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9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1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7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4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5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1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8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2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91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1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5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err="1" smtClean="0">
                <a:latin typeface="+mj-ea"/>
              </a:rPr>
              <a:t>TypeScript</a:t>
            </a:r>
            <a:r>
              <a:rPr lang="en-US" altLang="ko-KR" sz="5000" dirty="0" smtClean="0">
                <a:latin typeface="+mj-ea"/>
              </a:rPr>
              <a:t> </a:t>
            </a:r>
            <a:r>
              <a:rPr lang="ko-KR" altLang="en-US" sz="5000" dirty="0" smtClean="0">
                <a:latin typeface="+mj-ea"/>
              </a:rPr>
              <a:t>설치 방법 추가</a:t>
            </a:r>
            <a:endParaRPr lang="ko-KR" altLang="en-US" sz="5000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Scoop install touch </a:t>
            </a:r>
            <a:r>
              <a:rPr lang="ko-KR" altLang="en-US" dirty="0" smtClean="0">
                <a:latin typeface="+mn-ea"/>
              </a:rPr>
              <a:t>후</a:t>
            </a:r>
            <a:r>
              <a:rPr lang="en-US" altLang="ko-KR" dirty="0" smtClean="0">
                <a:latin typeface="+mn-ea"/>
              </a:rPr>
              <a:t>, VS-Code 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en-US" altLang="ko-KR" dirty="0" err="1" smtClean="0">
                <a:latin typeface="+mn-ea"/>
              </a:rPr>
              <a:t>TypeScript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따로 설치하는 방법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485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50" y="279961"/>
            <a:ext cx="6634787" cy="56538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4567" y="4985237"/>
            <a:ext cx="9475351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여기까지 진행 후</a:t>
            </a:r>
            <a:r>
              <a:rPr lang="en-US" altLang="ko-KR" sz="4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, VS-Code</a:t>
            </a:r>
            <a:r>
              <a:rPr lang="ko-KR" altLang="en-US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로 복귀</a:t>
            </a:r>
            <a:endParaRPr lang="en-US" altLang="ko-KR" sz="4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17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5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TypeScript 설치 방법 추가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설치 방법 추가</dc:title>
  <dc:creator>Windows 사용자</dc:creator>
  <cp:lastModifiedBy>Windows 사용자</cp:lastModifiedBy>
  <cp:revision>1</cp:revision>
  <dcterms:created xsi:type="dcterms:W3CDTF">2022-02-01T14:15:18Z</dcterms:created>
  <dcterms:modified xsi:type="dcterms:W3CDTF">2022-02-01T14:17:32Z</dcterms:modified>
</cp:coreProperties>
</file>