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1C7D-9AE1-4CDE-A362-296F6D79436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8B1A-2B2F-44DD-8D53-FCD392334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9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1C7D-9AE1-4CDE-A362-296F6D79436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8B1A-2B2F-44DD-8D53-FCD392334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81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1C7D-9AE1-4CDE-A362-296F6D79436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8B1A-2B2F-44DD-8D53-FCD392334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67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1C7D-9AE1-4CDE-A362-296F6D79436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8B1A-2B2F-44DD-8D53-FCD392334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54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1C7D-9AE1-4CDE-A362-296F6D79436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8B1A-2B2F-44DD-8D53-FCD392334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85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1C7D-9AE1-4CDE-A362-296F6D79436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8B1A-2B2F-44DD-8D53-FCD392334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71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1C7D-9AE1-4CDE-A362-296F6D79436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8B1A-2B2F-44DD-8D53-FCD392334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05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1C7D-9AE1-4CDE-A362-296F6D79436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8B1A-2B2F-44DD-8D53-FCD392334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78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1C7D-9AE1-4CDE-A362-296F6D79436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8B1A-2B2F-44DD-8D53-FCD392334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62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1C7D-9AE1-4CDE-A362-296F6D79436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8B1A-2B2F-44DD-8D53-FCD392334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91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1C7D-9AE1-4CDE-A362-296F6D79436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8B1A-2B2F-44DD-8D53-FCD392334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01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C1C7D-9AE1-4CDE-A362-296F6D79436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78B1A-2B2F-44DD-8D53-FCD392334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25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err="1" smtClean="0">
                <a:latin typeface="+mj-ea"/>
              </a:rPr>
              <a:t>TypeScript</a:t>
            </a:r>
            <a:r>
              <a:rPr lang="en-US" altLang="ko-KR" sz="5000" dirty="0" smtClean="0">
                <a:latin typeface="+mj-ea"/>
              </a:rPr>
              <a:t> </a:t>
            </a:r>
            <a:r>
              <a:rPr lang="ko-KR" altLang="en-US" sz="5000" dirty="0" smtClean="0">
                <a:latin typeface="+mj-ea"/>
              </a:rPr>
              <a:t>설치 방법 추가</a:t>
            </a:r>
            <a:endParaRPr lang="ko-KR" altLang="en-US" sz="5000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Scoop install touch </a:t>
            </a:r>
            <a:r>
              <a:rPr lang="ko-KR" altLang="en-US" dirty="0" smtClean="0">
                <a:latin typeface="+mn-ea"/>
              </a:rPr>
              <a:t>후</a:t>
            </a:r>
            <a:r>
              <a:rPr lang="en-US" altLang="ko-KR" dirty="0" smtClean="0">
                <a:latin typeface="+mn-ea"/>
              </a:rPr>
              <a:t>, VS-Code </a:t>
            </a:r>
            <a:r>
              <a:rPr lang="ko-KR" altLang="en-US" dirty="0" smtClean="0">
                <a:latin typeface="+mn-ea"/>
              </a:rPr>
              <a:t>에 </a:t>
            </a:r>
            <a:r>
              <a:rPr lang="en-US" altLang="ko-KR" dirty="0" err="1" smtClean="0">
                <a:latin typeface="+mn-ea"/>
              </a:rPr>
              <a:t>TypeScript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를 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따로 설치하는 방법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485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850" y="279961"/>
            <a:ext cx="6634787" cy="565385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14567" y="4985237"/>
            <a:ext cx="9475351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여기까지 진행 후</a:t>
            </a:r>
            <a:r>
              <a:rPr lang="en-US" altLang="ko-KR" sz="45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, VS-Code</a:t>
            </a:r>
            <a:r>
              <a:rPr lang="ko-KR" altLang="en-US" sz="45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로 복귀</a:t>
            </a:r>
            <a:endParaRPr lang="en-US" altLang="ko-KR" sz="45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17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651" y="276937"/>
            <a:ext cx="7391400" cy="46291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94541" y="4985237"/>
            <a:ext cx="9515425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5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VS-Code </a:t>
            </a:r>
            <a:r>
              <a:rPr lang="ko-KR" altLang="en-US" sz="45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작업 폴더 내에서 </a:t>
            </a:r>
            <a:r>
              <a:rPr lang="en-US" altLang="ko-KR" sz="45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tsc</a:t>
            </a:r>
            <a:r>
              <a:rPr lang="en-US" altLang="ko-KR" sz="45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45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입력</a:t>
            </a:r>
            <a:endParaRPr lang="en-US" altLang="ko-KR" sz="45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325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28753"/>
          <a:stretch/>
        </p:blipFill>
        <p:spPr>
          <a:xfrm>
            <a:off x="1507398" y="1349166"/>
            <a:ext cx="6542741" cy="3599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702" y="1917286"/>
            <a:ext cx="3658268" cy="14379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92683" y="4985237"/>
            <a:ext cx="7919156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5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`</a:t>
            </a:r>
            <a:r>
              <a:rPr lang="en-US" altLang="ko-KR" sz="45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tsc</a:t>
            </a:r>
            <a:r>
              <a:rPr lang="en-US" altLang="ko-KR" sz="45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` </a:t>
            </a:r>
            <a:r>
              <a:rPr lang="en-US" altLang="ko-KR" sz="45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hello.ts</a:t>
            </a:r>
            <a:r>
              <a:rPr lang="en-US" altLang="ko-KR" sz="45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45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로 파일 실행 후</a:t>
            </a:r>
            <a:r>
              <a:rPr lang="en-US" altLang="ko-KR" sz="45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,</a:t>
            </a:r>
            <a:br>
              <a:rPr lang="en-US" altLang="ko-KR" sz="45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altLang="ko-KR" sz="45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js</a:t>
            </a:r>
            <a:r>
              <a:rPr lang="en-US" altLang="ko-KR" sz="45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45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파일 생성 여부도 함께 확인</a:t>
            </a:r>
            <a:endParaRPr lang="en-US" altLang="ko-KR" sz="45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379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35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TypeScript 설치 방법 추가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설치 방법 추가</dc:title>
  <dc:creator>Windows 사용자</dc:creator>
  <cp:lastModifiedBy>Windows 사용자</cp:lastModifiedBy>
  <cp:revision>7</cp:revision>
  <dcterms:created xsi:type="dcterms:W3CDTF">2022-02-01T14:15:18Z</dcterms:created>
  <dcterms:modified xsi:type="dcterms:W3CDTF">2022-02-01T14:23:26Z</dcterms:modified>
</cp:coreProperties>
</file>