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2" r:id="rId6"/>
    <p:sldId id="261" r:id="rId7"/>
    <p:sldId id="265" r:id="rId8"/>
    <p:sldId id="266" r:id="rId9"/>
    <p:sldId id="264" r:id="rId10"/>
    <p:sldId id="269" r:id="rId11"/>
    <p:sldId id="271" r:id="rId12"/>
    <p:sldId id="263" r:id="rId13"/>
    <p:sldId id="268"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954CA7-3035-4EE1-8769-CCFA29F7FBA9}" v="139" dt="2024-06-11T16:33:10.6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324" y="-1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rge Pottiez" userId="2a4f1e474212067a" providerId="LiveId" clId="{C6954CA7-3035-4EE1-8769-CCFA29F7FBA9}"/>
    <pc:docChg chg="undo custSel addSld delSld modSld sldOrd">
      <pc:chgData name="Jorge Pottiez" userId="2a4f1e474212067a" providerId="LiveId" clId="{C6954CA7-3035-4EE1-8769-CCFA29F7FBA9}" dt="2024-06-11T16:33:10.615" v="2422" actId="20577"/>
      <pc:docMkLst>
        <pc:docMk/>
      </pc:docMkLst>
      <pc:sldChg chg="addSp modSp mod">
        <pc:chgData name="Jorge Pottiez" userId="2a4f1e474212067a" providerId="LiveId" clId="{C6954CA7-3035-4EE1-8769-CCFA29F7FBA9}" dt="2024-06-06T15:58:42.669" v="162" actId="1076"/>
        <pc:sldMkLst>
          <pc:docMk/>
          <pc:sldMk cId="2776688783" sldId="256"/>
        </pc:sldMkLst>
        <pc:spChg chg="mod">
          <ac:chgData name="Jorge Pottiez" userId="2a4f1e474212067a" providerId="LiveId" clId="{C6954CA7-3035-4EE1-8769-CCFA29F7FBA9}" dt="2024-06-06T15:58:42.669" v="162" actId="1076"/>
          <ac:spMkLst>
            <pc:docMk/>
            <pc:sldMk cId="2776688783" sldId="256"/>
            <ac:spMk id="2" creationId="{3FD29969-B46F-22BF-4CB4-BDDAE188A5B8}"/>
          </ac:spMkLst>
        </pc:spChg>
        <pc:spChg chg="add mod">
          <ac:chgData name="Jorge Pottiez" userId="2a4f1e474212067a" providerId="LiveId" clId="{C6954CA7-3035-4EE1-8769-CCFA29F7FBA9}" dt="2024-06-06T15:32:13.818" v="32" actId="1076"/>
          <ac:spMkLst>
            <pc:docMk/>
            <pc:sldMk cId="2776688783" sldId="256"/>
            <ac:spMk id="5" creationId="{8155CD86-4548-8EAA-E008-DD30AC926A65}"/>
          </ac:spMkLst>
        </pc:spChg>
        <pc:spChg chg="add mod">
          <ac:chgData name="Jorge Pottiez" userId="2a4f1e474212067a" providerId="LiveId" clId="{C6954CA7-3035-4EE1-8769-CCFA29F7FBA9}" dt="2024-06-06T15:33:15.433" v="48" actId="1076"/>
          <ac:spMkLst>
            <pc:docMk/>
            <pc:sldMk cId="2776688783" sldId="256"/>
            <ac:spMk id="6" creationId="{70D043B6-5F6E-04A0-59E7-E860BD7396A3}"/>
          </ac:spMkLst>
        </pc:spChg>
      </pc:sldChg>
      <pc:sldChg chg="modSp mod">
        <pc:chgData name="Jorge Pottiez" userId="2a4f1e474212067a" providerId="LiveId" clId="{C6954CA7-3035-4EE1-8769-CCFA29F7FBA9}" dt="2024-06-06T15:55:01.065" v="137" actId="113"/>
        <pc:sldMkLst>
          <pc:docMk/>
          <pc:sldMk cId="2664606911" sldId="258"/>
        </pc:sldMkLst>
        <pc:spChg chg="mod">
          <ac:chgData name="Jorge Pottiez" userId="2a4f1e474212067a" providerId="LiveId" clId="{C6954CA7-3035-4EE1-8769-CCFA29F7FBA9}" dt="2024-06-06T15:55:01.065" v="137" actId="113"/>
          <ac:spMkLst>
            <pc:docMk/>
            <pc:sldMk cId="2664606911" sldId="258"/>
            <ac:spMk id="3" creationId="{EE62C78B-5FB8-60AA-F5F8-EE7092736F24}"/>
          </ac:spMkLst>
        </pc:spChg>
      </pc:sldChg>
      <pc:sldChg chg="modSp mod">
        <pc:chgData name="Jorge Pottiez" userId="2a4f1e474212067a" providerId="LiveId" clId="{C6954CA7-3035-4EE1-8769-CCFA29F7FBA9}" dt="2024-06-06T15:55:54.712" v="144" actId="113"/>
        <pc:sldMkLst>
          <pc:docMk/>
          <pc:sldMk cId="2939419221" sldId="259"/>
        </pc:sldMkLst>
        <pc:spChg chg="mod">
          <ac:chgData name="Jorge Pottiez" userId="2a4f1e474212067a" providerId="LiveId" clId="{C6954CA7-3035-4EE1-8769-CCFA29F7FBA9}" dt="2024-06-06T15:55:54.712" v="144" actId="113"/>
          <ac:spMkLst>
            <pc:docMk/>
            <pc:sldMk cId="2939419221" sldId="259"/>
            <ac:spMk id="3" creationId="{91D2D092-2388-9E7C-663C-FC1E87EC3C49}"/>
          </ac:spMkLst>
        </pc:spChg>
      </pc:sldChg>
      <pc:sldChg chg="modSp mod">
        <pc:chgData name="Jorge Pottiez" userId="2a4f1e474212067a" providerId="LiveId" clId="{C6954CA7-3035-4EE1-8769-CCFA29F7FBA9}" dt="2024-06-06T15:56:15.555" v="147" actId="115"/>
        <pc:sldMkLst>
          <pc:docMk/>
          <pc:sldMk cId="3399855039" sldId="260"/>
        </pc:sldMkLst>
        <pc:spChg chg="mod">
          <ac:chgData name="Jorge Pottiez" userId="2a4f1e474212067a" providerId="LiveId" clId="{C6954CA7-3035-4EE1-8769-CCFA29F7FBA9}" dt="2024-06-06T15:56:15.555" v="147" actId="115"/>
          <ac:spMkLst>
            <pc:docMk/>
            <pc:sldMk cId="3399855039" sldId="260"/>
            <ac:spMk id="13" creationId="{4E388224-7C9D-2EDF-DFE4-D35FEE2AA9F9}"/>
          </ac:spMkLst>
        </pc:spChg>
      </pc:sldChg>
      <pc:sldChg chg="modSp mod">
        <pc:chgData name="Jorge Pottiez" userId="2a4f1e474212067a" providerId="LiveId" clId="{C6954CA7-3035-4EE1-8769-CCFA29F7FBA9}" dt="2024-06-06T14:45:11.839" v="0" actId="1076"/>
        <pc:sldMkLst>
          <pc:docMk/>
          <pc:sldMk cId="129437902" sldId="261"/>
        </pc:sldMkLst>
        <pc:picChg chg="mod">
          <ac:chgData name="Jorge Pottiez" userId="2a4f1e474212067a" providerId="LiveId" clId="{C6954CA7-3035-4EE1-8769-CCFA29F7FBA9}" dt="2024-06-06T14:45:11.839" v="0" actId="1076"/>
          <ac:picMkLst>
            <pc:docMk/>
            <pc:sldMk cId="129437902" sldId="261"/>
            <ac:picMk id="5" creationId="{F0E5CD30-0C2F-42B9-22F0-D5B440FF1BF1}"/>
          </ac:picMkLst>
        </pc:picChg>
      </pc:sldChg>
      <pc:sldChg chg="modSp mod">
        <pc:chgData name="Jorge Pottiez" userId="2a4f1e474212067a" providerId="LiveId" clId="{C6954CA7-3035-4EE1-8769-CCFA29F7FBA9}" dt="2024-06-06T15:56:23.830" v="148" actId="20577"/>
        <pc:sldMkLst>
          <pc:docMk/>
          <pc:sldMk cId="2909302721" sldId="262"/>
        </pc:sldMkLst>
        <pc:spChg chg="mod">
          <ac:chgData name="Jorge Pottiez" userId="2a4f1e474212067a" providerId="LiveId" clId="{C6954CA7-3035-4EE1-8769-CCFA29F7FBA9}" dt="2024-06-06T15:56:23.830" v="148" actId="20577"/>
          <ac:spMkLst>
            <pc:docMk/>
            <pc:sldMk cId="2909302721" sldId="262"/>
            <ac:spMk id="3" creationId="{FED87B5D-BAF8-9608-1186-629BD5901664}"/>
          </ac:spMkLst>
        </pc:spChg>
      </pc:sldChg>
      <pc:sldChg chg="modSp mod ord">
        <pc:chgData name="Jorge Pottiez" userId="2a4f1e474212067a" providerId="LiveId" clId="{C6954CA7-3035-4EE1-8769-CCFA29F7FBA9}" dt="2024-06-11T16:22:49.344" v="2038"/>
        <pc:sldMkLst>
          <pc:docMk/>
          <pc:sldMk cId="47786857" sldId="263"/>
        </pc:sldMkLst>
        <pc:spChg chg="mod">
          <ac:chgData name="Jorge Pottiez" userId="2a4f1e474212067a" providerId="LiveId" clId="{C6954CA7-3035-4EE1-8769-CCFA29F7FBA9}" dt="2024-06-06T15:57:10.133" v="149" actId="255"/>
          <ac:spMkLst>
            <pc:docMk/>
            <pc:sldMk cId="47786857" sldId="263"/>
            <ac:spMk id="2" creationId="{3BC09052-3D9E-19AE-226A-8795C09B6032}"/>
          </ac:spMkLst>
        </pc:spChg>
      </pc:sldChg>
      <pc:sldChg chg="modSp mod">
        <pc:chgData name="Jorge Pottiez" userId="2a4f1e474212067a" providerId="LiveId" clId="{C6954CA7-3035-4EE1-8769-CCFA29F7FBA9}" dt="2024-06-06T15:57:48.691" v="161" actId="20577"/>
        <pc:sldMkLst>
          <pc:docMk/>
          <pc:sldMk cId="131175801" sldId="264"/>
        </pc:sldMkLst>
        <pc:spChg chg="mod">
          <ac:chgData name="Jorge Pottiez" userId="2a4f1e474212067a" providerId="LiveId" clId="{C6954CA7-3035-4EE1-8769-CCFA29F7FBA9}" dt="2024-06-06T15:57:48.691" v="161" actId="20577"/>
          <ac:spMkLst>
            <pc:docMk/>
            <pc:sldMk cId="131175801" sldId="264"/>
            <ac:spMk id="2" creationId="{011E2EBA-D353-BB98-BA4C-24B68AF40731}"/>
          </ac:spMkLst>
        </pc:spChg>
      </pc:sldChg>
      <pc:sldChg chg="addSp delSp modSp new mod setBg">
        <pc:chgData name="Jorge Pottiez" userId="2a4f1e474212067a" providerId="LiveId" clId="{C6954CA7-3035-4EE1-8769-CCFA29F7FBA9}" dt="2024-06-11T16:33:10.615" v="2422" actId="20577"/>
        <pc:sldMkLst>
          <pc:docMk/>
          <pc:sldMk cId="2624472239" sldId="268"/>
        </pc:sldMkLst>
        <pc:spChg chg="mod">
          <ac:chgData name="Jorge Pottiez" userId="2a4f1e474212067a" providerId="LiveId" clId="{C6954CA7-3035-4EE1-8769-CCFA29F7FBA9}" dt="2024-06-11T16:30:58.701" v="2305" actId="26606"/>
          <ac:spMkLst>
            <pc:docMk/>
            <pc:sldMk cId="2624472239" sldId="268"/>
            <ac:spMk id="2" creationId="{CC555EB2-C661-B802-A8E8-93A899E0FF78}"/>
          </ac:spMkLst>
        </pc:spChg>
        <pc:spChg chg="add del mod">
          <ac:chgData name="Jorge Pottiez" userId="2a4f1e474212067a" providerId="LiveId" clId="{C6954CA7-3035-4EE1-8769-CCFA29F7FBA9}" dt="2024-06-11T16:12:28.228" v="1175"/>
          <ac:spMkLst>
            <pc:docMk/>
            <pc:sldMk cId="2624472239" sldId="268"/>
            <ac:spMk id="3" creationId="{11A221BC-55A7-1C78-5AF0-40AD43FBAF66}"/>
          </ac:spMkLst>
        </pc:spChg>
        <pc:spChg chg="del">
          <ac:chgData name="Jorge Pottiez" userId="2a4f1e474212067a" providerId="LiveId" clId="{C6954CA7-3035-4EE1-8769-CCFA29F7FBA9}" dt="2024-06-06T15:52:16.116" v="67" actId="478"/>
          <ac:spMkLst>
            <pc:docMk/>
            <pc:sldMk cId="2624472239" sldId="268"/>
            <ac:spMk id="3" creationId="{41920BC2-86AD-F3A4-5B5C-C9020E6061B4}"/>
          </ac:spMkLst>
        </pc:spChg>
        <pc:spChg chg="add del mod">
          <ac:chgData name="Jorge Pottiez" userId="2a4f1e474212067a" providerId="LiveId" clId="{C6954CA7-3035-4EE1-8769-CCFA29F7FBA9}" dt="2024-06-11T16:30:58.701" v="2305" actId="26606"/>
          <ac:spMkLst>
            <pc:docMk/>
            <pc:sldMk cId="2624472239" sldId="268"/>
            <ac:spMk id="4" creationId="{FE3EABC3-D511-B9F7-459B-B63CFBCC4462}"/>
          </ac:spMkLst>
        </pc:spChg>
        <pc:spChg chg="add del">
          <ac:chgData name="Jorge Pottiez" userId="2a4f1e474212067a" providerId="LiveId" clId="{C6954CA7-3035-4EE1-8769-CCFA29F7FBA9}" dt="2024-06-11T16:30:58.701" v="2305" actId="26606"/>
          <ac:spMkLst>
            <pc:docMk/>
            <pc:sldMk cId="2624472239" sldId="268"/>
            <ac:spMk id="7" creationId="{B3F65DAD-7B5B-4C6A-AAE4-2C6A320CCF9C}"/>
          </ac:spMkLst>
        </pc:spChg>
        <pc:spChg chg="add del">
          <ac:chgData name="Jorge Pottiez" userId="2a4f1e474212067a" providerId="LiveId" clId="{C6954CA7-3035-4EE1-8769-CCFA29F7FBA9}" dt="2024-06-11T16:30:58.701" v="2305" actId="26606"/>
          <ac:spMkLst>
            <pc:docMk/>
            <pc:sldMk cId="2624472239" sldId="268"/>
            <ac:spMk id="9" creationId="{C4BB8150-5786-4997-8ECB-4F54CE47E30C}"/>
          </ac:spMkLst>
        </pc:spChg>
        <pc:spChg chg="add del">
          <ac:chgData name="Jorge Pottiez" userId="2a4f1e474212067a" providerId="LiveId" clId="{C6954CA7-3035-4EE1-8769-CCFA29F7FBA9}" dt="2024-06-11T16:30:31.631" v="2300" actId="26606"/>
          <ac:spMkLst>
            <pc:docMk/>
            <pc:sldMk cId="2624472239" sldId="268"/>
            <ac:spMk id="15" creationId="{90FE9CC2-BA24-47CD-AE5E-A6BB2A464C75}"/>
          </ac:spMkLst>
        </pc:spChg>
        <pc:spChg chg="add del">
          <ac:chgData name="Jorge Pottiez" userId="2a4f1e474212067a" providerId="LiveId" clId="{C6954CA7-3035-4EE1-8769-CCFA29F7FBA9}" dt="2024-06-11T16:30:31.631" v="2300" actId="26606"/>
          <ac:spMkLst>
            <pc:docMk/>
            <pc:sldMk cId="2624472239" sldId="268"/>
            <ac:spMk id="17" creationId="{53B5E4CD-D48B-4BA2-A183-C7F932AA6E05}"/>
          </ac:spMkLst>
        </pc:spChg>
        <pc:spChg chg="add del">
          <ac:chgData name="Jorge Pottiez" userId="2a4f1e474212067a" providerId="LiveId" clId="{C6954CA7-3035-4EE1-8769-CCFA29F7FBA9}" dt="2024-06-11T16:30:50.794" v="2302" actId="26606"/>
          <ac:spMkLst>
            <pc:docMk/>
            <pc:sldMk cId="2624472239" sldId="268"/>
            <ac:spMk id="19" creationId="{90FE9CC2-BA24-47CD-AE5E-A6BB2A464C75}"/>
          </ac:spMkLst>
        </pc:spChg>
        <pc:spChg chg="add del">
          <ac:chgData name="Jorge Pottiez" userId="2a4f1e474212067a" providerId="LiveId" clId="{C6954CA7-3035-4EE1-8769-CCFA29F7FBA9}" dt="2024-06-11T16:30:50.794" v="2302" actId="26606"/>
          <ac:spMkLst>
            <pc:docMk/>
            <pc:sldMk cId="2624472239" sldId="268"/>
            <ac:spMk id="20" creationId="{53B5E4CD-D48B-4BA2-A183-C7F932AA6E05}"/>
          </ac:spMkLst>
        </pc:spChg>
        <pc:spChg chg="add del">
          <ac:chgData name="Jorge Pottiez" userId="2a4f1e474212067a" providerId="LiveId" clId="{C6954CA7-3035-4EE1-8769-CCFA29F7FBA9}" dt="2024-06-11T16:30:58.684" v="2304" actId="26606"/>
          <ac:spMkLst>
            <pc:docMk/>
            <pc:sldMk cId="2624472239" sldId="268"/>
            <ac:spMk id="23" creationId="{C67669C8-6167-4A30-AD4E-0215E64832E2}"/>
          </ac:spMkLst>
        </pc:spChg>
        <pc:spChg chg="add del">
          <ac:chgData name="Jorge Pottiez" userId="2a4f1e474212067a" providerId="LiveId" clId="{C6954CA7-3035-4EE1-8769-CCFA29F7FBA9}" dt="2024-06-11T16:30:58.684" v="2304" actId="26606"/>
          <ac:spMkLst>
            <pc:docMk/>
            <pc:sldMk cId="2624472239" sldId="268"/>
            <ac:spMk id="24" creationId="{FC0265E0-7389-441B-AD2F-9304B3D508F2}"/>
          </ac:spMkLst>
        </pc:spChg>
        <pc:spChg chg="add">
          <ac:chgData name="Jorge Pottiez" userId="2a4f1e474212067a" providerId="LiveId" clId="{C6954CA7-3035-4EE1-8769-CCFA29F7FBA9}" dt="2024-06-11T16:30:58.701" v="2305" actId="26606"/>
          <ac:spMkLst>
            <pc:docMk/>
            <pc:sldMk cId="2624472239" sldId="268"/>
            <ac:spMk id="27" creationId="{90FE9CC2-BA24-47CD-AE5E-A6BB2A464C75}"/>
          </ac:spMkLst>
        </pc:spChg>
        <pc:spChg chg="add">
          <ac:chgData name="Jorge Pottiez" userId="2a4f1e474212067a" providerId="LiveId" clId="{C6954CA7-3035-4EE1-8769-CCFA29F7FBA9}" dt="2024-06-11T16:30:58.701" v="2305" actId="26606"/>
          <ac:spMkLst>
            <pc:docMk/>
            <pc:sldMk cId="2624472239" sldId="268"/>
            <ac:spMk id="28" creationId="{53B5E4CD-D48B-4BA2-A183-C7F932AA6E05}"/>
          </ac:spMkLst>
        </pc:spChg>
        <pc:graphicFrameChg chg="add del">
          <ac:chgData name="Jorge Pottiez" userId="2a4f1e474212067a" providerId="LiveId" clId="{C6954CA7-3035-4EE1-8769-CCFA29F7FBA9}" dt="2024-06-11T16:30:31.631" v="2300" actId="26606"/>
          <ac:graphicFrameMkLst>
            <pc:docMk/>
            <pc:sldMk cId="2624472239" sldId="268"/>
            <ac:graphicFrameMk id="11" creationId="{57F6A3B4-EC52-C08B-4934-AF35B8D5FBE0}"/>
          </ac:graphicFrameMkLst>
        </pc:graphicFrameChg>
        <pc:graphicFrameChg chg="add del">
          <ac:chgData name="Jorge Pottiez" userId="2a4f1e474212067a" providerId="LiveId" clId="{C6954CA7-3035-4EE1-8769-CCFA29F7FBA9}" dt="2024-06-11T16:30:50.794" v="2302" actId="26606"/>
          <ac:graphicFrameMkLst>
            <pc:docMk/>
            <pc:sldMk cId="2624472239" sldId="268"/>
            <ac:graphicFrameMk id="21" creationId="{062BA9B7-D47E-588A-EED8-17EB54D8957D}"/>
          </ac:graphicFrameMkLst>
        </pc:graphicFrameChg>
        <pc:graphicFrameChg chg="add del">
          <ac:chgData name="Jorge Pottiez" userId="2a4f1e474212067a" providerId="LiveId" clId="{C6954CA7-3035-4EE1-8769-CCFA29F7FBA9}" dt="2024-06-11T16:30:58.684" v="2304" actId="26606"/>
          <ac:graphicFrameMkLst>
            <pc:docMk/>
            <pc:sldMk cId="2624472239" sldId="268"/>
            <ac:graphicFrameMk id="25" creationId="{9863EF84-93EA-CCC2-2663-B5CC6C1D6F13}"/>
          </ac:graphicFrameMkLst>
        </pc:graphicFrameChg>
        <pc:graphicFrameChg chg="add mod">
          <ac:chgData name="Jorge Pottiez" userId="2a4f1e474212067a" providerId="LiveId" clId="{C6954CA7-3035-4EE1-8769-CCFA29F7FBA9}" dt="2024-06-11T16:33:10.615" v="2422" actId="20577"/>
          <ac:graphicFrameMkLst>
            <pc:docMk/>
            <pc:sldMk cId="2624472239" sldId="268"/>
            <ac:graphicFrameMk id="29" creationId="{062BA9B7-D47E-588A-EED8-17EB54D8957D}"/>
          </ac:graphicFrameMkLst>
        </pc:graphicFrameChg>
      </pc:sldChg>
      <pc:sldChg chg="addSp delSp modSp new mod ord setBg">
        <pc:chgData name="Jorge Pottiez" userId="2a4f1e474212067a" providerId="LiveId" clId="{C6954CA7-3035-4EE1-8769-CCFA29F7FBA9}" dt="2024-06-11T16:11:33.800" v="1172" actId="9405"/>
        <pc:sldMkLst>
          <pc:docMk/>
          <pc:sldMk cId="511238230" sldId="269"/>
        </pc:sldMkLst>
        <pc:spChg chg="mod">
          <ac:chgData name="Jorge Pottiez" userId="2a4f1e474212067a" providerId="LiveId" clId="{C6954CA7-3035-4EE1-8769-CCFA29F7FBA9}" dt="2024-06-11T12:20:51.824" v="525" actId="20577"/>
          <ac:spMkLst>
            <pc:docMk/>
            <pc:sldMk cId="511238230" sldId="269"/>
            <ac:spMk id="2" creationId="{DCC57077-973B-9BD0-A4D9-E505CA436EB7}"/>
          </ac:spMkLst>
        </pc:spChg>
        <pc:spChg chg="del">
          <ac:chgData name="Jorge Pottiez" userId="2a4f1e474212067a" providerId="LiveId" clId="{C6954CA7-3035-4EE1-8769-CCFA29F7FBA9}" dt="2024-06-11T12:10:14.561" v="178"/>
          <ac:spMkLst>
            <pc:docMk/>
            <pc:sldMk cId="511238230" sldId="269"/>
            <ac:spMk id="3" creationId="{AE1B4447-BCAA-69F7-3EDD-11DE65CEC90C}"/>
          </ac:spMkLst>
        </pc:spChg>
        <pc:spChg chg="add del mod">
          <ac:chgData name="Jorge Pottiez" userId="2a4f1e474212067a" providerId="LiveId" clId="{C6954CA7-3035-4EE1-8769-CCFA29F7FBA9}" dt="2024-06-11T12:10:37.705" v="192"/>
          <ac:spMkLst>
            <pc:docMk/>
            <pc:sldMk cId="511238230" sldId="269"/>
            <ac:spMk id="9" creationId="{B5EDFFE3-CAD7-E49F-2E6C-EB682D56981E}"/>
          </ac:spMkLst>
        </pc:spChg>
        <pc:spChg chg="add">
          <ac:chgData name="Jorge Pottiez" userId="2a4f1e474212067a" providerId="LiveId" clId="{C6954CA7-3035-4EE1-8769-CCFA29F7FBA9}" dt="2024-06-11T12:14:21.019" v="332" actId="26606"/>
          <ac:spMkLst>
            <pc:docMk/>
            <pc:sldMk cId="511238230" sldId="269"/>
            <ac:spMk id="17" creationId="{10BEDCA0-5887-4BE5-B9A9-475112CFD042}"/>
          </ac:spMkLst>
        </pc:spChg>
        <pc:spChg chg="add">
          <ac:chgData name="Jorge Pottiez" userId="2a4f1e474212067a" providerId="LiveId" clId="{C6954CA7-3035-4EE1-8769-CCFA29F7FBA9}" dt="2024-06-11T12:14:21.019" v="332" actId="26606"/>
          <ac:spMkLst>
            <pc:docMk/>
            <pc:sldMk cId="511238230" sldId="269"/>
            <ac:spMk id="18" creationId="{5E34210E-BF53-4B8C-AAF6-67A5008773B3}"/>
          </ac:spMkLst>
        </pc:spChg>
        <pc:spChg chg="add del">
          <ac:chgData name="Jorge Pottiez" userId="2a4f1e474212067a" providerId="LiveId" clId="{C6954CA7-3035-4EE1-8769-CCFA29F7FBA9}" dt="2024-06-11T12:14:08.439" v="331" actId="26606"/>
          <ac:spMkLst>
            <pc:docMk/>
            <pc:sldMk cId="511238230" sldId="269"/>
            <ac:spMk id="19" creationId="{37869858-5F77-9735-7202-9F39B19B5523}"/>
          </ac:spMkLst>
        </pc:spChg>
        <pc:spChg chg="add del">
          <ac:chgData name="Jorge Pottiez" userId="2a4f1e474212067a" providerId="LiveId" clId="{C6954CA7-3035-4EE1-8769-CCFA29F7FBA9}" dt="2024-06-11T12:15:07.013" v="337"/>
          <ac:spMkLst>
            <pc:docMk/>
            <pc:sldMk cId="511238230" sldId="269"/>
            <ac:spMk id="20" creationId="{206DD576-EDB4-0D80-279D-AC6BBAF5845A}"/>
          </ac:spMkLst>
        </pc:spChg>
        <pc:spChg chg="add del">
          <ac:chgData name="Jorge Pottiez" userId="2a4f1e474212067a" providerId="LiveId" clId="{C6954CA7-3035-4EE1-8769-CCFA29F7FBA9}" dt="2024-06-11T12:14:08.439" v="331" actId="26606"/>
          <ac:spMkLst>
            <pc:docMk/>
            <pc:sldMk cId="511238230" sldId="269"/>
            <ac:spMk id="22" creationId="{BD496F58-731B-4833-93F9-53192FC219DE}"/>
          </ac:spMkLst>
        </pc:spChg>
        <pc:spChg chg="add mod">
          <ac:chgData name="Jorge Pottiez" userId="2a4f1e474212067a" providerId="LiveId" clId="{C6954CA7-3035-4EE1-8769-CCFA29F7FBA9}" dt="2024-06-11T12:19:20.738" v="519" actId="1076"/>
          <ac:spMkLst>
            <pc:docMk/>
            <pc:sldMk cId="511238230" sldId="269"/>
            <ac:spMk id="23" creationId="{099ADBF2-5064-5FA4-D29F-C8C9418D0198}"/>
          </ac:spMkLst>
        </pc:spChg>
        <pc:spChg chg="add del">
          <ac:chgData name="Jorge Pottiez" userId="2a4f1e474212067a" providerId="LiveId" clId="{C6954CA7-3035-4EE1-8769-CCFA29F7FBA9}" dt="2024-06-11T12:14:08.439" v="331" actId="26606"/>
          <ac:spMkLst>
            <pc:docMk/>
            <pc:sldMk cId="511238230" sldId="269"/>
            <ac:spMk id="24" creationId="{195B3A3C-971D-4F24-9512-C9E4590CAD80}"/>
          </ac:spMkLst>
        </pc:spChg>
        <pc:spChg chg="add">
          <ac:chgData name="Jorge Pottiez" userId="2a4f1e474212067a" providerId="LiveId" clId="{C6954CA7-3035-4EE1-8769-CCFA29F7FBA9}" dt="2024-06-11T12:14:21.019" v="332" actId="26606"/>
          <ac:spMkLst>
            <pc:docMk/>
            <pc:sldMk cId="511238230" sldId="269"/>
            <ac:spMk id="26" creationId="{27F20F32-BAF8-48C2-BAC7-3E3B2405580B}"/>
          </ac:spMkLst>
        </pc:spChg>
        <pc:spChg chg="add del mod">
          <ac:chgData name="Jorge Pottiez" userId="2a4f1e474212067a" providerId="LiveId" clId="{C6954CA7-3035-4EE1-8769-CCFA29F7FBA9}" dt="2024-06-11T15:42:19.342" v="543" actId="478"/>
          <ac:spMkLst>
            <pc:docMk/>
            <pc:sldMk cId="511238230" sldId="269"/>
            <ac:spMk id="29" creationId="{5B8C2985-9355-1013-E49F-3EEB9E1D7AA0}"/>
          </ac:spMkLst>
        </pc:spChg>
        <pc:picChg chg="add del mod">
          <ac:chgData name="Jorge Pottiez" userId="2a4f1e474212067a" providerId="LiveId" clId="{C6954CA7-3035-4EE1-8769-CCFA29F7FBA9}" dt="2024-06-11T12:10:28.868" v="186" actId="478"/>
          <ac:picMkLst>
            <pc:docMk/>
            <pc:sldMk cId="511238230" sldId="269"/>
            <ac:picMk id="5" creationId="{15772F16-3A25-6AFD-2F1C-2D7CBCDD5C1A}"/>
          </ac:picMkLst>
        </pc:picChg>
        <pc:picChg chg="add del mod">
          <ac:chgData name="Jorge Pottiez" userId="2a4f1e474212067a" providerId="LiveId" clId="{C6954CA7-3035-4EE1-8769-CCFA29F7FBA9}" dt="2024-06-11T12:10:27.785" v="185" actId="478"/>
          <ac:picMkLst>
            <pc:docMk/>
            <pc:sldMk cId="511238230" sldId="269"/>
            <ac:picMk id="7" creationId="{635E9857-F6E3-7591-2478-889001D618AF}"/>
          </ac:picMkLst>
        </pc:picChg>
        <pc:picChg chg="add mod">
          <ac:chgData name="Jorge Pottiez" userId="2a4f1e474212067a" providerId="LiveId" clId="{C6954CA7-3035-4EE1-8769-CCFA29F7FBA9}" dt="2024-06-11T12:10:36.379" v="191"/>
          <ac:picMkLst>
            <pc:docMk/>
            <pc:sldMk cId="511238230" sldId="269"/>
            <ac:picMk id="11" creationId="{F75593B4-5C95-907E-0912-8812230A0263}"/>
          </ac:picMkLst>
        </pc:picChg>
        <pc:picChg chg="add mod ord">
          <ac:chgData name="Jorge Pottiez" userId="2a4f1e474212067a" providerId="LiveId" clId="{C6954CA7-3035-4EE1-8769-CCFA29F7FBA9}" dt="2024-06-11T12:17:27.588" v="433" actId="1076"/>
          <ac:picMkLst>
            <pc:docMk/>
            <pc:sldMk cId="511238230" sldId="269"/>
            <ac:picMk id="13" creationId="{A8EA92CF-0796-D4C4-2627-0EB295916D70}"/>
          </ac:picMkLst>
        </pc:picChg>
        <pc:picChg chg="add mod">
          <ac:chgData name="Jorge Pottiez" userId="2a4f1e474212067a" providerId="LiveId" clId="{C6954CA7-3035-4EE1-8769-CCFA29F7FBA9}" dt="2024-06-11T12:19:08.530" v="517" actId="1076"/>
          <ac:picMkLst>
            <pc:docMk/>
            <pc:sldMk cId="511238230" sldId="269"/>
            <ac:picMk id="15" creationId="{EBE1EBB3-BCCA-B427-87CA-B03B00E77609}"/>
          </ac:picMkLst>
        </pc:picChg>
        <pc:picChg chg="add del mod">
          <ac:chgData name="Jorge Pottiez" userId="2a4f1e474212067a" providerId="LiveId" clId="{C6954CA7-3035-4EE1-8769-CCFA29F7FBA9}" dt="2024-06-11T15:42:12.054" v="542" actId="478"/>
          <ac:picMkLst>
            <pc:docMk/>
            <pc:sldMk cId="511238230" sldId="269"/>
            <ac:picMk id="21" creationId="{AE0D82A2-8464-886D-8CC2-1AE4B4B70020}"/>
          </ac:picMkLst>
        </pc:picChg>
        <pc:picChg chg="add mod">
          <ac:chgData name="Jorge Pottiez" userId="2a4f1e474212067a" providerId="LiveId" clId="{C6954CA7-3035-4EE1-8769-CCFA29F7FBA9}" dt="2024-06-11T15:42:23.748" v="544" actId="1076"/>
          <ac:picMkLst>
            <pc:docMk/>
            <pc:sldMk cId="511238230" sldId="269"/>
            <ac:picMk id="27" creationId="{D59B96FD-06A3-0964-4ECE-F702B2342409}"/>
          </ac:picMkLst>
        </pc:picChg>
        <pc:inkChg chg="add">
          <ac:chgData name="Jorge Pottiez" userId="2a4f1e474212067a" providerId="LiveId" clId="{C6954CA7-3035-4EE1-8769-CCFA29F7FBA9}" dt="2024-06-11T16:11:28.844" v="1171" actId="9405"/>
          <ac:inkMkLst>
            <pc:docMk/>
            <pc:sldMk cId="511238230" sldId="269"/>
            <ac:inkMk id="30" creationId="{11DFB0AF-145A-193B-22A0-ABED6968B5FD}"/>
          </ac:inkMkLst>
        </pc:inkChg>
        <pc:inkChg chg="add">
          <ac:chgData name="Jorge Pottiez" userId="2a4f1e474212067a" providerId="LiveId" clId="{C6954CA7-3035-4EE1-8769-CCFA29F7FBA9}" dt="2024-06-11T16:11:33.800" v="1172" actId="9405"/>
          <ac:inkMkLst>
            <pc:docMk/>
            <pc:sldMk cId="511238230" sldId="269"/>
            <ac:inkMk id="31" creationId="{322C86B2-A15D-9A89-18CA-B92746230377}"/>
          </ac:inkMkLst>
        </pc:inkChg>
      </pc:sldChg>
      <pc:sldChg chg="addSp delSp modSp new del mod">
        <pc:chgData name="Jorge Pottiez" userId="2a4f1e474212067a" providerId="LiveId" clId="{C6954CA7-3035-4EE1-8769-CCFA29F7FBA9}" dt="2024-06-11T16:05:31.067" v="971" actId="2696"/>
        <pc:sldMkLst>
          <pc:docMk/>
          <pc:sldMk cId="2702990400" sldId="270"/>
        </pc:sldMkLst>
        <pc:spChg chg="del">
          <ac:chgData name="Jorge Pottiez" userId="2a4f1e474212067a" providerId="LiveId" clId="{C6954CA7-3035-4EE1-8769-CCFA29F7FBA9}" dt="2024-06-11T14:26:51.339" v="527"/>
          <ac:spMkLst>
            <pc:docMk/>
            <pc:sldMk cId="2702990400" sldId="270"/>
            <ac:spMk id="3" creationId="{91458C24-D3EF-E88E-EAD8-8C82F1A2DDFB}"/>
          </ac:spMkLst>
        </pc:spChg>
        <pc:picChg chg="add mod">
          <ac:chgData name="Jorge Pottiez" userId="2a4f1e474212067a" providerId="LiveId" clId="{C6954CA7-3035-4EE1-8769-CCFA29F7FBA9}" dt="2024-06-11T15:43:23.787" v="556" actId="1076"/>
          <ac:picMkLst>
            <pc:docMk/>
            <pc:sldMk cId="2702990400" sldId="270"/>
            <ac:picMk id="5" creationId="{B2C203DE-BB74-F5F8-2814-9BBD60E3E37F}"/>
          </ac:picMkLst>
        </pc:picChg>
        <pc:picChg chg="add mod">
          <ac:chgData name="Jorge Pottiez" userId="2a4f1e474212067a" providerId="LiveId" clId="{C6954CA7-3035-4EE1-8769-CCFA29F7FBA9}" dt="2024-06-11T15:43:07.153" v="554" actId="1076"/>
          <ac:picMkLst>
            <pc:docMk/>
            <pc:sldMk cId="2702990400" sldId="270"/>
            <ac:picMk id="7" creationId="{9A94436F-7E3C-9434-1C79-4D62170D1479}"/>
          </ac:picMkLst>
        </pc:picChg>
        <pc:picChg chg="add del mod">
          <ac:chgData name="Jorge Pottiez" userId="2a4f1e474212067a" providerId="LiveId" clId="{C6954CA7-3035-4EE1-8769-CCFA29F7FBA9}" dt="2024-06-11T15:48:29.650" v="565" actId="21"/>
          <ac:picMkLst>
            <pc:docMk/>
            <pc:sldMk cId="2702990400" sldId="270"/>
            <ac:picMk id="9" creationId="{C6312578-9638-212E-304E-2A860A95B7A4}"/>
          </ac:picMkLst>
        </pc:picChg>
      </pc:sldChg>
      <pc:sldChg chg="addSp delSp modSp add mod setBg delDesignElem">
        <pc:chgData name="Jorge Pottiez" userId="2a4f1e474212067a" providerId="LiveId" clId="{C6954CA7-3035-4EE1-8769-CCFA29F7FBA9}" dt="2024-06-11T16:10:48.786" v="1170" actId="20577"/>
        <pc:sldMkLst>
          <pc:docMk/>
          <pc:sldMk cId="1643277099" sldId="271"/>
        </pc:sldMkLst>
        <pc:spChg chg="mod">
          <ac:chgData name="Jorge Pottiez" userId="2a4f1e474212067a" providerId="LiveId" clId="{C6954CA7-3035-4EE1-8769-CCFA29F7FBA9}" dt="2024-06-11T16:01:05.147" v="915" actId="1076"/>
          <ac:spMkLst>
            <pc:docMk/>
            <pc:sldMk cId="1643277099" sldId="271"/>
            <ac:spMk id="2" creationId="{DCC57077-973B-9BD0-A4D9-E505CA436EB7}"/>
          </ac:spMkLst>
        </pc:spChg>
        <pc:spChg chg="del">
          <ac:chgData name="Jorge Pottiez" userId="2a4f1e474212067a" providerId="LiveId" clId="{C6954CA7-3035-4EE1-8769-CCFA29F7FBA9}" dt="2024-06-11T15:48:26.029" v="564"/>
          <ac:spMkLst>
            <pc:docMk/>
            <pc:sldMk cId="1643277099" sldId="271"/>
            <ac:spMk id="17" creationId="{10BEDCA0-5887-4BE5-B9A9-475112CFD042}"/>
          </ac:spMkLst>
        </pc:spChg>
        <pc:spChg chg="del">
          <ac:chgData name="Jorge Pottiez" userId="2a4f1e474212067a" providerId="LiveId" clId="{C6954CA7-3035-4EE1-8769-CCFA29F7FBA9}" dt="2024-06-11T15:48:26.029" v="564"/>
          <ac:spMkLst>
            <pc:docMk/>
            <pc:sldMk cId="1643277099" sldId="271"/>
            <ac:spMk id="18" creationId="{5E34210E-BF53-4B8C-AAF6-67A5008773B3}"/>
          </ac:spMkLst>
        </pc:spChg>
        <pc:spChg chg="mod">
          <ac:chgData name="Jorge Pottiez" userId="2a4f1e474212067a" providerId="LiveId" clId="{C6954CA7-3035-4EE1-8769-CCFA29F7FBA9}" dt="2024-06-11T16:10:48.786" v="1170" actId="20577"/>
          <ac:spMkLst>
            <pc:docMk/>
            <pc:sldMk cId="1643277099" sldId="271"/>
            <ac:spMk id="23" creationId="{099ADBF2-5064-5FA4-D29F-C8C9418D0198}"/>
          </ac:spMkLst>
        </pc:spChg>
        <pc:spChg chg="del">
          <ac:chgData name="Jorge Pottiez" userId="2a4f1e474212067a" providerId="LiveId" clId="{C6954CA7-3035-4EE1-8769-CCFA29F7FBA9}" dt="2024-06-11T15:48:26.029" v="564"/>
          <ac:spMkLst>
            <pc:docMk/>
            <pc:sldMk cId="1643277099" sldId="271"/>
            <ac:spMk id="26" creationId="{27F20F32-BAF8-48C2-BAC7-3E3B2405580B}"/>
          </ac:spMkLst>
        </pc:spChg>
        <pc:picChg chg="add mod ord">
          <ac:chgData name="Jorge Pottiez" userId="2a4f1e474212067a" providerId="LiveId" clId="{C6954CA7-3035-4EE1-8769-CCFA29F7FBA9}" dt="2024-06-11T16:02:34.358" v="956" actId="1076"/>
          <ac:picMkLst>
            <pc:docMk/>
            <pc:sldMk cId="1643277099" sldId="271"/>
            <ac:picMk id="4" creationId="{FDC44437-59B6-342A-7155-C411B6B47F45}"/>
          </ac:picMkLst>
        </pc:picChg>
        <pc:picChg chg="add mod ord modCrop">
          <ac:chgData name="Jorge Pottiez" userId="2a4f1e474212067a" providerId="LiveId" clId="{C6954CA7-3035-4EE1-8769-CCFA29F7FBA9}" dt="2024-06-11T16:04:00.824" v="966" actId="1076"/>
          <ac:picMkLst>
            <pc:docMk/>
            <pc:sldMk cId="1643277099" sldId="271"/>
            <ac:picMk id="6" creationId="{3266D46E-6666-8162-70AD-2B7ABE7BD117}"/>
          </ac:picMkLst>
        </pc:picChg>
        <pc:picChg chg="add mod modCrop">
          <ac:chgData name="Jorge Pottiez" userId="2a4f1e474212067a" providerId="LiveId" clId="{C6954CA7-3035-4EE1-8769-CCFA29F7FBA9}" dt="2024-06-11T16:03:53.102" v="965" actId="1076"/>
          <ac:picMkLst>
            <pc:docMk/>
            <pc:sldMk cId="1643277099" sldId="271"/>
            <ac:picMk id="8" creationId="{1C3B1C1B-4720-B341-2698-F3F3117C6853}"/>
          </ac:picMkLst>
        </pc:picChg>
        <pc:picChg chg="add mod ord">
          <ac:chgData name="Jorge Pottiez" userId="2a4f1e474212067a" providerId="LiveId" clId="{C6954CA7-3035-4EE1-8769-CCFA29F7FBA9}" dt="2024-06-11T16:01:08.551" v="916" actId="1076"/>
          <ac:picMkLst>
            <pc:docMk/>
            <pc:sldMk cId="1643277099" sldId="271"/>
            <ac:picMk id="9" creationId="{C6312578-9638-212E-304E-2A860A95B7A4}"/>
          </ac:picMkLst>
        </pc:picChg>
        <pc:picChg chg="add mod ord">
          <ac:chgData name="Jorge Pottiez" userId="2a4f1e474212067a" providerId="LiveId" clId="{C6954CA7-3035-4EE1-8769-CCFA29F7FBA9}" dt="2024-06-11T16:00:22.162" v="909" actId="167"/>
          <ac:picMkLst>
            <pc:docMk/>
            <pc:sldMk cId="1643277099" sldId="271"/>
            <ac:picMk id="11" creationId="{53FDEE9A-B385-BA66-2509-E08B9D7953A2}"/>
          </ac:picMkLst>
        </pc:picChg>
        <pc:picChg chg="del mod">
          <ac:chgData name="Jorge Pottiez" userId="2a4f1e474212067a" providerId="LiveId" clId="{C6954CA7-3035-4EE1-8769-CCFA29F7FBA9}" dt="2024-06-11T15:49:34.588" v="575" actId="478"/>
          <ac:picMkLst>
            <pc:docMk/>
            <pc:sldMk cId="1643277099" sldId="271"/>
            <ac:picMk id="13" creationId="{A8EA92CF-0796-D4C4-2627-0EB295916D70}"/>
          </ac:picMkLst>
        </pc:picChg>
        <pc:picChg chg="del">
          <ac:chgData name="Jorge Pottiez" userId="2a4f1e474212067a" providerId="LiveId" clId="{C6954CA7-3035-4EE1-8769-CCFA29F7FBA9}" dt="2024-06-11T15:49:59.597" v="581" actId="478"/>
          <ac:picMkLst>
            <pc:docMk/>
            <pc:sldMk cId="1643277099" sldId="271"/>
            <ac:picMk id="15" creationId="{EBE1EBB3-BCCA-B427-87CA-B03B00E77609}"/>
          </ac:picMkLst>
        </pc:picChg>
        <pc:picChg chg="del">
          <ac:chgData name="Jorge Pottiez" userId="2a4f1e474212067a" providerId="LiveId" clId="{C6954CA7-3035-4EE1-8769-CCFA29F7FBA9}" dt="2024-06-11T15:48:44.043" v="570" actId="478"/>
          <ac:picMkLst>
            <pc:docMk/>
            <pc:sldMk cId="1643277099" sldId="271"/>
            <ac:picMk id="27" creationId="{D59B96FD-06A3-0964-4ECE-F702B2342409}"/>
          </ac:picMkLst>
        </pc:picChg>
        <pc:inkChg chg="add del">
          <ac:chgData name="Jorge Pottiez" userId="2a4f1e474212067a" providerId="LiveId" clId="{C6954CA7-3035-4EE1-8769-CCFA29F7FBA9}" dt="2024-06-11T16:02:46.666" v="958" actId="9405"/>
          <ac:inkMkLst>
            <pc:docMk/>
            <pc:sldMk cId="1643277099" sldId="271"/>
            <ac:inkMk id="12" creationId="{F95FB5D4-D360-D040-90D1-DDE9CB20D875}"/>
          </ac:inkMkLst>
        </pc:inkChg>
        <pc:inkChg chg="add del">
          <ac:chgData name="Jorge Pottiez" userId="2a4f1e474212067a" providerId="LiveId" clId="{C6954CA7-3035-4EE1-8769-CCFA29F7FBA9}" dt="2024-06-11T16:03:06.862" v="960" actId="9405"/>
          <ac:inkMkLst>
            <pc:docMk/>
            <pc:sldMk cId="1643277099" sldId="271"/>
            <ac:inkMk id="14" creationId="{AB74295F-1EEB-90B2-6B4D-B1F6F56DF4DE}"/>
          </ac:inkMkLst>
        </pc:inkChg>
        <pc:inkChg chg="add">
          <ac:chgData name="Jorge Pottiez" userId="2a4f1e474212067a" providerId="LiveId" clId="{C6954CA7-3035-4EE1-8769-CCFA29F7FBA9}" dt="2024-06-11T16:03:24.843" v="961" actId="9405"/>
          <ac:inkMkLst>
            <pc:docMk/>
            <pc:sldMk cId="1643277099" sldId="271"/>
            <ac:inkMk id="16" creationId="{4BB83753-3890-DF26-7C0B-5CACC81C43B1}"/>
          </ac:inkMkLst>
        </pc:inkChg>
        <pc:inkChg chg="add">
          <ac:chgData name="Jorge Pottiez" userId="2a4f1e474212067a" providerId="LiveId" clId="{C6954CA7-3035-4EE1-8769-CCFA29F7FBA9}" dt="2024-06-11T16:03:27.965" v="962" actId="9405"/>
          <ac:inkMkLst>
            <pc:docMk/>
            <pc:sldMk cId="1643277099" sldId="271"/>
            <ac:inkMk id="19" creationId="{BD6F0C90-F863-11A4-3349-3DF208737919}"/>
          </ac:inkMkLst>
        </pc:inkChg>
        <pc:inkChg chg="add">
          <ac:chgData name="Jorge Pottiez" userId="2a4f1e474212067a" providerId="LiveId" clId="{C6954CA7-3035-4EE1-8769-CCFA29F7FBA9}" dt="2024-06-11T16:04:23.268" v="967" actId="9405"/>
          <ac:inkMkLst>
            <pc:docMk/>
            <pc:sldMk cId="1643277099" sldId="271"/>
            <ac:inkMk id="20" creationId="{6BDFF4F0-FECB-7F27-75E4-8E53D140718A}"/>
          </ac:inkMkLst>
        </pc:inkChg>
        <pc:inkChg chg="add">
          <ac:chgData name="Jorge Pottiez" userId="2a4f1e474212067a" providerId="LiveId" clId="{C6954CA7-3035-4EE1-8769-CCFA29F7FBA9}" dt="2024-06-11T16:04:27.058" v="968" actId="9405"/>
          <ac:inkMkLst>
            <pc:docMk/>
            <pc:sldMk cId="1643277099" sldId="271"/>
            <ac:inkMk id="21" creationId="{4471928B-110F-EEAA-6812-A19F762C63CB}"/>
          </ac:inkMkLst>
        </pc:inkChg>
        <pc:inkChg chg="add del">
          <ac:chgData name="Jorge Pottiez" userId="2a4f1e474212067a" providerId="LiveId" clId="{C6954CA7-3035-4EE1-8769-CCFA29F7FBA9}" dt="2024-06-11T16:04:42.747" v="970" actId="9405"/>
          <ac:inkMkLst>
            <pc:docMk/>
            <pc:sldMk cId="1643277099" sldId="271"/>
            <ac:inkMk id="22" creationId="{002C1F2C-F6EE-93CD-47BA-11D474542C08}"/>
          </ac:inkMkLst>
        </pc:ink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BFE9D0-2ABE-420C-85E1-BF7148AD4755}"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FFAE1CF7-8600-4715-A65E-48C5C3B1CEDB}">
      <dgm:prSet/>
      <dgm:spPr/>
      <dgm:t>
        <a:bodyPr/>
        <a:lstStyle/>
        <a:p>
          <a:r>
            <a:rPr lang="es-ES"/>
            <a:t>Queda claro que tener una cartera donde la mayoría de los activos son criptomonedas es una mala idea. Parece que un estudio a muy largo plazo puede ayudarnos a encontrar criptomonedas que mejoren nuestro retorno. Pero esta estrategia se ve superada por la de evitar usar criptomonedas (o usar muy pocas, &lt;10%) y recoger series temporales de precio de medio plazo (1 año).</a:t>
          </a:r>
          <a:endParaRPr lang="en-US"/>
        </a:p>
      </dgm:t>
    </dgm:pt>
    <dgm:pt modelId="{72B89103-01B0-41AB-A68B-A20C527C73DA}" type="parTrans" cxnId="{51C733D9-5CF8-4E08-AA72-AE80733512A4}">
      <dgm:prSet/>
      <dgm:spPr/>
      <dgm:t>
        <a:bodyPr/>
        <a:lstStyle/>
        <a:p>
          <a:endParaRPr lang="en-US"/>
        </a:p>
      </dgm:t>
    </dgm:pt>
    <dgm:pt modelId="{8DEF17D2-7248-4B24-B871-E1574566B015}" type="sibTrans" cxnId="{51C733D9-5CF8-4E08-AA72-AE80733512A4}">
      <dgm:prSet/>
      <dgm:spPr/>
      <dgm:t>
        <a:bodyPr/>
        <a:lstStyle/>
        <a:p>
          <a:endParaRPr lang="en-US"/>
        </a:p>
      </dgm:t>
    </dgm:pt>
    <dgm:pt modelId="{A8245420-58F5-465F-AA14-EEB3FA681051}">
      <dgm:prSet/>
      <dgm:spPr/>
      <dgm:t>
        <a:bodyPr/>
        <a:lstStyle/>
        <a:p>
          <a:r>
            <a:rPr lang="es-ES" dirty="0"/>
            <a:t>Para llegar a conclusiones más sólidas respecto a esta hipótesis habría que repetir la comparación de diferentes cómputos de las carteras en diferentes tiempos.</a:t>
          </a:r>
          <a:endParaRPr lang="en-US" dirty="0"/>
        </a:p>
      </dgm:t>
    </dgm:pt>
    <dgm:pt modelId="{E8965D68-CB50-44E1-852A-09A6408EE942}" type="parTrans" cxnId="{9C9DFCAD-96A2-4536-AD41-57E9F92D4D29}">
      <dgm:prSet/>
      <dgm:spPr/>
      <dgm:t>
        <a:bodyPr/>
        <a:lstStyle/>
        <a:p>
          <a:endParaRPr lang="en-US"/>
        </a:p>
      </dgm:t>
    </dgm:pt>
    <dgm:pt modelId="{96282FE6-6B42-4F3D-AD49-111B7B2EA51F}" type="sibTrans" cxnId="{9C9DFCAD-96A2-4536-AD41-57E9F92D4D29}">
      <dgm:prSet/>
      <dgm:spPr/>
      <dgm:t>
        <a:bodyPr/>
        <a:lstStyle/>
        <a:p>
          <a:endParaRPr lang="en-US"/>
        </a:p>
      </dgm:t>
    </dgm:pt>
    <dgm:pt modelId="{6A3D796E-843F-4880-9384-3B2418BD23CF}">
      <dgm:prSet/>
      <dgm:spPr/>
      <dgm:t>
        <a:bodyPr/>
        <a:lstStyle/>
        <a:p>
          <a:r>
            <a:rPr lang="es-ES" dirty="0"/>
            <a:t>Finalmente, como hemos visto en las limitaciones, este código se podría mejorar, implementando volatilidades dinámicas. Y, por ejemplo, un mecanismo que detecte el estrés en los mercados (subida de las correlaciones entre empresas, práctica 4) para reducir las inversiones y así limitar las perdidas.</a:t>
          </a:r>
          <a:endParaRPr lang="en-US" dirty="0"/>
        </a:p>
      </dgm:t>
    </dgm:pt>
    <dgm:pt modelId="{DD261BAE-DD37-4184-A0C9-C7EF30F710A4}" type="parTrans" cxnId="{6DBA907B-CF7F-4020-9C04-1EEFF4C61B67}">
      <dgm:prSet/>
      <dgm:spPr/>
      <dgm:t>
        <a:bodyPr/>
        <a:lstStyle/>
        <a:p>
          <a:endParaRPr lang="en-US"/>
        </a:p>
      </dgm:t>
    </dgm:pt>
    <dgm:pt modelId="{C5FB968E-A39D-4FB2-976A-9D5A57487845}" type="sibTrans" cxnId="{6DBA907B-CF7F-4020-9C04-1EEFF4C61B67}">
      <dgm:prSet/>
      <dgm:spPr/>
      <dgm:t>
        <a:bodyPr/>
        <a:lstStyle/>
        <a:p>
          <a:endParaRPr lang="en-US"/>
        </a:p>
      </dgm:t>
    </dgm:pt>
    <dgm:pt modelId="{01408B1B-7D89-484A-BD9F-E9E15A6E890A}" type="pres">
      <dgm:prSet presAssocID="{C5BFE9D0-2ABE-420C-85E1-BF7148AD4755}" presName="linear" presStyleCnt="0">
        <dgm:presLayoutVars>
          <dgm:animLvl val="lvl"/>
          <dgm:resizeHandles val="exact"/>
        </dgm:presLayoutVars>
      </dgm:prSet>
      <dgm:spPr/>
    </dgm:pt>
    <dgm:pt modelId="{3C351279-38D0-4D99-B60A-1E3D19A56419}" type="pres">
      <dgm:prSet presAssocID="{FFAE1CF7-8600-4715-A65E-48C5C3B1CEDB}" presName="parentText" presStyleLbl="node1" presStyleIdx="0" presStyleCnt="3">
        <dgm:presLayoutVars>
          <dgm:chMax val="0"/>
          <dgm:bulletEnabled val="1"/>
        </dgm:presLayoutVars>
      </dgm:prSet>
      <dgm:spPr/>
    </dgm:pt>
    <dgm:pt modelId="{5B8323D9-3558-4151-9D5D-51981715D2AD}" type="pres">
      <dgm:prSet presAssocID="{8DEF17D2-7248-4B24-B871-E1574566B015}" presName="spacer" presStyleCnt="0"/>
      <dgm:spPr/>
    </dgm:pt>
    <dgm:pt modelId="{D80B1A9A-EB1B-4C43-B5E7-681BD13B4BC6}" type="pres">
      <dgm:prSet presAssocID="{A8245420-58F5-465F-AA14-EEB3FA681051}" presName="parentText" presStyleLbl="node1" presStyleIdx="1" presStyleCnt="3">
        <dgm:presLayoutVars>
          <dgm:chMax val="0"/>
          <dgm:bulletEnabled val="1"/>
        </dgm:presLayoutVars>
      </dgm:prSet>
      <dgm:spPr/>
    </dgm:pt>
    <dgm:pt modelId="{DEAD01F1-A994-4399-8DF6-369FD7197764}" type="pres">
      <dgm:prSet presAssocID="{96282FE6-6B42-4F3D-AD49-111B7B2EA51F}" presName="spacer" presStyleCnt="0"/>
      <dgm:spPr/>
    </dgm:pt>
    <dgm:pt modelId="{5A19AC55-F4CF-49C1-80FF-886396AD045E}" type="pres">
      <dgm:prSet presAssocID="{6A3D796E-843F-4880-9384-3B2418BD23CF}" presName="parentText" presStyleLbl="node1" presStyleIdx="2" presStyleCnt="3">
        <dgm:presLayoutVars>
          <dgm:chMax val="0"/>
          <dgm:bulletEnabled val="1"/>
        </dgm:presLayoutVars>
      </dgm:prSet>
      <dgm:spPr/>
    </dgm:pt>
  </dgm:ptLst>
  <dgm:cxnLst>
    <dgm:cxn modelId="{5C95F60E-CF9F-4DAB-9288-16E7D1112682}" type="presOf" srcId="{6A3D796E-843F-4880-9384-3B2418BD23CF}" destId="{5A19AC55-F4CF-49C1-80FF-886396AD045E}" srcOrd="0" destOrd="0" presId="urn:microsoft.com/office/officeart/2005/8/layout/vList2"/>
    <dgm:cxn modelId="{F0273D79-A010-4F93-9369-BF1271FCB87F}" type="presOf" srcId="{A8245420-58F5-465F-AA14-EEB3FA681051}" destId="{D80B1A9A-EB1B-4C43-B5E7-681BD13B4BC6}" srcOrd="0" destOrd="0" presId="urn:microsoft.com/office/officeart/2005/8/layout/vList2"/>
    <dgm:cxn modelId="{6DBA907B-CF7F-4020-9C04-1EEFF4C61B67}" srcId="{C5BFE9D0-2ABE-420C-85E1-BF7148AD4755}" destId="{6A3D796E-843F-4880-9384-3B2418BD23CF}" srcOrd="2" destOrd="0" parTransId="{DD261BAE-DD37-4184-A0C9-C7EF30F710A4}" sibTransId="{C5FB968E-A39D-4FB2-976A-9D5A57487845}"/>
    <dgm:cxn modelId="{34B3A49D-36E3-4D10-937C-CC1B7C1F34C2}" type="presOf" srcId="{FFAE1CF7-8600-4715-A65E-48C5C3B1CEDB}" destId="{3C351279-38D0-4D99-B60A-1E3D19A56419}" srcOrd="0" destOrd="0" presId="urn:microsoft.com/office/officeart/2005/8/layout/vList2"/>
    <dgm:cxn modelId="{9C9DFCAD-96A2-4536-AD41-57E9F92D4D29}" srcId="{C5BFE9D0-2ABE-420C-85E1-BF7148AD4755}" destId="{A8245420-58F5-465F-AA14-EEB3FA681051}" srcOrd="1" destOrd="0" parTransId="{E8965D68-CB50-44E1-852A-09A6408EE942}" sibTransId="{96282FE6-6B42-4F3D-AD49-111B7B2EA51F}"/>
    <dgm:cxn modelId="{E00039C3-5CEC-47B2-B667-6B820E41A838}" type="presOf" srcId="{C5BFE9D0-2ABE-420C-85E1-BF7148AD4755}" destId="{01408B1B-7D89-484A-BD9F-E9E15A6E890A}" srcOrd="0" destOrd="0" presId="urn:microsoft.com/office/officeart/2005/8/layout/vList2"/>
    <dgm:cxn modelId="{51C733D9-5CF8-4E08-AA72-AE80733512A4}" srcId="{C5BFE9D0-2ABE-420C-85E1-BF7148AD4755}" destId="{FFAE1CF7-8600-4715-A65E-48C5C3B1CEDB}" srcOrd="0" destOrd="0" parTransId="{72B89103-01B0-41AB-A68B-A20C527C73DA}" sibTransId="{8DEF17D2-7248-4B24-B871-E1574566B015}"/>
    <dgm:cxn modelId="{80BCECC4-A3AC-4A70-8A24-D5F9A6E1283B}" type="presParOf" srcId="{01408B1B-7D89-484A-BD9F-E9E15A6E890A}" destId="{3C351279-38D0-4D99-B60A-1E3D19A56419}" srcOrd="0" destOrd="0" presId="urn:microsoft.com/office/officeart/2005/8/layout/vList2"/>
    <dgm:cxn modelId="{254814A7-91C6-4FB7-B17E-6C8316CDC98D}" type="presParOf" srcId="{01408B1B-7D89-484A-BD9F-E9E15A6E890A}" destId="{5B8323D9-3558-4151-9D5D-51981715D2AD}" srcOrd="1" destOrd="0" presId="urn:microsoft.com/office/officeart/2005/8/layout/vList2"/>
    <dgm:cxn modelId="{90A92327-B5EB-4340-8B31-FE428CEAC7A2}" type="presParOf" srcId="{01408B1B-7D89-484A-BD9F-E9E15A6E890A}" destId="{D80B1A9A-EB1B-4C43-B5E7-681BD13B4BC6}" srcOrd="2" destOrd="0" presId="urn:microsoft.com/office/officeart/2005/8/layout/vList2"/>
    <dgm:cxn modelId="{8ED2A71D-FEBC-4421-BA10-E1716BF4BB46}" type="presParOf" srcId="{01408B1B-7D89-484A-BD9F-E9E15A6E890A}" destId="{DEAD01F1-A994-4399-8DF6-369FD7197764}" srcOrd="3" destOrd="0" presId="urn:microsoft.com/office/officeart/2005/8/layout/vList2"/>
    <dgm:cxn modelId="{ACAB9A03-CA62-429B-93A1-3EF956EECAD6}" type="presParOf" srcId="{01408B1B-7D89-484A-BD9F-E9E15A6E890A}" destId="{5A19AC55-F4CF-49C1-80FF-886396AD045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351279-38D0-4D99-B60A-1E3D19A56419}">
      <dsp:nvSpPr>
        <dsp:cNvPr id="0" name=""/>
        <dsp:cNvSpPr/>
      </dsp:nvSpPr>
      <dsp:spPr>
        <a:xfrm>
          <a:off x="0" y="144202"/>
          <a:ext cx="6160315" cy="15444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ES" sz="1500" kern="1200"/>
            <a:t>Queda claro que tener una cartera donde la mayoría de los activos son criptomonedas es una mala idea. Parece que un estudio a muy largo plazo puede ayudarnos a encontrar criptomonedas que mejoren nuestro retorno. Pero esta estrategia se ve superada por la de evitar usar criptomonedas (o usar muy pocas, &lt;10%) y recoger series temporales de precio de medio plazo (1 año).</a:t>
          </a:r>
          <a:endParaRPr lang="en-US" sz="1500" kern="1200"/>
        </a:p>
      </dsp:txBody>
      <dsp:txXfrm>
        <a:off x="75391" y="219593"/>
        <a:ext cx="6009533" cy="1393618"/>
      </dsp:txXfrm>
    </dsp:sp>
    <dsp:sp modelId="{D80B1A9A-EB1B-4C43-B5E7-681BD13B4BC6}">
      <dsp:nvSpPr>
        <dsp:cNvPr id="0" name=""/>
        <dsp:cNvSpPr/>
      </dsp:nvSpPr>
      <dsp:spPr>
        <a:xfrm>
          <a:off x="0" y="1731802"/>
          <a:ext cx="6160315" cy="1544400"/>
        </a:xfrm>
        <a:prstGeom prst="roundRect">
          <a:avLst/>
        </a:prstGeom>
        <a:solidFill>
          <a:schemeClr val="accent2">
            <a:hueOff val="-756048"/>
            <a:satOff val="-1920"/>
            <a:lumOff val="-26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ES" sz="1500" kern="1200" dirty="0"/>
            <a:t>Para llegar a conclusiones más sólidas respecto a esta hipótesis habría que repetir la comparación de diferentes cómputos de las carteras en diferentes tiempos.</a:t>
          </a:r>
          <a:endParaRPr lang="en-US" sz="1500" kern="1200" dirty="0"/>
        </a:p>
      </dsp:txBody>
      <dsp:txXfrm>
        <a:off x="75391" y="1807193"/>
        <a:ext cx="6009533" cy="1393618"/>
      </dsp:txXfrm>
    </dsp:sp>
    <dsp:sp modelId="{5A19AC55-F4CF-49C1-80FF-886396AD045E}">
      <dsp:nvSpPr>
        <dsp:cNvPr id="0" name=""/>
        <dsp:cNvSpPr/>
      </dsp:nvSpPr>
      <dsp:spPr>
        <a:xfrm>
          <a:off x="0" y="3319402"/>
          <a:ext cx="6160315" cy="1544400"/>
        </a:xfrm>
        <a:prstGeom prst="roundRect">
          <a:avLst/>
        </a:prstGeom>
        <a:solidFill>
          <a:schemeClr val="accent2">
            <a:hueOff val="-1512095"/>
            <a:satOff val="-3839"/>
            <a:lumOff val="-52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s-ES" sz="1500" kern="1200" dirty="0"/>
            <a:t>Finalmente, como hemos visto en las limitaciones, este código se podría mejorar, implementando volatilidades dinámicas. Y, por ejemplo, un mecanismo que detecte el estrés en los mercados (subida de las correlaciones entre empresas, práctica 4) para reducir las inversiones y así limitar las perdidas.</a:t>
          </a:r>
          <a:endParaRPr lang="en-US" sz="1500" kern="1200" dirty="0"/>
        </a:p>
      </dsp:txBody>
      <dsp:txXfrm>
        <a:off x="75391" y="3394793"/>
        <a:ext cx="6009533" cy="139361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11T16:11:28.843"/>
    </inkml:context>
    <inkml:brush xml:id="br0">
      <inkml:brushProperty name="width" value="0.2" units="cm"/>
      <inkml:brushProperty name="height" value="0.4" units="cm"/>
      <inkml:brushProperty name="color" value="#FF2500"/>
      <inkml:brushProperty name="tip" value="rectangle"/>
      <inkml:brushProperty name="rasterOp" value="maskPen"/>
      <inkml:brushProperty name="ignorePressure" value="1"/>
    </inkml:brush>
  </inkml:definitions>
  <inkml:trace contextRef="#ctx0" brushRef="#br0">0 0,'535'0,"-523"1,-1 0,0 1,22 6,-21-4,0-1,1-1,12 1,272-2,-145-2,-139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11T16:11:33.798"/>
    </inkml:context>
    <inkml:brush xml:id="br0">
      <inkml:brushProperty name="width" value="0.2" units="cm"/>
      <inkml:brushProperty name="height" value="0.4" units="cm"/>
      <inkml:brushProperty name="color" value="#FF2500"/>
      <inkml:brushProperty name="tip" value="rectangle"/>
      <inkml:brushProperty name="rasterOp" value="maskPen"/>
      <inkml:brushProperty name="ignorePressure" value="1"/>
    </inkml:brush>
  </inkml:definitions>
  <inkml:trace contextRef="#ctx0" brushRef="#br0">1 38,'231'0,"-220"-1,0 0,-1 0,1-2,11-3,-10 3,-1 0,1 1,15-2,49 4,-44 1,-1-1,46-7,-37 2,0 2,70 4,-34 1,310-2,-372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11T16:03:24.840"/>
    </inkml:context>
    <inkml:brush xml:id="br0">
      <inkml:brushProperty name="width" value="0.2" units="cm"/>
      <inkml:brushProperty name="height" value="0.4" units="cm"/>
      <inkml:brushProperty name="color" value="#FF2500"/>
      <inkml:brushProperty name="tip" value="rectangle"/>
      <inkml:brushProperty name="rasterOp" value="maskPen"/>
      <inkml:brushProperty name="ignorePressure" value="1"/>
    </inkml:brush>
  </inkml:definitions>
  <inkml:trace contextRef="#ctx0" brushRef="#br0">0 0,'1287'0,"-1274"0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11T16:03:27.965"/>
    </inkml:context>
    <inkml:brush xml:id="br0">
      <inkml:brushProperty name="width" value="0.2" units="cm"/>
      <inkml:brushProperty name="height" value="0.4" units="cm"/>
      <inkml:brushProperty name="color" value="#FF2500"/>
      <inkml:brushProperty name="tip" value="rectangle"/>
      <inkml:brushProperty name="rasterOp" value="maskPen"/>
      <inkml:brushProperty name="ignorePressure" value="1"/>
    </inkml:brush>
  </inkml:definitions>
  <inkml:trace contextRef="#ctx0" brushRef="#br0">0 72,'44'0,"1"-2,69-12,-69 6,-1 2,60 0,-96 5,0 0,1 0,-1-1,15-5,-14 4,0 1,0 0,18-2,52-2,37 0,363 6,-465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11T16:04:23.267"/>
    </inkml:context>
    <inkml:brush xml:id="br0">
      <inkml:brushProperty name="width" value="0.2" units="cm"/>
      <inkml:brushProperty name="height" value="0.4" units="cm"/>
      <inkml:brushProperty name="color" value="#FF2500"/>
      <inkml:brushProperty name="tip" value="rectangle"/>
      <inkml:brushProperty name="rasterOp" value="maskPen"/>
      <inkml:brushProperty name="ignorePressure" value="1"/>
    </inkml:brush>
  </inkml:definitions>
  <inkml:trace contextRef="#ctx0" brushRef="#br0">0 0,'1133'0,"-1123"0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11T16:04:27.057"/>
    </inkml:context>
    <inkml:brush xml:id="br0">
      <inkml:brushProperty name="width" value="0.2" units="cm"/>
      <inkml:brushProperty name="height" value="0.4" units="cm"/>
      <inkml:brushProperty name="color" value="#FF2500"/>
      <inkml:brushProperty name="tip" value="rectangle"/>
      <inkml:brushProperty name="rasterOp" value="maskPen"/>
      <inkml:brushProperty name="ignorePressure" value="1"/>
    </inkml:brush>
  </inkml:definitions>
  <inkml:trace contextRef="#ctx0" brushRef="#br0">1 36,'395'0,"-379"-1,0 0,0-2,22-6,-22 5,-1 1,1 0,21 0,95-6,302 10,-424-1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A6A15-6E39-4FFA-B5DC-89EB633E6DC2}"/>
              </a:ext>
            </a:extLst>
          </p:cNvPr>
          <p:cNvSpPr>
            <a:spLocks noGrp="1"/>
          </p:cNvSpPr>
          <p:nvPr>
            <p:ph type="ctrTitle"/>
          </p:nvPr>
        </p:nvSpPr>
        <p:spPr>
          <a:xfrm>
            <a:off x="1638300" y="1371600"/>
            <a:ext cx="8127574" cy="2736443"/>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9A169311-3201-45EC-B973-82EC27DA529A}"/>
              </a:ext>
            </a:extLst>
          </p:cNvPr>
          <p:cNvSpPr>
            <a:spLocks noGrp="1"/>
          </p:cNvSpPr>
          <p:nvPr>
            <p:ph type="subTitle" idx="1"/>
          </p:nvPr>
        </p:nvSpPr>
        <p:spPr>
          <a:xfrm>
            <a:off x="1638300" y="4299358"/>
            <a:ext cx="8127574" cy="1187042"/>
          </a:xfrm>
        </p:spPr>
        <p:txBody>
          <a:bodyPr>
            <a:normAutofit/>
          </a:bodyPr>
          <a:lstStyle>
            <a:lvl1pPr marL="0" indent="0" algn="l">
              <a:buNone/>
              <a:defRPr sz="1800" cap="all" spc="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29AE4B9-EDEF-4A2C-B464-332C5C624F1D}"/>
              </a:ext>
            </a:extLst>
          </p:cNvPr>
          <p:cNvSpPr>
            <a:spLocks noGrp="1"/>
          </p:cNvSpPr>
          <p:nvPr>
            <p:ph type="dt" sz="half" idx="10"/>
          </p:nvPr>
        </p:nvSpPr>
        <p:spPr/>
        <p:txBody>
          <a:bodyPr/>
          <a:lstStyle/>
          <a:p>
            <a:fld id="{B6D41BCC-AD73-4203-A5A6-E62EB28B0FE6}" type="datetimeFigureOut">
              <a:rPr lang="en-US" smtClean="0"/>
              <a:t>6/11/2024</a:t>
            </a:fld>
            <a:endParaRPr lang="en-US"/>
          </a:p>
        </p:txBody>
      </p:sp>
      <p:sp>
        <p:nvSpPr>
          <p:cNvPr id="5" name="Footer Placeholder 4">
            <a:extLst>
              <a:ext uri="{FF2B5EF4-FFF2-40B4-BE49-F238E27FC236}">
                <a16:creationId xmlns:a16="http://schemas.microsoft.com/office/drawing/2014/main" id="{62B4C951-4861-4549-8E72-CEECA89E4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E1401-5637-41BC-AC21-891056450A28}"/>
              </a:ext>
            </a:extLst>
          </p:cNvPr>
          <p:cNvSpPr>
            <a:spLocks noGrp="1"/>
          </p:cNvSpPr>
          <p:nvPr>
            <p:ph type="sldNum" sz="quarter" idx="12"/>
          </p:nvPr>
        </p:nvSpPr>
        <p:spPr/>
        <p:txBody>
          <a:bodyPr/>
          <a:lstStyle/>
          <a:p>
            <a:fld id="{D637F8FC-4B86-4690-8888-22AB2F781BEF}" type="slidenum">
              <a:rPr lang="en-US" smtClean="0"/>
              <a:t>‹Nº›</a:t>
            </a:fld>
            <a:endParaRPr lang="en-US"/>
          </a:p>
        </p:txBody>
      </p:sp>
    </p:spTree>
    <p:extLst>
      <p:ext uri="{BB962C8B-B14F-4D97-AF65-F5344CB8AC3E}">
        <p14:creationId xmlns:p14="http://schemas.microsoft.com/office/powerpoint/2010/main" val="4289603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AD0E6-AD36-493C-9DC3-5ACC2059EC93}"/>
              </a:ext>
            </a:extLst>
          </p:cNvPr>
          <p:cNvSpPr>
            <a:spLocks noGrp="1"/>
          </p:cNvSpPr>
          <p:nvPr>
            <p:ph type="title"/>
          </p:nvPr>
        </p:nvSpPr>
        <p:spPr>
          <a:xfrm>
            <a:off x="1638299" y="685800"/>
            <a:ext cx="8915402" cy="137160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0B8558-FA83-4F6C-A6D1-2DF9D3F74BD6}"/>
              </a:ext>
            </a:extLst>
          </p:cNvPr>
          <p:cNvSpPr>
            <a:spLocks noGrp="1"/>
          </p:cNvSpPr>
          <p:nvPr>
            <p:ph type="body" orient="vert" idx="1"/>
          </p:nvPr>
        </p:nvSpPr>
        <p:spPr>
          <a:xfrm>
            <a:off x="1638299" y="2057399"/>
            <a:ext cx="8915401" cy="41148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6DE619-0CC6-4480-ABDE-277D36BDFCBB}"/>
              </a:ext>
            </a:extLst>
          </p:cNvPr>
          <p:cNvSpPr>
            <a:spLocks noGrp="1"/>
          </p:cNvSpPr>
          <p:nvPr>
            <p:ph type="dt" sz="half" idx="10"/>
          </p:nvPr>
        </p:nvSpPr>
        <p:spPr/>
        <p:txBody>
          <a:bodyPr/>
          <a:lstStyle/>
          <a:p>
            <a:fld id="{B6D41BCC-AD73-4203-A5A6-E62EB28B0FE6}" type="datetimeFigureOut">
              <a:rPr lang="en-US" smtClean="0"/>
              <a:t>6/11/2024</a:t>
            </a:fld>
            <a:endParaRPr lang="en-US"/>
          </a:p>
        </p:txBody>
      </p:sp>
      <p:sp>
        <p:nvSpPr>
          <p:cNvPr id="5" name="Footer Placeholder 4">
            <a:extLst>
              <a:ext uri="{FF2B5EF4-FFF2-40B4-BE49-F238E27FC236}">
                <a16:creationId xmlns:a16="http://schemas.microsoft.com/office/drawing/2014/main" id="{140791E6-BE35-4ECA-8AD1-E8EC09B85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94606-B928-42D6-85CC-9576F60E3B5C}"/>
              </a:ext>
            </a:extLst>
          </p:cNvPr>
          <p:cNvSpPr>
            <a:spLocks noGrp="1"/>
          </p:cNvSpPr>
          <p:nvPr>
            <p:ph type="sldNum" sz="quarter" idx="12"/>
          </p:nvPr>
        </p:nvSpPr>
        <p:spPr/>
        <p:txBody>
          <a:bodyPr/>
          <a:lstStyle/>
          <a:p>
            <a:fld id="{D637F8FC-4B86-4690-8888-22AB2F781BEF}" type="slidenum">
              <a:rPr lang="en-US" smtClean="0"/>
              <a:t>‹Nº›</a:t>
            </a:fld>
            <a:endParaRPr lang="en-US"/>
          </a:p>
        </p:txBody>
      </p:sp>
    </p:spTree>
    <p:extLst>
      <p:ext uri="{BB962C8B-B14F-4D97-AF65-F5344CB8AC3E}">
        <p14:creationId xmlns:p14="http://schemas.microsoft.com/office/powerpoint/2010/main" val="3294975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F18D8A-5002-491C-922A-E9624E2DBD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5882C6-2BE9-4E25-B8BB-A2346A2B0B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7BEFF9-B3BC-4C07-BF6C-2E3C91B54B78}"/>
              </a:ext>
            </a:extLst>
          </p:cNvPr>
          <p:cNvSpPr>
            <a:spLocks noGrp="1"/>
          </p:cNvSpPr>
          <p:nvPr>
            <p:ph type="dt" sz="half" idx="10"/>
          </p:nvPr>
        </p:nvSpPr>
        <p:spPr/>
        <p:txBody>
          <a:bodyPr/>
          <a:lstStyle/>
          <a:p>
            <a:fld id="{B6D41BCC-AD73-4203-A5A6-E62EB28B0FE6}" type="datetimeFigureOut">
              <a:rPr lang="en-US" smtClean="0"/>
              <a:t>6/11/2024</a:t>
            </a:fld>
            <a:endParaRPr lang="en-US"/>
          </a:p>
        </p:txBody>
      </p:sp>
      <p:sp>
        <p:nvSpPr>
          <p:cNvPr id="5" name="Footer Placeholder 4">
            <a:extLst>
              <a:ext uri="{FF2B5EF4-FFF2-40B4-BE49-F238E27FC236}">
                <a16:creationId xmlns:a16="http://schemas.microsoft.com/office/drawing/2014/main" id="{CE0F4CF6-CDF1-4AFD-8319-71FD4FED4F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1A026-57F4-47F7-B4F0-E0D48E01268E}"/>
              </a:ext>
            </a:extLst>
          </p:cNvPr>
          <p:cNvSpPr>
            <a:spLocks noGrp="1"/>
          </p:cNvSpPr>
          <p:nvPr>
            <p:ph type="sldNum" sz="quarter" idx="12"/>
          </p:nvPr>
        </p:nvSpPr>
        <p:spPr/>
        <p:txBody>
          <a:bodyPr/>
          <a:lstStyle/>
          <a:p>
            <a:fld id="{D637F8FC-4B86-4690-8888-22AB2F781BEF}" type="slidenum">
              <a:rPr lang="en-US" smtClean="0"/>
              <a:t>‹Nº›</a:t>
            </a:fld>
            <a:endParaRPr lang="en-US"/>
          </a:p>
        </p:txBody>
      </p:sp>
    </p:spTree>
    <p:extLst>
      <p:ext uri="{BB962C8B-B14F-4D97-AF65-F5344CB8AC3E}">
        <p14:creationId xmlns:p14="http://schemas.microsoft.com/office/powerpoint/2010/main" val="2094021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3747-9ADB-4FCC-89CE-6E84D13475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AEC9C6-5D7D-4249-8820-D4C99D0AE825}"/>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21F35F7-46A1-40A9-ACD7-C4923992674A}"/>
              </a:ext>
            </a:extLst>
          </p:cNvPr>
          <p:cNvSpPr>
            <a:spLocks noGrp="1"/>
          </p:cNvSpPr>
          <p:nvPr>
            <p:ph type="dt" sz="half" idx="10"/>
          </p:nvPr>
        </p:nvSpPr>
        <p:spPr/>
        <p:txBody>
          <a:bodyPr/>
          <a:lstStyle/>
          <a:p>
            <a:fld id="{B6D41BCC-AD73-4203-A5A6-E62EB28B0FE6}" type="datetimeFigureOut">
              <a:rPr lang="en-US" smtClean="0"/>
              <a:t>6/11/2024</a:t>
            </a:fld>
            <a:endParaRPr lang="en-US"/>
          </a:p>
        </p:txBody>
      </p:sp>
      <p:sp>
        <p:nvSpPr>
          <p:cNvPr id="5" name="Footer Placeholder 4">
            <a:extLst>
              <a:ext uri="{FF2B5EF4-FFF2-40B4-BE49-F238E27FC236}">
                <a16:creationId xmlns:a16="http://schemas.microsoft.com/office/drawing/2014/main" id="{FA345637-B780-4999-A87D-0039BC5A94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9777F-E471-4CC5-B27B-137CB061E28E}"/>
              </a:ext>
            </a:extLst>
          </p:cNvPr>
          <p:cNvSpPr>
            <a:spLocks noGrp="1"/>
          </p:cNvSpPr>
          <p:nvPr>
            <p:ph type="sldNum" sz="quarter" idx="12"/>
          </p:nvPr>
        </p:nvSpPr>
        <p:spPr/>
        <p:txBody>
          <a:bodyPr/>
          <a:lstStyle/>
          <a:p>
            <a:fld id="{D637F8FC-4B86-4690-8888-22AB2F781BEF}" type="slidenum">
              <a:rPr lang="en-US" smtClean="0"/>
              <a:t>‹Nº›</a:t>
            </a:fld>
            <a:endParaRPr lang="en-US"/>
          </a:p>
        </p:txBody>
      </p:sp>
    </p:spTree>
    <p:extLst>
      <p:ext uri="{BB962C8B-B14F-4D97-AF65-F5344CB8AC3E}">
        <p14:creationId xmlns:p14="http://schemas.microsoft.com/office/powerpoint/2010/main" val="409326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CB1D-064E-46DE-B533-7CDA331EEB61}"/>
              </a:ext>
            </a:extLst>
          </p:cNvPr>
          <p:cNvSpPr>
            <a:spLocks noGrp="1"/>
          </p:cNvSpPr>
          <p:nvPr>
            <p:ph type="title"/>
          </p:nvPr>
        </p:nvSpPr>
        <p:spPr>
          <a:xfrm>
            <a:off x="1638300" y="2748406"/>
            <a:ext cx="8115300" cy="2737994"/>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5FD222C0-D002-4A94-BAFF-FD1A1CCA64CE}"/>
              </a:ext>
            </a:extLst>
          </p:cNvPr>
          <p:cNvSpPr>
            <a:spLocks noGrp="1"/>
          </p:cNvSpPr>
          <p:nvPr>
            <p:ph type="body" idx="1"/>
          </p:nvPr>
        </p:nvSpPr>
        <p:spPr>
          <a:xfrm>
            <a:off x="1638300" y="1371600"/>
            <a:ext cx="8115300" cy="1333272"/>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53E7D7E-EC9F-4AA5-A559-EF556C6AD5EE}"/>
              </a:ext>
            </a:extLst>
          </p:cNvPr>
          <p:cNvSpPr>
            <a:spLocks noGrp="1"/>
          </p:cNvSpPr>
          <p:nvPr>
            <p:ph type="dt" sz="half" idx="10"/>
          </p:nvPr>
        </p:nvSpPr>
        <p:spPr/>
        <p:txBody>
          <a:bodyPr/>
          <a:lstStyle/>
          <a:p>
            <a:fld id="{B6D41BCC-AD73-4203-A5A6-E62EB28B0FE6}" type="datetimeFigureOut">
              <a:rPr lang="en-US" smtClean="0"/>
              <a:t>6/11/2024</a:t>
            </a:fld>
            <a:endParaRPr lang="en-US"/>
          </a:p>
        </p:txBody>
      </p:sp>
      <p:sp>
        <p:nvSpPr>
          <p:cNvPr id="5" name="Footer Placeholder 4">
            <a:extLst>
              <a:ext uri="{FF2B5EF4-FFF2-40B4-BE49-F238E27FC236}">
                <a16:creationId xmlns:a16="http://schemas.microsoft.com/office/drawing/2014/main" id="{2677A8EE-88C1-400C-A23F-656DC76B9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245A4-F9C6-44E9-929F-78C657C8B651}"/>
              </a:ext>
            </a:extLst>
          </p:cNvPr>
          <p:cNvSpPr>
            <a:spLocks noGrp="1"/>
          </p:cNvSpPr>
          <p:nvPr>
            <p:ph type="sldNum" sz="quarter" idx="12"/>
          </p:nvPr>
        </p:nvSpPr>
        <p:spPr/>
        <p:txBody>
          <a:bodyPr/>
          <a:lstStyle/>
          <a:p>
            <a:fld id="{D637F8FC-4B86-4690-8888-22AB2F781BEF}" type="slidenum">
              <a:rPr lang="en-US" smtClean="0"/>
              <a:t>‹Nº›</a:t>
            </a:fld>
            <a:endParaRPr lang="en-US"/>
          </a:p>
        </p:txBody>
      </p:sp>
    </p:spTree>
    <p:extLst>
      <p:ext uri="{BB962C8B-B14F-4D97-AF65-F5344CB8AC3E}">
        <p14:creationId xmlns:p14="http://schemas.microsoft.com/office/powerpoint/2010/main" val="1855277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DF34F-B65E-4FA0-87E8-8890F482B383}"/>
              </a:ext>
            </a:extLst>
          </p:cNvPr>
          <p:cNvSpPr>
            <a:spLocks noGrp="1"/>
          </p:cNvSpPr>
          <p:nvPr>
            <p:ph type="title"/>
          </p:nvPr>
        </p:nvSpPr>
        <p:spPr>
          <a:xfrm>
            <a:off x="1638299" y="685800"/>
            <a:ext cx="9382348" cy="137160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D625A67-10CA-4531-93E1-39892C087E0B}"/>
              </a:ext>
            </a:extLst>
          </p:cNvPr>
          <p:cNvSpPr>
            <a:spLocks noGrp="1"/>
          </p:cNvSpPr>
          <p:nvPr>
            <p:ph sz="half" idx="1"/>
          </p:nvPr>
        </p:nvSpPr>
        <p:spPr>
          <a:xfrm>
            <a:off x="1638297" y="2057400"/>
            <a:ext cx="4553103" cy="41250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A622BE36-0CAF-4D92-9AC2-9249276B96F2}"/>
              </a:ext>
            </a:extLst>
          </p:cNvPr>
          <p:cNvSpPr>
            <a:spLocks noGrp="1"/>
          </p:cNvSpPr>
          <p:nvPr>
            <p:ph sz="half" idx="2"/>
          </p:nvPr>
        </p:nvSpPr>
        <p:spPr>
          <a:xfrm>
            <a:off x="6477000" y="2057400"/>
            <a:ext cx="4543647" cy="4125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C36479-3B04-43BD-9B59-DBF6CA2BF814}"/>
              </a:ext>
            </a:extLst>
          </p:cNvPr>
          <p:cNvSpPr>
            <a:spLocks noGrp="1"/>
          </p:cNvSpPr>
          <p:nvPr>
            <p:ph type="dt" sz="half" idx="10"/>
          </p:nvPr>
        </p:nvSpPr>
        <p:spPr/>
        <p:txBody>
          <a:bodyPr/>
          <a:lstStyle/>
          <a:p>
            <a:fld id="{B6D41BCC-AD73-4203-A5A6-E62EB28B0FE6}" type="datetimeFigureOut">
              <a:rPr lang="en-US" smtClean="0"/>
              <a:t>6/11/2024</a:t>
            </a:fld>
            <a:endParaRPr lang="en-US"/>
          </a:p>
        </p:txBody>
      </p:sp>
      <p:sp>
        <p:nvSpPr>
          <p:cNvPr id="6" name="Footer Placeholder 5">
            <a:extLst>
              <a:ext uri="{FF2B5EF4-FFF2-40B4-BE49-F238E27FC236}">
                <a16:creationId xmlns:a16="http://schemas.microsoft.com/office/drawing/2014/main" id="{0CFD4449-57DB-41D2-B49E-694E7C13FA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60CC2C-E50B-47D2-B62F-D5C4C9CDA7E8}"/>
              </a:ext>
            </a:extLst>
          </p:cNvPr>
          <p:cNvSpPr>
            <a:spLocks noGrp="1"/>
          </p:cNvSpPr>
          <p:nvPr>
            <p:ph type="sldNum" sz="quarter" idx="12"/>
          </p:nvPr>
        </p:nvSpPr>
        <p:spPr/>
        <p:txBody>
          <a:bodyPr/>
          <a:lstStyle/>
          <a:p>
            <a:fld id="{D637F8FC-4B86-4690-8888-22AB2F781BEF}" type="slidenum">
              <a:rPr lang="en-US" smtClean="0"/>
              <a:t>‹Nº›</a:t>
            </a:fld>
            <a:endParaRPr lang="en-US"/>
          </a:p>
        </p:txBody>
      </p:sp>
    </p:spTree>
    <p:extLst>
      <p:ext uri="{BB962C8B-B14F-4D97-AF65-F5344CB8AC3E}">
        <p14:creationId xmlns:p14="http://schemas.microsoft.com/office/powerpoint/2010/main" val="529660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8530B-D0F2-4FC4-A10F-1E54EF82C877}"/>
              </a:ext>
            </a:extLst>
          </p:cNvPr>
          <p:cNvSpPr>
            <a:spLocks noGrp="1"/>
          </p:cNvSpPr>
          <p:nvPr>
            <p:ph type="title"/>
          </p:nvPr>
        </p:nvSpPr>
        <p:spPr>
          <a:xfrm>
            <a:off x="1638300" y="755118"/>
            <a:ext cx="9378304" cy="122276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868865C-9D06-4FA3-BA3D-7187BB41B576}"/>
              </a:ext>
            </a:extLst>
          </p:cNvPr>
          <p:cNvSpPr>
            <a:spLocks noGrp="1"/>
          </p:cNvSpPr>
          <p:nvPr>
            <p:ph type="body" idx="1"/>
          </p:nvPr>
        </p:nvSpPr>
        <p:spPr>
          <a:xfrm>
            <a:off x="1638300"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F656570-8F97-4B7E-A805-96925AC4781F}"/>
              </a:ext>
            </a:extLst>
          </p:cNvPr>
          <p:cNvSpPr>
            <a:spLocks noGrp="1"/>
          </p:cNvSpPr>
          <p:nvPr>
            <p:ph sz="half" idx="2"/>
          </p:nvPr>
        </p:nvSpPr>
        <p:spPr>
          <a:xfrm>
            <a:off x="1638300"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4057EF54-F63F-4730-99EE-0E472578F512}"/>
              </a:ext>
            </a:extLst>
          </p:cNvPr>
          <p:cNvSpPr>
            <a:spLocks noGrp="1"/>
          </p:cNvSpPr>
          <p:nvPr>
            <p:ph type="body" sz="quarter" idx="3"/>
          </p:nvPr>
        </p:nvSpPr>
        <p:spPr>
          <a:xfrm>
            <a:off x="6487213" y="2034147"/>
            <a:ext cx="4529391" cy="681591"/>
          </a:xfrm>
        </p:spPr>
        <p:txBody>
          <a:bodyPr anchor="b">
            <a:normAutofit/>
          </a:bodyPr>
          <a:lstStyle>
            <a:lvl1pPr marL="0" indent="0">
              <a:buNone/>
              <a:defRPr sz="1800" b="1" cap="all" spc="2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5908453E-B012-4889-9F49-E1351532ADF2}"/>
              </a:ext>
            </a:extLst>
          </p:cNvPr>
          <p:cNvSpPr>
            <a:spLocks noGrp="1"/>
          </p:cNvSpPr>
          <p:nvPr>
            <p:ph sz="quarter" idx="4"/>
          </p:nvPr>
        </p:nvSpPr>
        <p:spPr>
          <a:xfrm>
            <a:off x="6487213" y="2748405"/>
            <a:ext cx="4529391" cy="344125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89FC47A-8514-4C98-B1BE-FF6CC666C580}"/>
              </a:ext>
            </a:extLst>
          </p:cNvPr>
          <p:cNvSpPr>
            <a:spLocks noGrp="1"/>
          </p:cNvSpPr>
          <p:nvPr>
            <p:ph type="dt" sz="half" idx="10"/>
          </p:nvPr>
        </p:nvSpPr>
        <p:spPr/>
        <p:txBody>
          <a:bodyPr/>
          <a:lstStyle/>
          <a:p>
            <a:fld id="{B6D41BCC-AD73-4203-A5A6-E62EB28B0FE6}" type="datetimeFigureOut">
              <a:rPr lang="en-US" smtClean="0"/>
              <a:t>6/11/2024</a:t>
            </a:fld>
            <a:endParaRPr lang="en-US"/>
          </a:p>
        </p:txBody>
      </p:sp>
      <p:sp>
        <p:nvSpPr>
          <p:cNvPr id="8" name="Footer Placeholder 7">
            <a:extLst>
              <a:ext uri="{FF2B5EF4-FFF2-40B4-BE49-F238E27FC236}">
                <a16:creationId xmlns:a16="http://schemas.microsoft.com/office/drawing/2014/main" id="{CED4301A-D375-4163-9488-27A9CDC6FD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ED6105-4A37-4D4B-9BE8-715FB732C924}"/>
              </a:ext>
            </a:extLst>
          </p:cNvPr>
          <p:cNvSpPr>
            <a:spLocks noGrp="1"/>
          </p:cNvSpPr>
          <p:nvPr>
            <p:ph type="sldNum" sz="quarter" idx="12"/>
          </p:nvPr>
        </p:nvSpPr>
        <p:spPr/>
        <p:txBody>
          <a:bodyPr/>
          <a:lstStyle/>
          <a:p>
            <a:fld id="{D637F8FC-4B86-4690-8888-22AB2F781BEF}" type="slidenum">
              <a:rPr lang="en-US" smtClean="0"/>
              <a:t>‹Nº›</a:t>
            </a:fld>
            <a:endParaRPr lang="en-US"/>
          </a:p>
        </p:txBody>
      </p:sp>
    </p:spTree>
    <p:extLst>
      <p:ext uri="{BB962C8B-B14F-4D97-AF65-F5344CB8AC3E}">
        <p14:creationId xmlns:p14="http://schemas.microsoft.com/office/powerpoint/2010/main" val="3616071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3007F-6649-4D23-8869-C1CC29D009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8B85A1-41F9-4BC1-9C40-3E5D5C0425BF}"/>
              </a:ext>
            </a:extLst>
          </p:cNvPr>
          <p:cNvSpPr>
            <a:spLocks noGrp="1"/>
          </p:cNvSpPr>
          <p:nvPr>
            <p:ph type="dt" sz="half" idx="10"/>
          </p:nvPr>
        </p:nvSpPr>
        <p:spPr/>
        <p:txBody>
          <a:bodyPr/>
          <a:lstStyle/>
          <a:p>
            <a:fld id="{B6D41BCC-AD73-4203-A5A6-E62EB28B0FE6}" type="datetimeFigureOut">
              <a:rPr lang="en-US" smtClean="0"/>
              <a:t>6/11/2024</a:t>
            </a:fld>
            <a:endParaRPr lang="en-US"/>
          </a:p>
        </p:txBody>
      </p:sp>
      <p:sp>
        <p:nvSpPr>
          <p:cNvPr id="4" name="Footer Placeholder 3">
            <a:extLst>
              <a:ext uri="{FF2B5EF4-FFF2-40B4-BE49-F238E27FC236}">
                <a16:creationId xmlns:a16="http://schemas.microsoft.com/office/drawing/2014/main" id="{97B23774-EAA9-47ED-87EF-EE2B29A25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526550-DD4D-45E2-8916-8314C5D0680D}"/>
              </a:ext>
            </a:extLst>
          </p:cNvPr>
          <p:cNvSpPr>
            <a:spLocks noGrp="1"/>
          </p:cNvSpPr>
          <p:nvPr>
            <p:ph type="sldNum" sz="quarter" idx="12"/>
          </p:nvPr>
        </p:nvSpPr>
        <p:spPr/>
        <p:txBody>
          <a:bodyPr/>
          <a:lstStyle/>
          <a:p>
            <a:fld id="{D637F8FC-4B86-4690-8888-22AB2F781BEF}" type="slidenum">
              <a:rPr lang="en-US" smtClean="0"/>
              <a:t>‹Nº›</a:t>
            </a:fld>
            <a:endParaRPr lang="en-US"/>
          </a:p>
        </p:txBody>
      </p:sp>
    </p:spTree>
    <p:extLst>
      <p:ext uri="{BB962C8B-B14F-4D97-AF65-F5344CB8AC3E}">
        <p14:creationId xmlns:p14="http://schemas.microsoft.com/office/powerpoint/2010/main" val="1905207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35FACD-1A4D-49F3-8EA8-21B5C1A6A258}"/>
              </a:ext>
            </a:extLst>
          </p:cNvPr>
          <p:cNvSpPr>
            <a:spLocks noGrp="1"/>
          </p:cNvSpPr>
          <p:nvPr>
            <p:ph type="dt" sz="half" idx="10"/>
          </p:nvPr>
        </p:nvSpPr>
        <p:spPr/>
        <p:txBody>
          <a:bodyPr/>
          <a:lstStyle/>
          <a:p>
            <a:fld id="{B6D41BCC-AD73-4203-A5A6-E62EB28B0FE6}" type="datetimeFigureOut">
              <a:rPr lang="en-US" smtClean="0"/>
              <a:t>6/11/2024</a:t>
            </a:fld>
            <a:endParaRPr lang="en-US"/>
          </a:p>
        </p:txBody>
      </p:sp>
      <p:sp>
        <p:nvSpPr>
          <p:cNvPr id="3" name="Footer Placeholder 2">
            <a:extLst>
              <a:ext uri="{FF2B5EF4-FFF2-40B4-BE49-F238E27FC236}">
                <a16:creationId xmlns:a16="http://schemas.microsoft.com/office/drawing/2014/main" id="{C4FFD9DD-0E4E-4C36-AF85-B3EAD7FE61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E6F4C8-14FA-4405-85EE-ABF53FB0377C}"/>
              </a:ext>
            </a:extLst>
          </p:cNvPr>
          <p:cNvSpPr>
            <a:spLocks noGrp="1"/>
          </p:cNvSpPr>
          <p:nvPr>
            <p:ph type="sldNum" sz="quarter" idx="12"/>
          </p:nvPr>
        </p:nvSpPr>
        <p:spPr/>
        <p:txBody>
          <a:bodyPr/>
          <a:lstStyle/>
          <a:p>
            <a:fld id="{D637F8FC-4B86-4690-8888-22AB2F781BEF}" type="slidenum">
              <a:rPr lang="en-US" smtClean="0"/>
              <a:t>‹Nº›</a:t>
            </a:fld>
            <a:endParaRPr lang="en-US"/>
          </a:p>
        </p:txBody>
      </p:sp>
    </p:spTree>
    <p:extLst>
      <p:ext uri="{BB962C8B-B14F-4D97-AF65-F5344CB8AC3E}">
        <p14:creationId xmlns:p14="http://schemas.microsoft.com/office/powerpoint/2010/main" val="480652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E7C28-5DEE-493D-ABAD-38E4F2D75924}"/>
              </a:ext>
            </a:extLst>
          </p:cNvPr>
          <p:cNvSpPr>
            <a:spLocks noGrp="1"/>
          </p:cNvSpPr>
          <p:nvPr>
            <p:ph type="title"/>
          </p:nvPr>
        </p:nvSpPr>
        <p:spPr>
          <a:xfrm>
            <a:off x="1225621" y="1085481"/>
            <a:ext cx="3651180" cy="1657719"/>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1A5E79C5-E567-4F12-96B8-8BBEAE3D8B9F}"/>
              </a:ext>
            </a:extLst>
          </p:cNvPr>
          <p:cNvSpPr>
            <a:spLocks noGrp="1"/>
          </p:cNvSpPr>
          <p:nvPr>
            <p:ph idx="1"/>
          </p:nvPr>
        </p:nvSpPr>
        <p:spPr>
          <a:xfrm>
            <a:off x="5676900" y="1132676"/>
            <a:ext cx="5289480" cy="4728374"/>
          </a:xfrm>
        </p:spPr>
        <p:txBody>
          <a:bodyPr/>
          <a:lstStyle>
            <a:lvl1pPr>
              <a:lnSpc>
                <a:spcPct val="110000"/>
              </a:lnSpc>
              <a:defRPr sz="3200"/>
            </a:lvl1pPr>
            <a:lvl2pPr>
              <a:lnSpc>
                <a:spcPct val="110000"/>
              </a:lnSpc>
              <a:defRPr sz="2800"/>
            </a:lvl2pPr>
            <a:lvl3pPr>
              <a:lnSpc>
                <a:spcPct val="110000"/>
              </a:lnSpc>
              <a:defRPr sz="2400"/>
            </a:lvl3pPr>
            <a:lvl4pPr>
              <a:lnSpc>
                <a:spcPct val="110000"/>
              </a:lnSpc>
              <a:defRPr sz="2000"/>
            </a:lvl4pPr>
            <a:lvl5pPr>
              <a:lnSpc>
                <a:spcPct val="110000"/>
              </a:lnSpc>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733DF7F-0B5C-40CE-A65F-779FA7EFBF1C}"/>
              </a:ext>
            </a:extLst>
          </p:cNvPr>
          <p:cNvSpPr>
            <a:spLocks noGrp="1"/>
          </p:cNvSpPr>
          <p:nvPr>
            <p:ph type="body" sz="half" idx="2"/>
          </p:nvPr>
        </p:nvSpPr>
        <p:spPr>
          <a:xfrm>
            <a:off x="1225621" y="2748406"/>
            <a:ext cx="365118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4022248C-1826-4833-9592-383B5873AECA}"/>
              </a:ext>
            </a:extLst>
          </p:cNvPr>
          <p:cNvSpPr>
            <a:spLocks noGrp="1"/>
          </p:cNvSpPr>
          <p:nvPr>
            <p:ph type="dt" sz="half" idx="10"/>
          </p:nvPr>
        </p:nvSpPr>
        <p:spPr/>
        <p:txBody>
          <a:bodyPr/>
          <a:lstStyle/>
          <a:p>
            <a:fld id="{B6D41BCC-AD73-4203-A5A6-E62EB28B0FE6}" type="datetimeFigureOut">
              <a:rPr lang="en-US" smtClean="0"/>
              <a:t>6/11/2024</a:t>
            </a:fld>
            <a:endParaRPr lang="en-US"/>
          </a:p>
        </p:txBody>
      </p:sp>
      <p:sp>
        <p:nvSpPr>
          <p:cNvPr id="6" name="Footer Placeholder 5">
            <a:extLst>
              <a:ext uri="{FF2B5EF4-FFF2-40B4-BE49-F238E27FC236}">
                <a16:creationId xmlns:a16="http://schemas.microsoft.com/office/drawing/2014/main" id="{E80219DC-2646-42AD-897A-EB765DCBE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238D7-4EEA-475B-B1CA-C44B89BEA304}"/>
              </a:ext>
            </a:extLst>
          </p:cNvPr>
          <p:cNvSpPr>
            <a:spLocks noGrp="1"/>
          </p:cNvSpPr>
          <p:nvPr>
            <p:ph type="sldNum" sz="quarter" idx="12"/>
          </p:nvPr>
        </p:nvSpPr>
        <p:spPr/>
        <p:txBody>
          <a:bodyPr/>
          <a:lstStyle/>
          <a:p>
            <a:fld id="{D637F8FC-4B86-4690-8888-22AB2F781BEF}" type="slidenum">
              <a:rPr lang="en-US" smtClean="0"/>
              <a:t>‹Nº›</a:t>
            </a:fld>
            <a:endParaRPr lang="en-US"/>
          </a:p>
        </p:txBody>
      </p:sp>
    </p:spTree>
    <p:extLst>
      <p:ext uri="{BB962C8B-B14F-4D97-AF65-F5344CB8AC3E}">
        <p14:creationId xmlns:p14="http://schemas.microsoft.com/office/powerpoint/2010/main" val="649963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D65BE-C907-4660-A586-71C6A1D101EC}"/>
              </a:ext>
            </a:extLst>
          </p:cNvPr>
          <p:cNvSpPr>
            <a:spLocks noGrp="1"/>
          </p:cNvSpPr>
          <p:nvPr>
            <p:ph type="title"/>
          </p:nvPr>
        </p:nvSpPr>
        <p:spPr>
          <a:xfrm>
            <a:off x="1219200" y="1085481"/>
            <a:ext cx="3657600" cy="1657719"/>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044C8A9-67DF-419C-B2FC-3A879CCEF393}"/>
              </a:ext>
            </a:extLst>
          </p:cNvPr>
          <p:cNvSpPr>
            <a:spLocks noGrp="1"/>
          </p:cNvSpPr>
          <p:nvPr>
            <p:ph type="pic" idx="1"/>
          </p:nvPr>
        </p:nvSpPr>
        <p:spPr>
          <a:xfrm>
            <a:off x="5676900" y="1061885"/>
            <a:ext cx="5331069" cy="47755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DA94A1-3058-402A-9C3F-2F210D91D990}"/>
              </a:ext>
            </a:extLst>
          </p:cNvPr>
          <p:cNvSpPr>
            <a:spLocks noGrp="1"/>
          </p:cNvSpPr>
          <p:nvPr>
            <p:ph type="body" sz="half" idx="2"/>
          </p:nvPr>
        </p:nvSpPr>
        <p:spPr>
          <a:xfrm>
            <a:off x="1219200" y="2748406"/>
            <a:ext cx="3657600" cy="3112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BC3CA50-C8D8-4F83-B2F6-BCE825866405}"/>
              </a:ext>
            </a:extLst>
          </p:cNvPr>
          <p:cNvSpPr>
            <a:spLocks noGrp="1"/>
          </p:cNvSpPr>
          <p:nvPr>
            <p:ph type="dt" sz="half" idx="10"/>
          </p:nvPr>
        </p:nvSpPr>
        <p:spPr/>
        <p:txBody>
          <a:bodyPr/>
          <a:lstStyle/>
          <a:p>
            <a:fld id="{B6D41BCC-AD73-4203-A5A6-E62EB28B0FE6}" type="datetimeFigureOut">
              <a:rPr lang="en-US" smtClean="0"/>
              <a:t>6/11/2024</a:t>
            </a:fld>
            <a:endParaRPr lang="en-US"/>
          </a:p>
        </p:txBody>
      </p:sp>
      <p:sp>
        <p:nvSpPr>
          <p:cNvPr id="6" name="Footer Placeholder 5">
            <a:extLst>
              <a:ext uri="{FF2B5EF4-FFF2-40B4-BE49-F238E27FC236}">
                <a16:creationId xmlns:a16="http://schemas.microsoft.com/office/drawing/2014/main" id="{057E5BE3-7B02-4281-BD90-C1FAAF6368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E256D-ACD5-438F-BA6F-605E5260E2E6}"/>
              </a:ext>
            </a:extLst>
          </p:cNvPr>
          <p:cNvSpPr>
            <a:spLocks noGrp="1"/>
          </p:cNvSpPr>
          <p:nvPr>
            <p:ph type="sldNum" sz="quarter" idx="12"/>
          </p:nvPr>
        </p:nvSpPr>
        <p:spPr/>
        <p:txBody>
          <a:bodyPr/>
          <a:lstStyle/>
          <a:p>
            <a:fld id="{D637F8FC-4B86-4690-8888-22AB2F781BEF}" type="slidenum">
              <a:rPr lang="en-US" smtClean="0"/>
              <a:t>‹Nº›</a:t>
            </a:fld>
            <a:endParaRPr lang="en-US"/>
          </a:p>
        </p:txBody>
      </p:sp>
    </p:spTree>
    <p:extLst>
      <p:ext uri="{BB962C8B-B14F-4D97-AF65-F5344CB8AC3E}">
        <p14:creationId xmlns:p14="http://schemas.microsoft.com/office/powerpoint/2010/main" val="3302204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31A689-589E-4A73-9313-EF44F7E4E6BA}"/>
              </a:ext>
            </a:extLst>
          </p:cNvPr>
          <p:cNvSpPr>
            <a:spLocks noGrp="1"/>
          </p:cNvSpPr>
          <p:nvPr>
            <p:ph type="title"/>
          </p:nvPr>
        </p:nvSpPr>
        <p:spPr>
          <a:xfrm>
            <a:off x="1638299" y="685800"/>
            <a:ext cx="8915402" cy="1371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B2B11B8-9E77-4144-B9C1-FD164D9A11A6}"/>
              </a:ext>
            </a:extLst>
          </p:cNvPr>
          <p:cNvSpPr>
            <a:spLocks noGrp="1"/>
          </p:cNvSpPr>
          <p:nvPr>
            <p:ph type="body" idx="1"/>
          </p:nvPr>
        </p:nvSpPr>
        <p:spPr>
          <a:xfrm>
            <a:off x="1638300" y="2057400"/>
            <a:ext cx="8915402" cy="413725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D06E4CC-CF79-4C8D-9E5F-1BB517435A6F}"/>
              </a:ext>
            </a:extLst>
          </p:cNvPr>
          <p:cNvSpPr>
            <a:spLocks noGrp="1"/>
          </p:cNvSpPr>
          <p:nvPr>
            <p:ph type="dt" sz="half" idx="2"/>
          </p:nvPr>
        </p:nvSpPr>
        <p:spPr>
          <a:xfrm rot="5400000">
            <a:off x="-1001475" y="1517536"/>
            <a:ext cx="2801123" cy="365125"/>
          </a:xfrm>
          <a:prstGeom prst="rect">
            <a:avLst/>
          </a:prstGeom>
        </p:spPr>
        <p:txBody>
          <a:bodyPr vert="horz" lIns="91440" tIns="45720" rIns="91440" bIns="45720" rtlCol="0" anchor="ctr"/>
          <a:lstStyle>
            <a:lvl1pPr algn="l">
              <a:defRPr sz="800" cap="all" spc="100" baseline="0">
                <a:solidFill>
                  <a:schemeClr val="tx1"/>
                </a:solidFill>
              </a:defRPr>
            </a:lvl1pPr>
          </a:lstStyle>
          <a:p>
            <a:fld id="{B6D41BCC-AD73-4203-A5A6-E62EB28B0FE6}" type="datetimeFigureOut">
              <a:rPr lang="en-US" smtClean="0"/>
              <a:pPr/>
              <a:t>6/11/2024</a:t>
            </a:fld>
            <a:endParaRPr lang="en-US"/>
          </a:p>
        </p:txBody>
      </p:sp>
      <p:sp>
        <p:nvSpPr>
          <p:cNvPr id="5" name="Footer Placeholder 4">
            <a:extLst>
              <a:ext uri="{FF2B5EF4-FFF2-40B4-BE49-F238E27FC236}">
                <a16:creationId xmlns:a16="http://schemas.microsoft.com/office/drawing/2014/main" id="{E3D79449-05F6-4BC7-95DF-F04E1F161498}"/>
              </a:ext>
            </a:extLst>
          </p:cNvPr>
          <p:cNvSpPr>
            <a:spLocks noGrp="1"/>
          </p:cNvSpPr>
          <p:nvPr>
            <p:ph type="ftr" sz="quarter" idx="3"/>
          </p:nvPr>
        </p:nvSpPr>
        <p:spPr>
          <a:xfrm rot="5400000">
            <a:off x="10118764" y="4237870"/>
            <a:ext cx="3344053" cy="365125"/>
          </a:xfrm>
          <a:prstGeom prst="rect">
            <a:avLst/>
          </a:prstGeom>
        </p:spPr>
        <p:txBody>
          <a:bodyPr vert="horz" lIns="91440" tIns="45720" rIns="91440" bIns="45720" rtlCol="0" anchor="ctr"/>
          <a:lstStyle>
            <a:lvl1pPr algn="r">
              <a:defRPr sz="800" cap="all" spc="1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E9317FE5-2D1F-4ECC-9460-08145C3BB933}"/>
              </a:ext>
            </a:extLst>
          </p:cNvPr>
          <p:cNvSpPr>
            <a:spLocks noGrp="1"/>
          </p:cNvSpPr>
          <p:nvPr>
            <p:ph type="sldNum" sz="quarter" idx="4"/>
          </p:nvPr>
        </p:nvSpPr>
        <p:spPr>
          <a:xfrm>
            <a:off x="11228877" y="6319138"/>
            <a:ext cx="710647" cy="365125"/>
          </a:xfrm>
          <a:prstGeom prst="rect">
            <a:avLst/>
          </a:prstGeom>
        </p:spPr>
        <p:txBody>
          <a:bodyPr vert="horz" lIns="91440" tIns="45720" rIns="91440" bIns="45720" rtlCol="0" anchor="ctr"/>
          <a:lstStyle>
            <a:lvl1pPr algn="r">
              <a:defRPr sz="800" cap="all" spc="100" baseline="0">
                <a:solidFill>
                  <a:schemeClr val="tx1"/>
                </a:solidFill>
              </a:defRPr>
            </a:lvl1pPr>
          </a:lstStyle>
          <a:p>
            <a:fld id="{D637F8FC-4B86-4690-8888-22AB2F781BEF}" type="slidenum">
              <a:rPr lang="en-US" smtClean="0"/>
              <a:pPr/>
              <a:t>‹Nº›</a:t>
            </a:fld>
            <a:endParaRPr lang="en-US"/>
          </a:p>
        </p:txBody>
      </p:sp>
    </p:spTree>
    <p:extLst>
      <p:ext uri="{BB962C8B-B14F-4D97-AF65-F5344CB8AC3E}">
        <p14:creationId xmlns:p14="http://schemas.microsoft.com/office/powerpoint/2010/main" val="4293614615"/>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8.png"/><Relationship Id="rId7" Type="http://schemas.openxmlformats.org/officeDocument/2006/relationships/customXml" Target="../ink/ink2.xml"/><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customXml" Target="../ink/ink1.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customXml" Target="../ink/ink6.xml"/><Relationship Id="rId3" Type="http://schemas.openxmlformats.org/officeDocument/2006/relationships/image" Target="../media/image23.png"/><Relationship Id="rId7" Type="http://schemas.openxmlformats.org/officeDocument/2006/relationships/customXml" Target="../ink/ink3.xml"/><Relationship Id="rId12" Type="http://schemas.openxmlformats.org/officeDocument/2006/relationships/image" Target="../media/image29.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customXml" Target="../ink/ink5.xml"/><Relationship Id="rId5" Type="http://schemas.openxmlformats.org/officeDocument/2006/relationships/image" Target="../media/image25.png"/><Relationship Id="rId10" Type="http://schemas.openxmlformats.org/officeDocument/2006/relationships/image" Target="../media/image28.png"/><Relationship Id="rId4" Type="http://schemas.openxmlformats.org/officeDocument/2006/relationships/image" Target="../media/image24.png"/><Relationship Id="rId9" Type="http://schemas.openxmlformats.org/officeDocument/2006/relationships/customXml" Target="../ink/ink4.xml"/><Relationship Id="rId1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hyperlink" Target="https://finance.yahoo.com/sectors/technology/" TargetMode="External"/><Relationship Id="rId7" Type="http://schemas.openxmlformats.org/officeDocument/2006/relationships/hyperlink" Target="https://www.britannica.com/money/modern-portfolio-theory-explained" TargetMode="External"/><Relationship Id="rId2" Type="http://schemas.openxmlformats.org/officeDocument/2006/relationships/hyperlink" Target="https://finance.yahoo.com/crypto/" TargetMode="External"/><Relationship Id="rId1" Type="http://schemas.openxmlformats.org/officeDocument/2006/relationships/slideLayout" Target="../slideLayouts/slideLayout2.xml"/><Relationship Id="rId6" Type="http://schemas.openxmlformats.org/officeDocument/2006/relationships/hyperlink" Target="https://www.realized1031.com/blog/what-are-the-benefits-cons-and-limitations-of-modern-portfolio-theory" TargetMode="External"/><Relationship Id="rId5" Type="http://schemas.openxmlformats.org/officeDocument/2006/relationships/hyperlink" Target="https://es.finance.yahoo.com/mas-activos/" TargetMode="External"/><Relationship Id="rId4" Type="http://schemas.openxmlformats.org/officeDocument/2006/relationships/hyperlink" Target="https://www.expansion.com/mercados/cotizaciones/indices/ibex35_I.IB.html" TargetMode="External"/><Relationship Id="rId9" Type="http://schemas.openxmlformats.org/officeDocument/2006/relationships/image" Target="../media/image34.sv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E229233-9672-4675-99B7-6CBCEF1CD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5FF010-B53C-46BE-BEEF-AF926A00F6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26014" y="2057400"/>
            <a:ext cx="3650786" cy="2743201"/>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ncepto genético abstracto">
            <a:extLst>
              <a:ext uri="{FF2B5EF4-FFF2-40B4-BE49-F238E27FC236}">
                <a16:creationId xmlns:a16="http://schemas.microsoft.com/office/drawing/2014/main" id="{5EDB9841-0F61-D963-F10D-888F0217BC89}"/>
              </a:ext>
            </a:extLst>
          </p:cNvPr>
          <p:cNvPicPr>
            <a:picLocks noChangeAspect="1"/>
          </p:cNvPicPr>
          <p:nvPr/>
        </p:nvPicPr>
        <p:blipFill rotWithShape="1">
          <a:blip r:embed="rId2"/>
          <a:srcRect t="6250"/>
          <a:stretch/>
        </p:blipFill>
        <p:spPr>
          <a:xfrm>
            <a:off x="4876800" y="-2"/>
            <a:ext cx="7315200" cy="6858001"/>
          </a:xfrm>
          <a:prstGeom prst="rect">
            <a:avLst/>
          </a:prstGeom>
        </p:spPr>
      </p:pic>
      <p:sp>
        <p:nvSpPr>
          <p:cNvPr id="13" name="Rectangle 12">
            <a:extLst>
              <a:ext uri="{FF2B5EF4-FFF2-40B4-BE49-F238E27FC236}">
                <a16:creationId xmlns:a16="http://schemas.microsoft.com/office/drawing/2014/main" id="{8509AD9C-1F43-4138-A72B-8CA988EDD4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800" y="2057400"/>
            <a:ext cx="3238500" cy="2743201"/>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FD29969-B46F-22BF-4CB4-BDDAE188A5B8}"/>
              </a:ext>
            </a:extLst>
          </p:cNvPr>
          <p:cNvSpPr>
            <a:spLocks noGrp="1"/>
          </p:cNvSpPr>
          <p:nvPr>
            <p:ph type="ctrTitle"/>
          </p:nvPr>
        </p:nvSpPr>
        <p:spPr>
          <a:xfrm>
            <a:off x="1541382" y="2527656"/>
            <a:ext cx="3020049" cy="1853023"/>
          </a:xfrm>
        </p:spPr>
        <p:txBody>
          <a:bodyPr anchor="ctr">
            <a:normAutofit/>
          </a:bodyPr>
          <a:lstStyle/>
          <a:p>
            <a:pPr algn="ctr"/>
            <a:r>
              <a:rPr lang="es-ES" sz="3200" dirty="0"/>
              <a:t>Optimización de Portfolio</a:t>
            </a:r>
          </a:p>
        </p:txBody>
      </p:sp>
      <p:sp>
        <p:nvSpPr>
          <p:cNvPr id="3" name="Subtítulo 2">
            <a:extLst>
              <a:ext uri="{FF2B5EF4-FFF2-40B4-BE49-F238E27FC236}">
                <a16:creationId xmlns:a16="http://schemas.microsoft.com/office/drawing/2014/main" id="{F7426AF8-7087-7DC5-B897-0C65E78DB027}"/>
              </a:ext>
            </a:extLst>
          </p:cNvPr>
          <p:cNvSpPr>
            <a:spLocks noGrp="1"/>
          </p:cNvSpPr>
          <p:nvPr>
            <p:ph type="subTitle" idx="1"/>
          </p:nvPr>
        </p:nvSpPr>
        <p:spPr>
          <a:xfrm>
            <a:off x="5288890" y="2527656"/>
            <a:ext cx="2428646" cy="1792675"/>
          </a:xfrm>
        </p:spPr>
        <p:txBody>
          <a:bodyPr anchor="ctr">
            <a:normAutofit/>
          </a:bodyPr>
          <a:lstStyle/>
          <a:p>
            <a:pPr algn="ctr"/>
            <a:r>
              <a:rPr lang="es-ES" sz="1600" dirty="0"/>
              <a:t>Implementación de Criptomonedas en una cartera</a:t>
            </a:r>
          </a:p>
        </p:txBody>
      </p:sp>
      <p:sp>
        <p:nvSpPr>
          <p:cNvPr id="5" name="CuadroTexto 4">
            <a:extLst>
              <a:ext uri="{FF2B5EF4-FFF2-40B4-BE49-F238E27FC236}">
                <a16:creationId xmlns:a16="http://schemas.microsoft.com/office/drawing/2014/main" id="{8155CD86-4548-8EAA-E008-DD30AC926A65}"/>
              </a:ext>
            </a:extLst>
          </p:cNvPr>
          <p:cNvSpPr txBox="1"/>
          <p:nvPr/>
        </p:nvSpPr>
        <p:spPr>
          <a:xfrm>
            <a:off x="914400" y="6417733"/>
            <a:ext cx="3048000" cy="369332"/>
          </a:xfrm>
          <a:prstGeom prst="rect">
            <a:avLst/>
          </a:prstGeom>
          <a:noFill/>
        </p:spPr>
        <p:txBody>
          <a:bodyPr wrap="square" rtlCol="0">
            <a:spAutoFit/>
          </a:bodyPr>
          <a:lstStyle/>
          <a:p>
            <a:r>
              <a:rPr lang="es-ES" dirty="0"/>
              <a:t>Jorge Pottiez López-Jurado</a:t>
            </a:r>
          </a:p>
        </p:txBody>
      </p:sp>
      <p:sp>
        <p:nvSpPr>
          <p:cNvPr id="6" name="CuadroTexto 5">
            <a:extLst>
              <a:ext uri="{FF2B5EF4-FFF2-40B4-BE49-F238E27FC236}">
                <a16:creationId xmlns:a16="http://schemas.microsoft.com/office/drawing/2014/main" id="{70D043B6-5F6E-04A0-59E7-E860BD7396A3}"/>
              </a:ext>
            </a:extLst>
          </p:cNvPr>
          <p:cNvSpPr txBox="1"/>
          <p:nvPr/>
        </p:nvSpPr>
        <p:spPr>
          <a:xfrm>
            <a:off x="1752600" y="5977466"/>
            <a:ext cx="1371600" cy="369332"/>
          </a:xfrm>
          <a:prstGeom prst="rect">
            <a:avLst/>
          </a:prstGeom>
          <a:noFill/>
        </p:spPr>
        <p:txBody>
          <a:bodyPr wrap="square" rtlCol="0">
            <a:spAutoFit/>
          </a:bodyPr>
          <a:lstStyle/>
          <a:p>
            <a:r>
              <a:rPr lang="es-ES" dirty="0" err="1"/>
              <a:t>Econofísica</a:t>
            </a:r>
            <a:endParaRPr lang="es-ES" dirty="0"/>
          </a:p>
        </p:txBody>
      </p:sp>
    </p:spTree>
    <p:extLst>
      <p:ext uri="{BB962C8B-B14F-4D97-AF65-F5344CB8AC3E}">
        <p14:creationId xmlns:p14="http://schemas.microsoft.com/office/powerpoint/2010/main" val="2776688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21">
            <a:extLst>
              <a:ext uri="{FF2B5EF4-FFF2-40B4-BE49-F238E27FC236}">
                <a16:creationId xmlns:a16="http://schemas.microsoft.com/office/drawing/2014/main" id="{10BEDCA0-5887-4BE5-B9A9-475112CFD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23">
            <a:extLst>
              <a:ext uri="{FF2B5EF4-FFF2-40B4-BE49-F238E27FC236}">
                <a16:creationId xmlns:a16="http://schemas.microsoft.com/office/drawing/2014/main" id="{5E34210E-BF53-4B8C-AAF6-67A5008773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2"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7F20F32-BAF8-48C2-BAC7-3E3B2405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85800"/>
            <a:ext cx="1139190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CC57077-973B-9BD0-A4D9-E505CA436EB7}"/>
              </a:ext>
            </a:extLst>
          </p:cNvPr>
          <p:cNvSpPr>
            <a:spLocks noGrp="1"/>
          </p:cNvSpPr>
          <p:nvPr>
            <p:ph type="title"/>
          </p:nvPr>
        </p:nvSpPr>
        <p:spPr>
          <a:xfrm>
            <a:off x="605028" y="797627"/>
            <a:ext cx="4838700" cy="1370609"/>
          </a:xfrm>
        </p:spPr>
        <p:txBody>
          <a:bodyPr anchor="b">
            <a:normAutofit/>
          </a:bodyPr>
          <a:lstStyle/>
          <a:p>
            <a:pPr>
              <a:lnSpc>
                <a:spcPct val="90000"/>
              </a:lnSpc>
            </a:pPr>
            <a:r>
              <a:rPr lang="es-ES" sz="2500" dirty="0">
                <a:solidFill>
                  <a:srgbClr val="FF0000"/>
                </a:solidFill>
              </a:rPr>
              <a:t>Añadido: </a:t>
            </a:r>
            <a:r>
              <a:rPr lang="es-ES" sz="2500" dirty="0"/>
              <a:t>Portfolios computados según los 		 precios del 1ene20 al 1ene24</a:t>
            </a:r>
          </a:p>
        </p:txBody>
      </p:sp>
      <p:pic>
        <p:nvPicPr>
          <p:cNvPr id="13" name="Marcador de contenido 12" descr="Gráfico, Gráfico circular&#10;&#10;Descripción generada automáticamente">
            <a:extLst>
              <a:ext uri="{FF2B5EF4-FFF2-40B4-BE49-F238E27FC236}">
                <a16:creationId xmlns:a16="http://schemas.microsoft.com/office/drawing/2014/main" id="{A8EA92CF-0796-D4C4-2627-0EB295916D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4788" y="685799"/>
            <a:ext cx="3077351" cy="2638828"/>
          </a:xfrm>
          <a:prstGeom prst="rect">
            <a:avLst/>
          </a:prstGeom>
        </p:spPr>
      </p:pic>
      <p:pic>
        <p:nvPicPr>
          <p:cNvPr id="15" name="Imagen 14" descr="Gráfico, Gráfico circular&#10;&#10;Descripción generada automáticamente">
            <a:extLst>
              <a:ext uri="{FF2B5EF4-FFF2-40B4-BE49-F238E27FC236}">
                <a16:creationId xmlns:a16="http://schemas.microsoft.com/office/drawing/2014/main" id="{EBE1EBB3-BCCA-B427-87CA-B03B00E776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9503" y="3324627"/>
            <a:ext cx="3412129" cy="2849128"/>
          </a:xfrm>
          <a:prstGeom prst="rect">
            <a:avLst/>
          </a:prstGeom>
        </p:spPr>
      </p:pic>
      <p:sp>
        <p:nvSpPr>
          <p:cNvPr id="23" name="CuadroTexto 22">
            <a:extLst>
              <a:ext uri="{FF2B5EF4-FFF2-40B4-BE49-F238E27FC236}">
                <a16:creationId xmlns:a16="http://schemas.microsoft.com/office/drawing/2014/main" id="{099ADBF2-5064-5FA4-D29F-C8C9418D0198}"/>
              </a:ext>
            </a:extLst>
          </p:cNvPr>
          <p:cNvSpPr txBox="1"/>
          <p:nvPr/>
        </p:nvSpPr>
        <p:spPr>
          <a:xfrm>
            <a:off x="798210" y="6172200"/>
            <a:ext cx="8257032" cy="646331"/>
          </a:xfrm>
          <a:prstGeom prst="rect">
            <a:avLst/>
          </a:prstGeom>
          <a:noFill/>
        </p:spPr>
        <p:txBody>
          <a:bodyPr wrap="square" rtlCol="0">
            <a:spAutoFit/>
          </a:bodyPr>
          <a:lstStyle/>
          <a:p>
            <a:r>
              <a:rPr lang="es-ES" dirty="0"/>
              <a:t>Podemos presenciar que el portfolio con criptomonedas tiene una ganancia del 50%, un 10% más que la del portfolio sin criptomonedas</a:t>
            </a:r>
          </a:p>
        </p:txBody>
      </p:sp>
      <p:pic>
        <p:nvPicPr>
          <p:cNvPr id="27" name="Imagen 26" descr="Gráfico&#10;&#10;Descripción generada automáticamente">
            <a:extLst>
              <a:ext uri="{FF2B5EF4-FFF2-40B4-BE49-F238E27FC236}">
                <a16:creationId xmlns:a16="http://schemas.microsoft.com/office/drawing/2014/main" id="{D59B96FD-06A3-0964-4ECE-F702B23424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8210" y="2280062"/>
            <a:ext cx="6173984" cy="3892137"/>
          </a:xfrm>
          <a:prstGeom prst="rect">
            <a:avLst/>
          </a:prstGeom>
        </p:spPr>
      </p:pic>
      <mc:AlternateContent xmlns:mc="http://schemas.openxmlformats.org/markup-compatibility/2006">
        <mc:Choice xmlns:p14="http://schemas.microsoft.com/office/powerpoint/2010/main" Requires="p14">
          <p:contentPart p14:bwMode="auto" r:id="rId5">
            <p14:nvContentPartPr>
              <p14:cNvPr id="30" name="Entrada de lápiz 29">
                <a:extLst>
                  <a:ext uri="{FF2B5EF4-FFF2-40B4-BE49-F238E27FC236}">
                    <a16:creationId xmlns:a16="http://schemas.microsoft.com/office/drawing/2014/main" id="{11DFB0AF-145A-193B-22A0-ABED6968B5FD}"/>
                  </a:ext>
                </a:extLst>
              </p14:cNvPr>
              <p14:cNvContentPartPr/>
              <p14:nvPr/>
            </p14:nvContentPartPr>
            <p14:xfrm>
              <a:off x="7708680" y="2506040"/>
              <a:ext cx="405720" cy="9360"/>
            </p14:xfrm>
          </p:contentPart>
        </mc:Choice>
        <mc:Fallback>
          <p:pic>
            <p:nvPicPr>
              <p:cNvPr id="30" name="Entrada de lápiz 29">
                <a:extLst>
                  <a:ext uri="{FF2B5EF4-FFF2-40B4-BE49-F238E27FC236}">
                    <a16:creationId xmlns:a16="http://schemas.microsoft.com/office/drawing/2014/main" id="{11DFB0AF-145A-193B-22A0-ABED6968B5FD}"/>
                  </a:ext>
                </a:extLst>
              </p:cNvPr>
              <p:cNvPicPr/>
              <p:nvPr/>
            </p:nvPicPr>
            <p:blipFill>
              <a:blip r:embed="rId6"/>
              <a:stretch>
                <a:fillRect/>
              </a:stretch>
            </p:blipFill>
            <p:spPr>
              <a:xfrm>
                <a:off x="7672680" y="2434040"/>
                <a:ext cx="47736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31" name="Entrada de lápiz 30">
                <a:extLst>
                  <a:ext uri="{FF2B5EF4-FFF2-40B4-BE49-F238E27FC236}">
                    <a16:creationId xmlns:a16="http://schemas.microsoft.com/office/drawing/2014/main" id="{322C86B2-A15D-9A89-18CA-B92746230377}"/>
                  </a:ext>
                </a:extLst>
              </p14:cNvPr>
              <p14:cNvContentPartPr/>
              <p14:nvPr/>
            </p14:nvContentPartPr>
            <p14:xfrm>
              <a:off x="7916040" y="1294280"/>
              <a:ext cx="447120" cy="14040"/>
            </p14:xfrm>
          </p:contentPart>
        </mc:Choice>
        <mc:Fallback>
          <p:pic>
            <p:nvPicPr>
              <p:cNvPr id="31" name="Entrada de lápiz 30">
                <a:extLst>
                  <a:ext uri="{FF2B5EF4-FFF2-40B4-BE49-F238E27FC236}">
                    <a16:creationId xmlns:a16="http://schemas.microsoft.com/office/drawing/2014/main" id="{322C86B2-A15D-9A89-18CA-B92746230377}"/>
                  </a:ext>
                </a:extLst>
              </p:cNvPr>
              <p:cNvPicPr/>
              <p:nvPr/>
            </p:nvPicPr>
            <p:blipFill>
              <a:blip r:embed="rId8"/>
              <a:stretch>
                <a:fillRect/>
              </a:stretch>
            </p:blipFill>
            <p:spPr>
              <a:xfrm>
                <a:off x="7880400" y="1222280"/>
                <a:ext cx="518760" cy="157680"/>
              </a:xfrm>
              <a:prstGeom prst="rect">
                <a:avLst/>
              </a:prstGeom>
            </p:spPr>
          </p:pic>
        </mc:Fallback>
      </mc:AlternateContent>
    </p:spTree>
    <p:extLst>
      <p:ext uri="{BB962C8B-B14F-4D97-AF65-F5344CB8AC3E}">
        <p14:creationId xmlns:p14="http://schemas.microsoft.com/office/powerpoint/2010/main" val="511238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descr="Gráfico, Gráfico circular&#10;&#10;Descripción generada automáticamente">
            <a:extLst>
              <a:ext uri="{FF2B5EF4-FFF2-40B4-BE49-F238E27FC236}">
                <a16:creationId xmlns:a16="http://schemas.microsoft.com/office/drawing/2014/main" id="{53FDEE9A-B385-BA66-2509-E08B9D7953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4514" y="0"/>
            <a:ext cx="2917486" cy="2700000"/>
          </a:xfrm>
          <a:prstGeom prst="rect">
            <a:avLst/>
          </a:prstGeom>
        </p:spPr>
      </p:pic>
      <p:pic>
        <p:nvPicPr>
          <p:cNvPr id="4" name="Imagen 3" descr="Gráfico, Gráfico circular&#10;&#10;Descripción generada automáticamente">
            <a:extLst>
              <a:ext uri="{FF2B5EF4-FFF2-40B4-BE49-F238E27FC236}">
                <a16:creationId xmlns:a16="http://schemas.microsoft.com/office/drawing/2014/main" id="{FDC44437-59B6-342A-7155-C411B6B47F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3476" y="0"/>
            <a:ext cx="2906877" cy="2700000"/>
          </a:xfrm>
          <a:prstGeom prst="rect">
            <a:avLst/>
          </a:prstGeom>
        </p:spPr>
      </p:pic>
      <p:pic>
        <p:nvPicPr>
          <p:cNvPr id="9" name="Imagen 8" descr="Gráfico&#10;&#10;Descripción generada automáticamente">
            <a:extLst>
              <a:ext uri="{FF2B5EF4-FFF2-40B4-BE49-F238E27FC236}">
                <a16:creationId xmlns:a16="http://schemas.microsoft.com/office/drawing/2014/main" id="{C6312578-9638-212E-304E-2A860A95B7A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954" y="1371104"/>
            <a:ext cx="6173984" cy="3842699"/>
          </a:xfrm>
          <a:prstGeom prst="rect">
            <a:avLst/>
          </a:prstGeom>
        </p:spPr>
      </p:pic>
      <p:sp>
        <p:nvSpPr>
          <p:cNvPr id="2" name="Título 1">
            <a:extLst>
              <a:ext uri="{FF2B5EF4-FFF2-40B4-BE49-F238E27FC236}">
                <a16:creationId xmlns:a16="http://schemas.microsoft.com/office/drawing/2014/main" id="{DCC57077-973B-9BD0-A4D9-E505CA436EB7}"/>
              </a:ext>
            </a:extLst>
          </p:cNvPr>
          <p:cNvSpPr>
            <a:spLocks noGrp="1"/>
          </p:cNvSpPr>
          <p:nvPr>
            <p:ph type="title"/>
          </p:nvPr>
        </p:nvSpPr>
        <p:spPr>
          <a:xfrm>
            <a:off x="605026" y="495"/>
            <a:ext cx="5397839" cy="1370609"/>
          </a:xfrm>
        </p:spPr>
        <p:txBody>
          <a:bodyPr anchor="b">
            <a:normAutofit/>
          </a:bodyPr>
          <a:lstStyle/>
          <a:p>
            <a:pPr>
              <a:lnSpc>
                <a:spcPct val="90000"/>
              </a:lnSpc>
            </a:pPr>
            <a:r>
              <a:rPr lang="es-ES" sz="2500" dirty="0">
                <a:solidFill>
                  <a:srgbClr val="FF0000"/>
                </a:solidFill>
              </a:rPr>
              <a:t>Añadido: </a:t>
            </a:r>
            <a:r>
              <a:rPr lang="es-ES" sz="2500" dirty="0"/>
              <a:t>Portfolios computados según los precios de varios intervalos temporales</a:t>
            </a:r>
          </a:p>
        </p:txBody>
      </p:sp>
      <p:sp>
        <p:nvSpPr>
          <p:cNvPr id="23" name="CuadroTexto 22">
            <a:extLst>
              <a:ext uri="{FF2B5EF4-FFF2-40B4-BE49-F238E27FC236}">
                <a16:creationId xmlns:a16="http://schemas.microsoft.com/office/drawing/2014/main" id="{099ADBF2-5064-5FA4-D29F-C8C9418D0198}"/>
              </a:ext>
            </a:extLst>
          </p:cNvPr>
          <p:cNvSpPr txBox="1"/>
          <p:nvPr/>
        </p:nvSpPr>
        <p:spPr>
          <a:xfrm>
            <a:off x="726738" y="5139267"/>
            <a:ext cx="11690814" cy="1200329"/>
          </a:xfrm>
          <a:prstGeom prst="rect">
            <a:avLst/>
          </a:prstGeom>
          <a:noFill/>
        </p:spPr>
        <p:txBody>
          <a:bodyPr wrap="square" rtlCol="0">
            <a:spAutoFit/>
          </a:bodyPr>
          <a:lstStyle/>
          <a:p>
            <a:r>
              <a:rPr lang="es-ES" dirty="0"/>
              <a:t>Podemos presenciar que los portfolios computados:</a:t>
            </a:r>
          </a:p>
          <a:p>
            <a:r>
              <a:rPr lang="es-ES" dirty="0"/>
              <a:t>A largo plazo (Jan20-Jan24): 	con </a:t>
            </a:r>
            <a:r>
              <a:rPr lang="es-ES" dirty="0" err="1"/>
              <a:t>criptos</a:t>
            </a:r>
            <a:r>
              <a:rPr lang="es-ES" dirty="0"/>
              <a:t> (w/ : 39.7%) supera a sin </a:t>
            </a:r>
            <a:r>
              <a:rPr lang="es-ES" dirty="0" err="1"/>
              <a:t>criptos</a:t>
            </a:r>
            <a:r>
              <a:rPr lang="es-ES" dirty="0"/>
              <a:t> (w/o: 0% </a:t>
            </a:r>
            <a:r>
              <a:rPr lang="es-ES" dirty="0" err="1"/>
              <a:t>criptos</a:t>
            </a:r>
            <a:r>
              <a:rPr lang="es-ES" dirty="0"/>
              <a:t>)</a:t>
            </a:r>
          </a:p>
          <a:p>
            <a:r>
              <a:rPr lang="es-ES" dirty="0"/>
              <a:t>A medio plazo (</a:t>
            </a:r>
            <a:r>
              <a:rPr lang="es-ES" dirty="0" err="1"/>
              <a:t>Year</a:t>
            </a:r>
            <a:r>
              <a:rPr lang="es-ES" dirty="0"/>
              <a:t> 2023): 	empatan y tienen el mejor rendimiento (w/: 9.1% </a:t>
            </a:r>
            <a:r>
              <a:rPr lang="es-ES" dirty="0" err="1"/>
              <a:t>criptos</a:t>
            </a:r>
            <a:r>
              <a:rPr lang="es-ES" dirty="0"/>
              <a:t>)</a:t>
            </a:r>
          </a:p>
          <a:p>
            <a:r>
              <a:rPr lang="es-ES" dirty="0"/>
              <a:t>A corto plazo (Dec23): 		peor rendimiento, cartera con </a:t>
            </a:r>
            <a:r>
              <a:rPr lang="es-ES" dirty="0" err="1"/>
              <a:t>criptos</a:t>
            </a:r>
            <a:r>
              <a:rPr lang="es-ES" dirty="0"/>
              <a:t> pierde dinero (w/: 87.1% </a:t>
            </a:r>
            <a:r>
              <a:rPr lang="es-ES" dirty="0" err="1"/>
              <a:t>criptos</a:t>
            </a:r>
            <a:r>
              <a:rPr lang="es-ES" dirty="0"/>
              <a:t>)</a:t>
            </a:r>
          </a:p>
        </p:txBody>
      </p:sp>
      <p:pic>
        <p:nvPicPr>
          <p:cNvPr id="8" name="Imagen 7" descr="Gráfico, Gráfico circular&#10;&#10;Descripción generada automáticamente">
            <a:extLst>
              <a:ext uri="{FF2B5EF4-FFF2-40B4-BE49-F238E27FC236}">
                <a16:creationId xmlns:a16="http://schemas.microsoft.com/office/drawing/2014/main" id="{1C3B1C1B-4720-B341-2698-F3F3117C6853}"/>
              </a:ext>
            </a:extLst>
          </p:cNvPr>
          <p:cNvPicPr>
            <a:picLocks noChangeAspect="1"/>
          </p:cNvPicPr>
          <p:nvPr/>
        </p:nvPicPr>
        <p:blipFill rotWithShape="1">
          <a:blip r:embed="rId5">
            <a:extLst>
              <a:ext uri="{28A0092B-C50C-407E-A947-70E740481C1C}">
                <a14:useLocalDpi xmlns:a14="http://schemas.microsoft.com/office/drawing/2010/main" val="0"/>
              </a:ext>
            </a:extLst>
          </a:blip>
          <a:srcRect b="8942"/>
          <a:stretch/>
        </p:blipFill>
        <p:spPr>
          <a:xfrm>
            <a:off x="9348777" y="2578302"/>
            <a:ext cx="2768959" cy="2458567"/>
          </a:xfrm>
          <a:prstGeom prst="rect">
            <a:avLst/>
          </a:prstGeom>
        </p:spPr>
      </p:pic>
      <p:pic>
        <p:nvPicPr>
          <p:cNvPr id="6" name="Imagen 5" descr="Gráfico, Gráfico circular&#10;&#10;Descripción generada automáticamente">
            <a:extLst>
              <a:ext uri="{FF2B5EF4-FFF2-40B4-BE49-F238E27FC236}">
                <a16:creationId xmlns:a16="http://schemas.microsoft.com/office/drawing/2014/main" id="{3266D46E-6666-8162-70AD-2B7ABE7BD117}"/>
              </a:ext>
            </a:extLst>
          </p:cNvPr>
          <p:cNvPicPr>
            <a:picLocks noChangeAspect="1"/>
          </p:cNvPicPr>
          <p:nvPr/>
        </p:nvPicPr>
        <p:blipFill rotWithShape="1">
          <a:blip r:embed="rId6">
            <a:extLst>
              <a:ext uri="{28A0092B-C50C-407E-A947-70E740481C1C}">
                <a14:useLocalDpi xmlns:a14="http://schemas.microsoft.com/office/drawing/2010/main" val="0"/>
              </a:ext>
            </a:extLst>
          </a:blip>
          <a:srcRect b="4876"/>
          <a:stretch/>
        </p:blipFill>
        <p:spPr>
          <a:xfrm>
            <a:off x="6381777" y="2570934"/>
            <a:ext cx="2747738" cy="2568333"/>
          </a:xfrm>
          <a:prstGeom prst="rect">
            <a:avLst/>
          </a:prstGeom>
        </p:spPr>
      </p:pic>
      <mc:AlternateContent xmlns:mc="http://schemas.openxmlformats.org/markup-compatibility/2006">
        <mc:Choice xmlns:p14="http://schemas.microsoft.com/office/powerpoint/2010/main" Requires="p14">
          <p:contentPart p14:bwMode="auto" r:id="rId7">
            <p14:nvContentPartPr>
              <p14:cNvPr id="16" name="Entrada de lápiz 15">
                <a:extLst>
                  <a:ext uri="{FF2B5EF4-FFF2-40B4-BE49-F238E27FC236}">
                    <a16:creationId xmlns:a16="http://schemas.microsoft.com/office/drawing/2014/main" id="{4BB83753-3890-DF26-7C0B-5CACC81C43B1}"/>
                  </a:ext>
                </a:extLst>
              </p14:cNvPr>
              <p14:cNvContentPartPr/>
              <p14:nvPr/>
            </p14:nvContentPartPr>
            <p14:xfrm>
              <a:off x="8657193" y="1159800"/>
              <a:ext cx="468360" cy="360"/>
            </p14:xfrm>
          </p:contentPart>
        </mc:Choice>
        <mc:Fallback>
          <p:pic>
            <p:nvPicPr>
              <p:cNvPr id="16" name="Entrada de lápiz 15">
                <a:extLst>
                  <a:ext uri="{FF2B5EF4-FFF2-40B4-BE49-F238E27FC236}">
                    <a16:creationId xmlns:a16="http://schemas.microsoft.com/office/drawing/2014/main" id="{4BB83753-3890-DF26-7C0B-5CACC81C43B1}"/>
                  </a:ext>
                </a:extLst>
              </p:cNvPr>
              <p:cNvPicPr/>
              <p:nvPr/>
            </p:nvPicPr>
            <p:blipFill>
              <a:blip r:embed="rId8"/>
              <a:stretch>
                <a:fillRect/>
              </a:stretch>
            </p:blipFill>
            <p:spPr>
              <a:xfrm>
                <a:off x="8621193" y="1087800"/>
                <a:ext cx="5400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9" name="Entrada de lápiz 18">
                <a:extLst>
                  <a:ext uri="{FF2B5EF4-FFF2-40B4-BE49-F238E27FC236}">
                    <a16:creationId xmlns:a16="http://schemas.microsoft.com/office/drawing/2014/main" id="{BD6F0C90-F863-11A4-3349-3DF208737919}"/>
                  </a:ext>
                </a:extLst>
              </p14:cNvPr>
              <p14:cNvContentPartPr/>
              <p14:nvPr/>
            </p14:nvContentPartPr>
            <p14:xfrm>
              <a:off x="7920633" y="350880"/>
              <a:ext cx="430200" cy="25920"/>
            </p14:xfrm>
          </p:contentPart>
        </mc:Choice>
        <mc:Fallback>
          <p:pic>
            <p:nvPicPr>
              <p:cNvPr id="19" name="Entrada de lápiz 18">
                <a:extLst>
                  <a:ext uri="{FF2B5EF4-FFF2-40B4-BE49-F238E27FC236}">
                    <a16:creationId xmlns:a16="http://schemas.microsoft.com/office/drawing/2014/main" id="{BD6F0C90-F863-11A4-3349-3DF208737919}"/>
                  </a:ext>
                </a:extLst>
              </p:cNvPr>
              <p:cNvPicPr/>
              <p:nvPr/>
            </p:nvPicPr>
            <p:blipFill>
              <a:blip r:embed="rId10"/>
              <a:stretch>
                <a:fillRect/>
              </a:stretch>
            </p:blipFill>
            <p:spPr>
              <a:xfrm>
                <a:off x="7884633" y="279240"/>
                <a:ext cx="50184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0" name="Entrada de lápiz 19">
                <a:extLst>
                  <a:ext uri="{FF2B5EF4-FFF2-40B4-BE49-F238E27FC236}">
                    <a16:creationId xmlns:a16="http://schemas.microsoft.com/office/drawing/2014/main" id="{6BDFF4F0-FECB-7F27-75E4-8E53D140718A}"/>
                  </a:ext>
                </a:extLst>
              </p14:cNvPr>
              <p14:cNvContentPartPr/>
              <p14:nvPr/>
            </p14:nvContentPartPr>
            <p14:xfrm>
              <a:off x="8550190" y="4603570"/>
              <a:ext cx="411840" cy="360"/>
            </p14:xfrm>
          </p:contentPart>
        </mc:Choice>
        <mc:Fallback>
          <p:pic>
            <p:nvPicPr>
              <p:cNvPr id="20" name="Entrada de lápiz 19">
                <a:extLst>
                  <a:ext uri="{FF2B5EF4-FFF2-40B4-BE49-F238E27FC236}">
                    <a16:creationId xmlns:a16="http://schemas.microsoft.com/office/drawing/2014/main" id="{6BDFF4F0-FECB-7F27-75E4-8E53D140718A}"/>
                  </a:ext>
                </a:extLst>
              </p:cNvPr>
              <p:cNvPicPr/>
              <p:nvPr/>
            </p:nvPicPr>
            <p:blipFill>
              <a:blip r:embed="rId12"/>
              <a:stretch>
                <a:fillRect/>
              </a:stretch>
            </p:blipFill>
            <p:spPr>
              <a:xfrm>
                <a:off x="8514190" y="4531570"/>
                <a:ext cx="48348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1" name="Entrada de lápiz 20">
                <a:extLst>
                  <a:ext uri="{FF2B5EF4-FFF2-40B4-BE49-F238E27FC236}">
                    <a16:creationId xmlns:a16="http://schemas.microsoft.com/office/drawing/2014/main" id="{4471928B-110F-EEAA-6812-A19F762C63CB}"/>
                  </a:ext>
                </a:extLst>
              </p14:cNvPr>
              <p14:cNvContentPartPr/>
              <p14:nvPr/>
            </p14:nvContentPartPr>
            <p14:xfrm>
              <a:off x="6559390" y="3139810"/>
              <a:ext cx="411480" cy="13320"/>
            </p14:xfrm>
          </p:contentPart>
        </mc:Choice>
        <mc:Fallback>
          <p:pic>
            <p:nvPicPr>
              <p:cNvPr id="21" name="Entrada de lápiz 20">
                <a:extLst>
                  <a:ext uri="{FF2B5EF4-FFF2-40B4-BE49-F238E27FC236}">
                    <a16:creationId xmlns:a16="http://schemas.microsoft.com/office/drawing/2014/main" id="{4471928B-110F-EEAA-6812-A19F762C63CB}"/>
                  </a:ext>
                </a:extLst>
              </p:cNvPr>
              <p:cNvPicPr/>
              <p:nvPr/>
            </p:nvPicPr>
            <p:blipFill>
              <a:blip r:embed="rId14"/>
              <a:stretch>
                <a:fillRect/>
              </a:stretch>
            </p:blipFill>
            <p:spPr>
              <a:xfrm>
                <a:off x="6523750" y="3067810"/>
                <a:ext cx="483120" cy="156960"/>
              </a:xfrm>
              <a:prstGeom prst="rect">
                <a:avLst/>
              </a:prstGeom>
            </p:spPr>
          </p:pic>
        </mc:Fallback>
      </mc:AlternateContent>
    </p:spTree>
    <p:extLst>
      <p:ext uri="{BB962C8B-B14F-4D97-AF65-F5344CB8AC3E}">
        <p14:creationId xmlns:p14="http://schemas.microsoft.com/office/powerpoint/2010/main" val="1643277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C09052-3D9E-19AE-226A-8795C09B6032}"/>
              </a:ext>
            </a:extLst>
          </p:cNvPr>
          <p:cNvSpPr>
            <a:spLocks noGrp="1"/>
          </p:cNvSpPr>
          <p:nvPr>
            <p:ph type="title"/>
          </p:nvPr>
        </p:nvSpPr>
        <p:spPr>
          <a:xfrm>
            <a:off x="1638299" y="685800"/>
            <a:ext cx="3817273" cy="1371600"/>
          </a:xfrm>
        </p:spPr>
        <p:txBody>
          <a:bodyPr/>
          <a:lstStyle/>
          <a:p>
            <a:r>
              <a:rPr lang="es-ES" dirty="0"/>
              <a:t>¿Limitaciones?</a:t>
            </a:r>
            <a:br>
              <a:rPr lang="es-ES" dirty="0"/>
            </a:br>
            <a:r>
              <a:rPr lang="es-ES" sz="1800" dirty="0"/>
              <a:t>No todo lo que brilla es oro</a:t>
            </a:r>
          </a:p>
        </p:txBody>
      </p:sp>
      <p:sp>
        <p:nvSpPr>
          <p:cNvPr id="3" name="Marcador de contenido 2">
            <a:extLst>
              <a:ext uri="{FF2B5EF4-FFF2-40B4-BE49-F238E27FC236}">
                <a16:creationId xmlns:a16="http://schemas.microsoft.com/office/drawing/2014/main" id="{D4390D99-94F8-E3A2-725D-DB4BFB0C05F1}"/>
              </a:ext>
            </a:extLst>
          </p:cNvPr>
          <p:cNvSpPr>
            <a:spLocks noGrp="1"/>
          </p:cNvSpPr>
          <p:nvPr>
            <p:ph idx="1"/>
          </p:nvPr>
        </p:nvSpPr>
        <p:spPr>
          <a:xfrm>
            <a:off x="448733" y="2057400"/>
            <a:ext cx="6196406" cy="4137259"/>
          </a:xfrm>
        </p:spPr>
        <p:txBody>
          <a:bodyPr>
            <a:normAutofit fontScale="85000" lnSpcReduction="10000"/>
          </a:bodyPr>
          <a:lstStyle/>
          <a:p>
            <a:r>
              <a:rPr lang="es-ES" u="sng" dirty="0"/>
              <a:t>Rendimientos Estacionarios</a:t>
            </a:r>
          </a:p>
          <a:p>
            <a:pPr marL="0" indent="0">
              <a:buNone/>
            </a:pPr>
            <a:r>
              <a:rPr lang="es-ES" dirty="0"/>
              <a:t>Empleamos </a:t>
            </a:r>
            <a:r>
              <a:rPr lang="es-ES" b="1" dirty="0"/>
              <a:t>media y volatilidad </a:t>
            </a:r>
            <a:r>
              <a:rPr lang="es-ES" dirty="0"/>
              <a:t>(</a:t>
            </a:r>
            <a:r>
              <a:rPr lang="es-ES" dirty="0" err="1"/>
              <a:t>std</a:t>
            </a:r>
            <a:r>
              <a:rPr lang="es-ES" dirty="0"/>
              <a:t>) </a:t>
            </a:r>
            <a:r>
              <a:rPr lang="es-ES" b="1" dirty="0"/>
              <a:t>constantes </a:t>
            </a:r>
            <a:r>
              <a:rPr lang="es-ES" dirty="0"/>
              <a:t>en el tiempo. Sin embargo, los </a:t>
            </a:r>
            <a:r>
              <a:rPr lang="es-ES" b="1" dirty="0"/>
              <a:t>mercados </a:t>
            </a:r>
            <a:r>
              <a:rPr lang="es-ES" dirty="0"/>
              <a:t>son </a:t>
            </a:r>
            <a:r>
              <a:rPr lang="es-ES" b="1" dirty="0"/>
              <a:t>dinámicos</a:t>
            </a:r>
            <a:r>
              <a:rPr lang="es-ES" dirty="0"/>
              <a:t>.</a:t>
            </a:r>
          </a:p>
          <a:p>
            <a:r>
              <a:rPr lang="es-ES" u="sng" dirty="0"/>
              <a:t>Medidas de Riesgo</a:t>
            </a:r>
          </a:p>
          <a:p>
            <a:pPr marL="0" indent="0">
              <a:buNone/>
            </a:pPr>
            <a:r>
              <a:rPr lang="es-ES" dirty="0"/>
              <a:t>Hemos utilizado la </a:t>
            </a:r>
            <a:r>
              <a:rPr lang="es-ES" b="1" dirty="0"/>
              <a:t>desviación estándar </a:t>
            </a:r>
            <a:r>
              <a:rPr lang="es-ES" dirty="0"/>
              <a:t>como </a:t>
            </a:r>
            <a:r>
              <a:rPr lang="es-ES" b="1" dirty="0"/>
              <a:t>medida de riesgo</a:t>
            </a:r>
            <a:r>
              <a:rPr lang="es-ES" dirty="0"/>
              <a:t>. No distinguimos entre el riesgo al alza y el riesgo a la baja.</a:t>
            </a:r>
          </a:p>
          <a:p>
            <a:r>
              <a:rPr lang="es-ES" u="sng" dirty="0"/>
              <a:t>Supuestos de Diversificación</a:t>
            </a:r>
          </a:p>
          <a:p>
            <a:pPr marL="0" indent="0">
              <a:buNone/>
            </a:pPr>
            <a:r>
              <a:rPr lang="es-ES" dirty="0"/>
              <a:t>La diversificación NO siempre reduce el riesgo. En tiempos de </a:t>
            </a:r>
            <a:r>
              <a:rPr lang="es-ES" b="1" dirty="0"/>
              <a:t>estrés de mercado</a:t>
            </a:r>
            <a:r>
              <a:rPr lang="es-ES" dirty="0"/>
              <a:t>, las </a:t>
            </a:r>
            <a:r>
              <a:rPr lang="es-ES" b="1" dirty="0"/>
              <a:t>correlaciones aumentan</a:t>
            </a:r>
            <a:r>
              <a:rPr lang="es-ES" dirty="0"/>
              <a:t>.</a:t>
            </a:r>
          </a:p>
          <a:p>
            <a:r>
              <a:rPr lang="es-ES" u="sng" dirty="0"/>
              <a:t>Costos de Transacción e Impuestos</a:t>
            </a:r>
          </a:p>
          <a:p>
            <a:pPr marL="0" indent="0">
              <a:buNone/>
            </a:pPr>
            <a:r>
              <a:rPr lang="es-ES" dirty="0"/>
              <a:t>No están implementados los costos de transacción ni los impuestos. Puede resultar en </a:t>
            </a:r>
            <a:r>
              <a:rPr lang="es-ES" b="1" dirty="0"/>
              <a:t>rendimientos poco realistas</a:t>
            </a:r>
            <a:r>
              <a:rPr lang="es-ES" dirty="0"/>
              <a:t>.</a:t>
            </a:r>
          </a:p>
        </p:txBody>
      </p:sp>
      <p:pic>
        <p:nvPicPr>
          <p:cNvPr id="5" name="Imagen 4" descr="Gráfico&#10;&#10;Descripción generada automáticamente">
            <a:extLst>
              <a:ext uri="{FF2B5EF4-FFF2-40B4-BE49-F238E27FC236}">
                <a16:creationId xmlns:a16="http://schemas.microsoft.com/office/drawing/2014/main" id="{35B87DC9-055A-59CC-F88A-4C79DFB910D5}"/>
              </a:ext>
            </a:extLst>
          </p:cNvPr>
          <p:cNvPicPr>
            <a:picLocks noChangeAspect="1"/>
          </p:cNvPicPr>
          <p:nvPr/>
        </p:nvPicPr>
        <p:blipFill rotWithShape="1">
          <a:blip r:embed="rId2">
            <a:extLst>
              <a:ext uri="{28A0092B-C50C-407E-A947-70E740481C1C}">
                <a14:useLocalDpi xmlns:a14="http://schemas.microsoft.com/office/drawing/2010/main" val="0"/>
              </a:ext>
            </a:extLst>
          </a:blip>
          <a:srcRect t="7612"/>
          <a:stretch/>
        </p:blipFill>
        <p:spPr>
          <a:xfrm>
            <a:off x="6736429" y="1202267"/>
            <a:ext cx="5006838" cy="2391304"/>
          </a:xfrm>
          <a:prstGeom prst="rect">
            <a:avLst/>
          </a:prstGeom>
        </p:spPr>
      </p:pic>
      <p:pic>
        <p:nvPicPr>
          <p:cNvPr id="7" name="Imagen 6" descr="Gráfico, Gráfico de barras&#10;&#10;Descripción generada automáticamente">
            <a:extLst>
              <a:ext uri="{FF2B5EF4-FFF2-40B4-BE49-F238E27FC236}">
                <a16:creationId xmlns:a16="http://schemas.microsoft.com/office/drawing/2014/main" id="{9A33C91C-30A2-76B1-66AA-43CA77DA5116}"/>
              </a:ext>
            </a:extLst>
          </p:cNvPr>
          <p:cNvPicPr>
            <a:picLocks noChangeAspect="1"/>
          </p:cNvPicPr>
          <p:nvPr/>
        </p:nvPicPr>
        <p:blipFill rotWithShape="1">
          <a:blip r:embed="rId3">
            <a:extLst>
              <a:ext uri="{28A0092B-C50C-407E-A947-70E740481C1C}">
                <a14:useLocalDpi xmlns:a14="http://schemas.microsoft.com/office/drawing/2010/main" val="0"/>
              </a:ext>
            </a:extLst>
          </a:blip>
          <a:srcRect t="7912"/>
          <a:stretch/>
        </p:blipFill>
        <p:spPr>
          <a:xfrm>
            <a:off x="6795704" y="3867383"/>
            <a:ext cx="5023165" cy="2391304"/>
          </a:xfrm>
          <a:prstGeom prst="rect">
            <a:avLst/>
          </a:prstGeom>
        </p:spPr>
      </p:pic>
      <p:sp>
        <p:nvSpPr>
          <p:cNvPr id="8" name="Marcador de contenido 2">
            <a:extLst>
              <a:ext uri="{FF2B5EF4-FFF2-40B4-BE49-F238E27FC236}">
                <a16:creationId xmlns:a16="http://schemas.microsoft.com/office/drawing/2014/main" id="{CBBD8827-5C48-74AA-6A6B-A17C6F41239F}"/>
              </a:ext>
            </a:extLst>
          </p:cNvPr>
          <p:cNvSpPr txBox="1">
            <a:spLocks/>
          </p:cNvSpPr>
          <p:nvPr/>
        </p:nvSpPr>
        <p:spPr>
          <a:xfrm>
            <a:off x="6736429" y="329289"/>
            <a:ext cx="5242062" cy="413725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b="1" dirty="0">
                <a:latin typeface="+mj-lt"/>
              </a:rPr>
              <a:t>Misma cartera inicial, Diferentes periodos</a:t>
            </a:r>
          </a:p>
          <a:p>
            <a:r>
              <a:rPr lang="es-ES" dirty="0"/>
              <a:t>Último año</a:t>
            </a:r>
          </a:p>
          <a:p>
            <a:pPr marL="0" indent="0">
              <a:buFont typeface="Arial" panose="020B0604020202020204" pitchFamily="34" charset="0"/>
              <a:buNone/>
            </a:pPr>
            <a:endParaRPr lang="es-ES" dirty="0"/>
          </a:p>
          <a:p>
            <a:pPr marL="0" indent="0">
              <a:buFont typeface="Arial" panose="020B0604020202020204" pitchFamily="34" charset="0"/>
              <a:buNone/>
            </a:pPr>
            <a:endParaRPr lang="es-ES" dirty="0"/>
          </a:p>
          <a:p>
            <a:pPr marL="0" indent="0">
              <a:buFont typeface="Arial" panose="020B0604020202020204" pitchFamily="34" charset="0"/>
              <a:buNone/>
            </a:pPr>
            <a:endParaRPr lang="es-ES" dirty="0"/>
          </a:p>
          <a:p>
            <a:pPr marL="0" indent="0">
              <a:buFont typeface="Arial" panose="020B0604020202020204" pitchFamily="34" charset="0"/>
              <a:buNone/>
            </a:pPr>
            <a:endParaRPr lang="es-ES" dirty="0"/>
          </a:p>
          <a:p>
            <a:pPr marL="0" indent="0">
              <a:buFont typeface="Arial" panose="020B0604020202020204" pitchFamily="34" charset="0"/>
              <a:buNone/>
            </a:pPr>
            <a:endParaRPr lang="es-ES" dirty="0"/>
          </a:p>
          <a:p>
            <a:r>
              <a:rPr lang="es-ES" dirty="0"/>
              <a:t>Último mes</a:t>
            </a:r>
          </a:p>
          <a:p>
            <a:pPr marL="0" indent="0">
              <a:buFont typeface="Arial" panose="020B0604020202020204" pitchFamily="34" charset="0"/>
              <a:buNone/>
            </a:pPr>
            <a:endParaRPr lang="es-ES" dirty="0"/>
          </a:p>
          <a:p>
            <a:pPr marL="0" indent="0">
              <a:buFont typeface="Arial" panose="020B0604020202020204" pitchFamily="34" charset="0"/>
              <a:buNone/>
            </a:pPr>
            <a:endParaRPr lang="es-ES" dirty="0"/>
          </a:p>
        </p:txBody>
      </p:sp>
    </p:spTree>
    <p:extLst>
      <p:ext uri="{BB962C8B-B14F-4D97-AF65-F5344CB8AC3E}">
        <p14:creationId xmlns:p14="http://schemas.microsoft.com/office/powerpoint/2010/main" val="47786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14">
            <a:extLst>
              <a:ext uri="{FF2B5EF4-FFF2-40B4-BE49-F238E27FC236}">
                <a16:creationId xmlns:a16="http://schemas.microsoft.com/office/drawing/2014/main" id="{90FE9CC2-BA24-47CD-AE5E-A6BB2A464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16">
            <a:extLst>
              <a:ext uri="{FF2B5EF4-FFF2-40B4-BE49-F238E27FC236}">
                <a16:creationId xmlns:a16="http://schemas.microsoft.com/office/drawing/2014/main" id="{53B5E4CD-D48B-4BA2-A183-C7F932AA6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82830"/>
            <a:ext cx="4038600" cy="4114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C555EB2-C661-B802-A8E8-93A899E0FF78}"/>
              </a:ext>
            </a:extLst>
          </p:cNvPr>
          <p:cNvSpPr>
            <a:spLocks noGrp="1"/>
          </p:cNvSpPr>
          <p:nvPr>
            <p:ph type="title"/>
          </p:nvPr>
        </p:nvSpPr>
        <p:spPr>
          <a:xfrm>
            <a:off x="800101" y="2057400"/>
            <a:ext cx="2630854" cy="2647462"/>
          </a:xfrm>
        </p:spPr>
        <p:txBody>
          <a:bodyPr vert="horz" lIns="91440" tIns="45720" rIns="91440" bIns="45720" rtlCol="0" anchor="t">
            <a:normAutofit/>
          </a:bodyPr>
          <a:lstStyle/>
          <a:p>
            <a:r>
              <a:rPr lang="en-US" sz="2700" b="1" kern="1200">
                <a:solidFill>
                  <a:schemeClr val="tx1"/>
                </a:solidFill>
                <a:latin typeface="+mj-lt"/>
                <a:ea typeface="+mj-ea"/>
                <a:cs typeface="+mj-cs"/>
              </a:rPr>
              <a:t>Conclusiones</a:t>
            </a:r>
          </a:p>
        </p:txBody>
      </p:sp>
      <p:graphicFrame>
        <p:nvGraphicFramePr>
          <p:cNvPr id="29" name="CuadroTexto 3">
            <a:extLst>
              <a:ext uri="{FF2B5EF4-FFF2-40B4-BE49-F238E27FC236}">
                <a16:creationId xmlns:a16="http://schemas.microsoft.com/office/drawing/2014/main" id="{062BA9B7-D47E-588A-EED8-17EB54D8957D}"/>
              </a:ext>
            </a:extLst>
          </p:cNvPr>
          <p:cNvGraphicFramePr/>
          <p:nvPr>
            <p:extLst>
              <p:ext uri="{D42A27DB-BD31-4B8C-83A1-F6EECF244321}">
                <p14:modId xmlns:p14="http://schemas.microsoft.com/office/powerpoint/2010/main" val="2918855693"/>
              </p:ext>
            </p:extLst>
          </p:nvPr>
        </p:nvGraphicFramePr>
        <p:xfrm>
          <a:off x="5068562" y="817510"/>
          <a:ext cx="6160315" cy="50080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4472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BEDCA0-5887-4BE5-B9A9-475112CFD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E34210E-BF53-4B8C-AAF6-67A5008773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2"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7F20F32-BAF8-48C2-BAC7-3E3B2405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685800"/>
            <a:ext cx="1139190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C754995-178F-65D3-9112-CBA5D15C0741}"/>
              </a:ext>
            </a:extLst>
          </p:cNvPr>
          <p:cNvSpPr>
            <a:spLocks noGrp="1"/>
          </p:cNvSpPr>
          <p:nvPr>
            <p:ph type="title"/>
          </p:nvPr>
        </p:nvSpPr>
        <p:spPr>
          <a:xfrm>
            <a:off x="1638299" y="685799"/>
            <a:ext cx="4838700" cy="1370609"/>
          </a:xfrm>
        </p:spPr>
        <p:txBody>
          <a:bodyPr anchor="ctr">
            <a:normAutofit/>
          </a:bodyPr>
          <a:lstStyle/>
          <a:p>
            <a:r>
              <a:rPr lang="es-ES" dirty="0"/>
              <a:t>Fuentes</a:t>
            </a:r>
          </a:p>
        </p:txBody>
      </p:sp>
      <p:sp>
        <p:nvSpPr>
          <p:cNvPr id="5" name="Marcador de contenido 4">
            <a:extLst>
              <a:ext uri="{FF2B5EF4-FFF2-40B4-BE49-F238E27FC236}">
                <a16:creationId xmlns:a16="http://schemas.microsoft.com/office/drawing/2014/main" id="{6DF97D47-D53F-E5A9-BBB7-BF7536409D6A}"/>
              </a:ext>
            </a:extLst>
          </p:cNvPr>
          <p:cNvSpPr>
            <a:spLocks noGrp="1"/>
          </p:cNvSpPr>
          <p:nvPr>
            <p:ph idx="1"/>
          </p:nvPr>
        </p:nvSpPr>
        <p:spPr>
          <a:xfrm>
            <a:off x="1066801" y="1794933"/>
            <a:ext cx="6138332" cy="4190999"/>
          </a:xfrm>
        </p:spPr>
        <p:txBody>
          <a:bodyPr>
            <a:normAutofit/>
          </a:bodyPr>
          <a:lstStyle/>
          <a:p>
            <a:pPr>
              <a:lnSpc>
                <a:spcPct val="110000"/>
              </a:lnSpc>
            </a:pPr>
            <a:r>
              <a:rPr lang="es-ES" sz="1400" dirty="0" err="1"/>
              <a:t>Practical</a:t>
            </a:r>
            <a:r>
              <a:rPr lang="es-ES" sz="1400" dirty="0"/>
              <a:t> </a:t>
            </a:r>
            <a:r>
              <a:rPr lang="es-ES" sz="1400" dirty="0" err="1"/>
              <a:t>assignment</a:t>
            </a:r>
            <a:r>
              <a:rPr lang="es-ES" sz="1400" dirty="0"/>
              <a:t> 4 : </a:t>
            </a:r>
            <a:r>
              <a:rPr lang="es-ES" sz="1400" dirty="0" err="1"/>
              <a:t>Correlations</a:t>
            </a:r>
            <a:endParaRPr lang="es-ES" sz="1400" dirty="0"/>
          </a:p>
          <a:p>
            <a:pPr>
              <a:lnSpc>
                <a:spcPct val="110000"/>
              </a:lnSpc>
            </a:pPr>
            <a:r>
              <a:rPr lang="es-ES" sz="1400" dirty="0" err="1"/>
              <a:t>Practical</a:t>
            </a:r>
            <a:r>
              <a:rPr lang="es-ES" sz="1400" dirty="0"/>
              <a:t> </a:t>
            </a:r>
            <a:r>
              <a:rPr lang="es-ES" sz="1400" dirty="0" err="1"/>
              <a:t>assignment</a:t>
            </a:r>
            <a:r>
              <a:rPr lang="es-ES" sz="1400" dirty="0"/>
              <a:t> 5 : Portfolio </a:t>
            </a:r>
            <a:r>
              <a:rPr lang="es-ES" sz="1400" dirty="0" err="1"/>
              <a:t>Optimization</a:t>
            </a:r>
            <a:endParaRPr lang="es-ES" sz="1400" dirty="0"/>
          </a:p>
          <a:p>
            <a:pPr>
              <a:lnSpc>
                <a:spcPct val="110000"/>
              </a:lnSpc>
            </a:pPr>
            <a:endParaRPr lang="es-ES" sz="1400" dirty="0"/>
          </a:p>
          <a:p>
            <a:pPr>
              <a:lnSpc>
                <a:spcPct val="110000"/>
              </a:lnSpc>
            </a:pPr>
            <a:r>
              <a:rPr lang="es-ES" sz="1400" dirty="0" err="1"/>
              <a:t>Cryptocurrencies</a:t>
            </a:r>
            <a:r>
              <a:rPr lang="es-ES" sz="1400" dirty="0"/>
              <a:t>, </a:t>
            </a:r>
            <a:r>
              <a:rPr lang="es-ES" sz="1400" dirty="0" err="1">
                <a:hlinkClick r:id="rId2"/>
              </a:rPr>
              <a:t>yahoo</a:t>
            </a:r>
            <a:r>
              <a:rPr lang="es-ES" sz="1400" dirty="0">
                <a:hlinkClick r:id="rId2"/>
              </a:rPr>
              <a:t> </a:t>
            </a:r>
            <a:r>
              <a:rPr lang="es-ES" sz="1400" dirty="0" err="1">
                <a:hlinkClick r:id="rId2"/>
              </a:rPr>
              <a:t>finance</a:t>
            </a:r>
            <a:endParaRPr lang="es-ES" sz="1400" dirty="0"/>
          </a:p>
          <a:p>
            <a:pPr>
              <a:lnSpc>
                <a:spcPct val="110000"/>
              </a:lnSpc>
            </a:pPr>
            <a:r>
              <a:rPr lang="es-ES" sz="1400" dirty="0"/>
              <a:t>Technologies sector, </a:t>
            </a:r>
            <a:r>
              <a:rPr lang="es-ES" sz="1400" dirty="0" err="1">
                <a:hlinkClick r:id="rId3"/>
              </a:rPr>
              <a:t>yahoo</a:t>
            </a:r>
            <a:r>
              <a:rPr lang="es-ES" sz="1400" dirty="0">
                <a:hlinkClick r:id="rId3"/>
              </a:rPr>
              <a:t> </a:t>
            </a:r>
            <a:r>
              <a:rPr lang="es-ES" sz="1400" dirty="0" err="1">
                <a:hlinkClick r:id="rId3"/>
              </a:rPr>
              <a:t>finance</a:t>
            </a:r>
            <a:endParaRPr lang="es-ES" sz="1400" dirty="0"/>
          </a:p>
          <a:p>
            <a:pPr>
              <a:lnSpc>
                <a:spcPct val="110000"/>
              </a:lnSpc>
            </a:pPr>
            <a:r>
              <a:rPr lang="es-ES" sz="1400" dirty="0"/>
              <a:t>Valores de la </a:t>
            </a:r>
            <a:r>
              <a:rPr lang="es-ES" sz="1400" dirty="0">
                <a:hlinkClick r:id="rId4"/>
              </a:rPr>
              <a:t>Bolsa española</a:t>
            </a:r>
            <a:r>
              <a:rPr lang="es-ES" sz="1400" dirty="0"/>
              <a:t>, </a:t>
            </a:r>
            <a:r>
              <a:rPr lang="es-ES" sz="1400" dirty="0" err="1">
                <a:hlinkClick r:id="rId5"/>
              </a:rPr>
              <a:t>yahoo</a:t>
            </a:r>
            <a:r>
              <a:rPr lang="es-ES" sz="1400" dirty="0">
                <a:hlinkClick r:id="rId5"/>
              </a:rPr>
              <a:t> </a:t>
            </a:r>
            <a:r>
              <a:rPr lang="es-ES" sz="1400" dirty="0" err="1">
                <a:hlinkClick r:id="rId5"/>
              </a:rPr>
              <a:t>finance</a:t>
            </a:r>
            <a:endParaRPr lang="es-ES" sz="1400" dirty="0"/>
          </a:p>
          <a:p>
            <a:pPr>
              <a:lnSpc>
                <a:spcPct val="110000"/>
              </a:lnSpc>
            </a:pPr>
            <a:endParaRPr lang="es-ES" sz="1400" dirty="0"/>
          </a:p>
          <a:p>
            <a:pPr>
              <a:lnSpc>
                <a:spcPct val="110000"/>
              </a:lnSpc>
            </a:pPr>
            <a:r>
              <a:rPr lang="es-ES" sz="1400" dirty="0"/>
              <a:t>Adams, J. (2021). </a:t>
            </a:r>
            <a:r>
              <a:rPr lang="es-ES" sz="1400" dirty="0" err="1"/>
              <a:t>What</a:t>
            </a:r>
            <a:r>
              <a:rPr lang="es-ES" sz="1400" dirty="0"/>
              <a:t> Are </a:t>
            </a:r>
            <a:r>
              <a:rPr lang="es-ES" sz="1400" dirty="0" err="1"/>
              <a:t>the</a:t>
            </a:r>
            <a:r>
              <a:rPr lang="es-ES" sz="1400" dirty="0"/>
              <a:t> </a:t>
            </a:r>
            <a:r>
              <a:rPr lang="es-ES" sz="1400" dirty="0" err="1"/>
              <a:t>Benefits</a:t>
            </a:r>
            <a:r>
              <a:rPr lang="es-ES" sz="1400" dirty="0"/>
              <a:t>, </a:t>
            </a:r>
            <a:r>
              <a:rPr lang="es-ES" sz="1400" dirty="0" err="1"/>
              <a:t>Cons</a:t>
            </a:r>
            <a:r>
              <a:rPr lang="es-ES" sz="1400" dirty="0"/>
              <a:t>, and </a:t>
            </a:r>
            <a:r>
              <a:rPr lang="es-ES" sz="1400" dirty="0" err="1"/>
              <a:t>Limitations</a:t>
            </a:r>
            <a:r>
              <a:rPr lang="es-ES" sz="1400" dirty="0"/>
              <a:t> </a:t>
            </a:r>
            <a:r>
              <a:rPr lang="es-ES" sz="1400" dirty="0" err="1"/>
              <a:t>of</a:t>
            </a:r>
            <a:r>
              <a:rPr lang="es-ES" sz="1400" dirty="0"/>
              <a:t> Modern Portfolio </a:t>
            </a:r>
            <a:r>
              <a:rPr lang="es-ES" sz="1400" dirty="0" err="1"/>
              <a:t>Theory</a:t>
            </a:r>
            <a:r>
              <a:rPr lang="es-ES" sz="1400" dirty="0"/>
              <a:t>? </a:t>
            </a:r>
            <a:r>
              <a:rPr lang="es-ES" sz="1400" dirty="0" err="1"/>
              <a:t>Available</a:t>
            </a:r>
            <a:r>
              <a:rPr lang="es-ES" sz="1400" dirty="0"/>
              <a:t> at: </a:t>
            </a:r>
            <a:r>
              <a:rPr lang="es-ES" sz="1400" dirty="0">
                <a:hlinkClick r:id="rId6"/>
              </a:rPr>
              <a:t>realized1031.com</a:t>
            </a:r>
            <a:r>
              <a:rPr lang="es-ES" sz="1400" dirty="0"/>
              <a:t>, </a:t>
            </a:r>
            <a:r>
              <a:rPr lang="es-ES" sz="1400" dirty="0" err="1"/>
              <a:t>Disadvantages</a:t>
            </a:r>
            <a:r>
              <a:rPr lang="es-ES" sz="1400" dirty="0"/>
              <a:t> and </a:t>
            </a:r>
            <a:r>
              <a:rPr lang="es-ES" sz="1400" dirty="0" err="1"/>
              <a:t>Limitations</a:t>
            </a:r>
            <a:r>
              <a:rPr lang="es-ES" sz="1400" dirty="0"/>
              <a:t>.</a:t>
            </a:r>
          </a:p>
          <a:p>
            <a:pPr>
              <a:lnSpc>
                <a:spcPct val="110000"/>
              </a:lnSpc>
            </a:pPr>
            <a:r>
              <a:rPr lang="es-ES" sz="1400" dirty="0"/>
              <a:t>Logue, A. (2023). </a:t>
            </a:r>
            <a:r>
              <a:rPr lang="es-ES" sz="1400" dirty="0" err="1"/>
              <a:t>Britannica</a:t>
            </a:r>
            <a:r>
              <a:rPr lang="es-ES" sz="1400" dirty="0"/>
              <a:t> Money. </a:t>
            </a:r>
            <a:r>
              <a:rPr lang="es-ES" sz="1400" dirty="0" err="1"/>
              <a:t>Available</a:t>
            </a:r>
            <a:r>
              <a:rPr lang="es-ES" sz="1400" dirty="0"/>
              <a:t> at: </a:t>
            </a:r>
            <a:r>
              <a:rPr lang="es-ES" sz="1400" dirty="0">
                <a:hlinkClick r:id="rId7"/>
              </a:rPr>
              <a:t>britannica.com</a:t>
            </a:r>
            <a:r>
              <a:rPr lang="es-ES" sz="1400" dirty="0"/>
              <a:t>, </a:t>
            </a:r>
            <a:r>
              <a:rPr lang="es-ES" sz="1400" dirty="0" err="1"/>
              <a:t>Criticisms</a:t>
            </a:r>
            <a:r>
              <a:rPr lang="es-ES" sz="1400" dirty="0"/>
              <a:t> and </a:t>
            </a:r>
            <a:r>
              <a:rPr lang="es-ES" sz="1400" dirty="0" err="1"/>
              <a:t>limitations</a:t>
            </a:r>
            <a:r>
              <a:rPr lang="es-ES" sz="1400" dirty="0"/>
              <a:t> </a:t>
            </a:r>
            <a:r>
              <a:rPr lang="es-ES" sz="1400" dirty="0" err="1"/>
              <a:t>of</a:t>
            </a:r>
            <a:r>
              <a:rPr lang="es-ES" sz="1400" dirty="0"/>
              <a:t> MPT.</a:t>
            </a:r>
          </a:p>
        </p:txBody>
      </p:sp>
      <p:pic>
        <p:nvPicPr>
          <p:cNvPr id="9" name="Graphic 8" descr="Libros">
            <a:extLst>
              <a:ext uri="{FF2B5EF4-FFF2-40B4-BE49-F238E27FC236}">
                <a16:creationId xmlns:a16="http://schemas.microsoft.com/office/drawing/2014/main" id="{54351C23-8BC5-4D8F-C80D-1F3A663894D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315201" y="1390650"/>
            <a:ext cx="4076700" cy="4076700"/>
          </a:xfrm>
          <a:prstGeom prst="rect">
            <a:avLst/>
          </a:prstGeom>
        </p:spPr>
      </p:pic>
    </p:spTree>
    <p:extLst>
      <p:ext uri="{BB962C8B-B14F-4D97-AF65-F5344CB8AC3E}">
        <p14:creationId xmlns:p14="http://schemas.microsoft.com/office/powerpoint/2010/main" val="2980031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CDABA077-5650-4194-91A9-0181927D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9">
            <a:extLst>
              <a:ext uri="{FF2B5EF4-FFF2-40B4-BE49-F238E27FC236}">
                <a16:creationId xmlns:a16="http://schemas.microsoft.com/office/drawing/2014/main" id="{7A4E7FFF-D33D-499B-85BF-6EBA5D5FB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Rectangle 1041">
            <a:extLst>
              <a:ext uri="{FF2B5EF4-FFF2-40B4-BE49-F238E27FC236}">
                <a16:creationId xmlns:a16="http://schemas.microsoft.com/office/drawing/2014/main" id="{0B1402E7-5138-4B04-AA6B-9B61E652E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57400"/>
            <a:ext cx="11391900" cy="480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6309271-6C64-5BB4-C495-89A5CC13DCDB}"/>
              </a:ext>
            </a:extLst>
          </p:cNvPr>
          <p:cNvSpPr>
            <a:spLocks noGrp="1"/>
          </p:cNvSpPr>
          <p:nvPr>
            <p:ph type="title"/>
          </p:nvPr>
        </p:nvSpPr>
        <p:spPr>
          <a:xfrm>
            <a:off x="1638298" y="435247"/>
            <a:ext cx="9493893" cy="1186903"/>
          </a:xfrm>
        </p:spPr>
        <p:txBody>
          <a:bodyPr>
            <a:normAutofit/>
          </a:bodyPr>
          <a:lstStyle/>
          <a:p>
            <a:r>
              <a:rPr lang="es-ES" dirty="0"/>
              <a:t>Introducción</a:t>
            </a:r>
          </a:p>
        </p:txBody>
      </p:sp>
      <p:sp>
        <p:nvSpPr>
          <p:cNvPr id="3" name="Marcador de contenido 2">
            <a:extLst>
              <a:ext uri="{FF2B5EF4-FFF2-40B4-BE49-F238E27FC236}">
                <a16:creationId xmlns:a16="http://schemas.microsoft.com/office/drawing/2014/main" id="{EE62C78B-5FB8-60AA-F5F8-EE7092736F24}"/>
              </a:ext>
            </a:extLst>
          </p:cNvPr>
          <p:cNvSpPr>
            <a:spLocks noGrp="1"/>
          </p:cNvSpPr>
          <p:nvPr>
            <p:ph idx="1"/>
          </p:nvPr>
        </p:nvSpPr>
        <p:spPr>
          <a:xfrm>
            <a:off x="-1" y="2057397"/>
            <a:ext cx="7322029" cy="4800600"/>
          </a:xfrm>
        </p:spPr>
        <p:txBody>
          <a:bodyPr>
            <a:normAutofit lnSpcReduction="10000"/>
          </a:bodyPr>
          <a:lstStyle/>
          <a:p>
            <a:pPr>
              <a:lnSpc>
                <a:spcPct val="110000"/>
              </a:lnSpc>
            </a:pPr>
            <a:r>
              <a:rPr lang="es-ES" sz="1600" u="sng" dirty="0"/>
              <a:t>Teoría Moderna de Portafolios</a:t>
            </a:r>
          </a:p>
          <a:p>
            <a:pPr marL="0" indent="0">
              <a:lnSpc>
                <a:spcPct val="110000"/>
              </a:lnSpc>
              <a:buNone/>
            </a:pPr>
            <a:r>
              <a:rPr lang="es-ES" sz="1600" dirty="0"/>
              <a:t>Marco para construir carteras de inversión</a:t>
            </a:r>
            <a:r>
              <a:rPr lang="es-ES" sz="1600" b="1" dirty="0"/>
              <a:t>, maximizar el retorno</a:t>
            </a:r>
            <a:r>
              <a:rPr lang="es-ES" sz="1600" dirty="0"/>
              <a:t> esperado, dado un nivel de riesgo y enfatizando en la </a:t>
            </a:r>
            <a:r>
              <a:rPr lang="es-ES" sz="1600" b="1" dirty="0"/>
              <a:t>diversificación</a:t>
            </a:r>
            <a:r>
              <a:rPr lang="es-ES" sz="1600" dirty="0"/>
              <a:t> para reducir el riesgo.</a:t>
            </a:r>
          </a:p>
          <a:p>
            <a:pPr>
              <a:lnSpc>
                <a:spcPct val="110000"/>
              </a:lnSpc>
            </a:pPr>
            <a:r>
              <a:rPr lang="es-ES" sz="1600" u="sng" dirty="0"/>
              <a:t>Importancia de la Diversificación</a:t>
            </a:r>
          </a:p>
          <a:p>
            <a:pPr marL="0" indent="0">
              <a:lnSpc>
                <a:spcPct val="110000"/>
              </a:lnSpc>
              <a:buNone/>
            </a:pPr>
            <a:r>
              <a:rPr lang="es-ES" sz="1600" dirty="0"/>
              <a:t>Inversiones dentro de una cartera variadas reduce la </a:t>
            </a:r>
            <a:r>
              <a:rPr lang="es-ES" sz="1600" b="1" dirty="0"/>
              <a:t>exposición al riesgo</a:t>
            </a:r>
            <a:r>
              <a:rPr lang="es-ES" sz="1600" dirty="0"/>
              <a:t>. Baja correlación entre los activos. Es fundamental hacer un </a:t>
            </a:r>
            <a:r>
              <a:rPr lang="es-ES" sz="1600" b="1" dirty="0"/>
              <a:t>estudio de mercado</a:t>
            </a:r>
            <a:r>
              <a:rPr lang="es-ES" sz="1600" dirty="0"/>
              <a:t> previo.</a:t>
            </a:r>
          </a:p>
          <a:p>
            <a:pPr>
              <a:lnSpc>
                <a:spcPct val="110000"/>
              </a:lnSpc>
            </a:pPr>
            <a:r>
              <a:rPr lang="es-ES" sz="1600" u="sng" dirty="0"/>
              <a:t>Introducción a las Criptomonedas</a:t>
            </a:r>
          </a:p>
          <a:p>
            <a:pPr marL="0" indent="0">
              <a:lnSpc>
                <a:spcPct val="110000"/>
              </a:lnSpc>
              <a:buNone/>
            </a:pPr>
            <a:r>
              <a:rPr lang="es-ES" sz="1600" dirty="0"/>
              <a:t>Las criptomonedas son monedas digitales que utilizan criptografía para la seguridad y operan </a:t>
            </a:r>
            <a:r>
              <a:rPr lang="es-ES" sz="1600" b="1" dirty="0"/>
              <a:t>independientemente</a:t>
            </a:r>
            <a:r>
              <a:rPr lang="es-ES" sz="1600" dirty="0"/>
              <a:t> de un banco central. Actualmente, se consideran un </a:t>
            </a:r>
            <a:r>
              <a:rPr lang="es-ES" sz="1600" b="1" dirty="0"/>
              <a:t>activo especulativo.</a:t>
            </a:r>
          </a:p>
          <a:p>
            <a:pPr marL="0" indent="0">
              <a:lnSpc>
                <a:spcPct val="110000"/>
              </a:lnSpc>
              <a:buNone/>
            </a:pPr>
            <a:endParaRPr lang="es-ES" sz="900" dirty="0"/>
          </a:p>
          <a:p>
            <a:pPr marL="0" indent="0" algn="ctr">
              <a:lnSpc>
                <a:spcPct val="110000"/>
              </a:lnSpc>
              <a:buNone/>
            </a:pPr>
            <a:r>
              <a:rPr lang="es-ES" sz="1600" dirty="0">
                <a:solidFill>
                  <a:schemeClr val="accent6"/>
                </a:solidFill>
              </a:rPr>
              <a:t>¿Proporcionan las criptomonedas beneficios significativos de diversificación cuando se incluyen en carteras?</a:t>
            </a:r>
          </a:p>
        </p:txBody>
      </p:sp>
      <p:pic>
        <p:nvPicPr>
          <p:cNvPr id="1030" name="Picture 6">
            <a:extLst>
              <a:ext uri="{FF2B5EF4-FFF2-40B4-BE49-F238E27FC236}">
                <a16:creationId xmlns:a16="http://schemas.microsoft.com/office/drawing/2014/main" id="{1D1E03F9-5E87-6A49-24A1-1269F5F1785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009" r="22267"/>
          <a:stretch/>
        </p:blipFill>
        <p:spPr bwMode="auto">
          <a:xfrm>
            <a:off x="7322029" y="2057397"/>
            <a:ext cx="4869972" cy="4800603"/>
          </a:xfrm>
          <a:prstGeom prst="rect">
            <a:avLst/>
          </a:prstGeom>
          <a:noFill/>
          <a:extLst>
            <a:ext uri="{909E8E84-426E-40DD-AFC4-6F175D3DCCD1}">
              <a14:hiddenFill xmlns:a14="http://schemas.microsoft.com/office/drawing/2010/main">
                <a:solidFill>
                  <a:srgbClr val="FFFFFF"/>
                </a:solidFill>
              </a14:hiddenFill>
            </a:ext>
          </a:extLst>
        </p:spPr>
      </p:pic>
      <p:sp>
        <p:nvSpPr>
          <p:cNvPr id="6" name="Marcador de contenido 2">
            <a:extLst>
              <a:ext uri="{FF2B5EF4-FFF2-40B4-BE49-F238E27FC236}">
                <a16:creationId xmlns:a16="http://schemas.microsoft.com/office/drawing/2014/main" id="{E62E51A6-A5DC-07B5-0469-EB8D4C516710}"/>
              </a:ext>
            </a:extLst>
          </p:cNvPr>
          <p:cNvSpPr txBox="1">
            <a:spLocks/>
          </p:cNvSpPr>
          <p:nvPr/>
        </p:nvSpPr>
        <p:spPr>
          <a:xfrm>
            <a:off x="9795933" y="1406250"/>
            <a:ext cx="2396067" cy="58420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s-ES" sz="1400" u="sng" dirty="0"/>
              <a:t>Imagen por André François McKenzie, </a:t>
            </a:r>
            <a:r>
              <a:rPr lang="es-ES" sz="1400" u="sng" dirty="0" err="1"/>
              <a:t>Unsplash</a:t>
            </a:r>
            <a:endParaRPr lang="es-ES" sz="1400" u="sng" dirty="0"/>
          </a:p>
        </p:txBody>
      </p:sp>
    </p:spTree>
    <p:extLst>
      <p:ext uri="{BB962C8B-B14F-4D97-AF65-F5344CB8AC3E}">
        <p14:creationId xmlns:p14="http://schemas.microsoft.com/office/powerpoint/2010/main" val="2664606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DABA077-5650-4194-91A9-0181927D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A4E7FFF-D33D-499B-85BF-6EBA5D5FB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B1402E7-5138-4B04-AA6B-9B61E652E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57400"/>
            <a:ext cx="11398728" cy="480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DEB2A6CB-7ED0-8FDA-EC6D-44D8E786E883}"/>
              </a:ext>
            </a:extLst>
          </p:cNvPr>
          <p:cNvSpPr>
            <a:spLocks noGrp="1"/>
          </p:cNvSpPr>
          <p:nvPr>
            <p:ph type="title"/>
          </p:nvPr>
        </p:nvSpPr>
        <p:spPr>
          <a:xfrm>
            <a:off x="1544186" y="460661"/>
            <a:ext cx="9040687" cy="1136072"/>
          </a:xfrm>
        </p:spPr>
        <p:txBody>
          <a:bodyPr>
            <a:normAutofit/>
          </a:bodyPr>
          <a:lstStyle/>
          <a:p>
            <a:r>
              <a:rPr lang="es-ES" dirty="0"/>
              <a:t>Elección de Activos</a:t>
            </a:r>
            <a:br>
              <a:rPr lang="es-ES" dirty="0"/>
            </a:br>
            <a:r>
              <a:rPr lang="es-ES" sz="2400" dirty="0"/>
              <a:t>ene18 – jun24 </a:t>
            </a:r>
          </a:p>
        </p:txBody>
      </p:sp>
      <p:sp>
        <p:nvSpPr>
          <p:cNvPr id="3" name="Marcador de contenido 2">
            <a:extLst>
              <a:ext uri="{FF2B5EF4-FFF2-40B4-BE49-F238E27FC236}">
                <a16:creationId xmlns:a16="http://schemas.microsoft.com/office/drawing/2014/main" id="{91D2D092-2388-9E7C-663C-FC1E87EC3C49}"/>
              </a:ext>
            </a:extLst>
          </p:cNvPr>
          <p:cNvSpPr>
            <a:spLocks noGrp="1"/>
          </p:cNvSpPr>
          <p:nvPr>
            <p:ph idx="1"/>
          </p:nvPr>
        </p:nvSpPr>
        <p:spPr>
          <a:xfrm>
            <a:off x="0" y="2057394"/>
            <a:ext cx="6874933" cy="4800606"/>
          </a:xfrm>
        </p:spPr>
        <p:txBody>
          <a:bodyPr>
            <a:normAutofit/>
          </a:bodyPr>
          <a:lstStyle/>
          <a:p>
            <a:pPr marL="0" indent="0">
              <a:lnSpc>
                <a:spcPct val="110000"/>
              </a:lnSpc>
              <a:buNone/>
            </a:pPr>
            <a:r>
              <a:rPr lang="es-ES" sz="1600" u="sng" dirty="0"/>
              <a:t>1.  Activos Tradicionales: </a:t>
            </a:r>
          </a:p>
          <a:p>
            <a:pPr marL="0" indent="0">
              <a:lnSpc>
                <a:spcPct val="110000"/>
              </a:lnSpc>
              <a:buNone/>
            </a:pPr>
            <a:r>
              <a:rPr lang="es-ES" sz="1600" dirty="0"/>
              <a:t>Estabilidad y seguridad con </a:t>
            </a:r>
            <a:r>
              <a:rPr lang="es-ES" sz="1600" b="1" dirty="0"/>
              <a:t>activos refugio</a:t>
            </a:r>
            <a:r>
              <a:rPr lang="es-ES" sz="1600" dirty="0"/>
              <a:t>. Índice de </a:t>
            </a:r>
            <a:r>
              <a:rPr lang="es-ES" sz="1600" b="1" dirty="0"/>
              <a:t>referencia</a:t>
            </a:r>
            <a:r>
              <a:rPr lang="es-ES" sz="1600" dirty="0"/>
              <a:t>.</a:t>
            </a:r>
          </a:p>
          <a:p>
            <a:pPr marL="0" indent="0">
              <a:lnSpc>
                <a:spcPct val="110000"/>
              </a:lnSpc>
              <a:buNone/>
            </a:pPr>
            <a:r>
              <a:rPr lang="es-ES" sz="1600" u="sng" dirty="0"/>
              <a:t>2. Criptomonedas:</a:t>
            </a:r>
          </a:p>
          <a:p>
            <a:pPr marL="0" indent="0">
              <a:lnSpc>
                <a:spcPct val="110000"/>
              </a:lnSpc>
              <a:buNone/>
            </a:pPr>
            <a:r>
              <a:rPr lang="es-ES" sz="1600" dirty="0"/>
              <a:t>Tanto conocidas como más pequeñas.</a:t>
            </a:r>
          </a:p>
          <a:p>
            <a:pPr marL="0" indent="0">
              <a:lnSpc>
                <a:spcPct val="110000"/>
              </a:lnSpc>
              <a:buNone/>
            </a:pPr>
            <a:r>
              <a:rPr lang="es-ES" sz="1600" u="sng" dirty="0"/>
              <a:t>3. Acciones Tecnológicas:</a:t>
            </a:r>
          </a:p>
          <a:p>
            <a:pPr marL="0" indent="0">
              <a:lnSpc>
                <a:spcPct val="110000"/>
              </a:lnSpc>
              <a:buNone/>
            </a:pPr>
            <a:r>
              <a:rPr lang="es-ES" sz="1600" dirty="0"/>
              <a:t>Empresas líderes en innovación y </a:t>
            </a:r>
            <a:r>
              <a:rPr lang="es-ES" sz="1600" b="1" dirty="0"/>
              <a:t>crecimiento tecnológico</a:t>
            </a:r>
            <a:r>
              <a:rPr lang="es-ES" sz="1600" dirty="0"/>
              <a:t>.</a:t>
            </a:r>
          </a:p>
          <a:p>
            <a:pPr marL="0" indent="0">
              <a:lnSpc>
                <a:spcPct val="110000"/>
              </a:lnSpc>
              <a:buNone/>
            </a:pPr>
            <a:r>
              <a:rPr lang="es-ES" sz="1600" u="sng" dirty="0"/>
              <a:t>4. Varios Sectores: </a:t>
            </a:r>
          </a:p>
          <a:p>
            <a:pPr marL="0" indent="0">
              <a:lnSpc>
                <a:spcPct val="110000"/>
              </a:lnSpc>
              <a:buNone/>
            </a:pPr>
            <a:r>
              <a:rPr lang="es-ES" sz="1600" dirty="0"/>
              <a:t>Diversificación a través de </a:t>
            </a:r>
            <a:r>
              <a:rPr lang="es-ES" sz="1600" b="1" dirty="0"/>
              <a:t>diferentes industrias </a:t>
            </a:r>
            <a:r>
              <a:rPr lang="es-ES" sz="1600" dirty="0"/>
              <a:t>(incluyendo telecos, bienes de consumo, energía, farmacéutica y aeroespacial)</a:t>
            </a:r>
          </a:p>
          <a:p>
            <a:pPr marL="0" indent="0">
              <a:lnSpc>
                <a:spcPct val="110000"/>
              </a:lnSpc>
              <a:buNone/>
            </a:pPr>
            <a:r>
              <a:rPr lang="es-ES" sz="1600" u="sng" dirty="0"/>
              <a:t>5. Acciones Españolas:</a:t>
            </a:r>
          </a:p>
          <a:p>
            <a:pPr marL="0" indent="0">
              <a:lnSpc>
                <a:spcPct val="110000"/>
              </a:lnSpc>
              <a:buNone/>
            </a:pPr>
            <a:r>
              <a:rPr lang="es-ES" sz="1600" b="1" dirty="0"/>
              <a:t>Diversificación geográfica</a:t>
            </a:r>
            <a:r>
              <a:rPr lang="es-ES" sz="1600" dirty="0"/>
              <a:t> al invertir en empresas de varios sectores del mercado español.</a:t>
            </a:r>
            <a:endParaRPr lang="en-GB" sz="1600" dirty="0"/>
          </a:p>
        </p:txBody>
      </p:sp>
      <p:pic>
        <p:nvPicPr>
          <p:cNvPr id="7" name="Imagen 6" descr="Gráfico&#10;&#10;Descripción generada automáticamente">
            <a:extLst>
              <a:ext uri="{FF2B5EF4-FFF2-40B4-BE49-F238E27FC236}">
                <a16:creationId xmlns:a16="http://schemas.microsoft.com/office/drawing/2014/main" id="{2BC04F57-B999-981F-8B79-EC9A4DF46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1498" y="0"/>
            <a:ext cx="4650793" cy="6890064"/>
          </a:xfrm>
          <a:prstGeom prst="rect">
            <a:avLst/>
          </a:prstGeom>
        </p:spPr>
      </p:pic>
    </p:spTree>
    <p:extLst>
      <p:ext uri="{BB962C8B-B14F-4D97-AF65-F5344CB8AC3E}">
        <p14:creationId xmlns:p14="http://schemas.microsoft.com/office/powerpoint/2010/main" val="2939419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592565B-E81C-4A1C-9667-7CBCF2AC5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F914DDC-D2A9-4C86-B057-CDBB8F1742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2"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A39C7114-BEDD-41AE-8645-0502136A6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38302" y="2743198"/>
            <a:ext cx="10553698" cy="41148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9C1B0B-D6DD-9D4A-81AC-4B79F9B4FC72}"/>
              </a:ext>
            </a:extLst>
          </p:cNvPr>
          <p:cNvSpPr>
            <a:spLocks noGrp="1"/>
          </p:cNvSpPr>
          <p:nvPr>
            <p:ph type="title"/>
          </p:nvPr>
        </p:nvSpPr>
        <p:spPr>
          <a:xfrm>
            <a:off x="1550240" y="618408"/>
            <a:ext cx="3902293" cy="1506381"/>
          </a:xfrm>
        </p:spPr>
        <p:txBody>
          <a:bodyPr>
            <a:normAutofit fontScale="90000"/>
          </a:bodyPr>
          <a:lstStyle/>
          <a:p>
            <a:r>
              <a:rPr lang="es-ES" dirty="0"/>
              <a:t>Análisis de la </a:t>
            </a:r>
            <a:br>
              <a:rPr lang="es-ES" dirty="0"/>
            </a:br>
            <a:r>
              <a:rPr lang="es-ES" dirty="0"/>
              <a:t>Diversidad de Mercado</a:t>
            </a:r>
          </a:p>
        </p:txBody>
      </p:sp>
      <p:sp>
        <p:nvSpPr>
          <p:cNvPr id="13" name="Marcador de contenido 12">
            <a:extLst>
              <a:ext uri="{FF2B5EF4-FFF2-40B4-BE49-F238E27FC236}">
                <a16:creationId xmlns:a16="http://schemas.microsoft.com/office/drawing/2014/main" id="{4E388224-7C9D-2EDF-DFE4-D35FEE2AA9F9}"/>
              </a:ext>
            </a:extLst>
          </p:cNvPr>
          <p:cNvSpPr>
            <a:spLocks noGrp="1"/>
          </p:cNvSpPr>
          <p:nvPr>
            <p:ph idx="1"/>
          </p:nvPr>
        </p:nvSpPr>
        <p:spPr>
          <a:xfrm>
            <a:off x="2438401" y="3429000"/>
            <a:ext cx="4876799" cy="2847702"/>
          </a:xfrm>
        </p:spPr>
        <p:txBody>
          <a:bodyPr>
            <a:normAutofit/>
          </a:bodyPr>
          <a:lstStyle/>
          <a:p>
            <a:r>
              <a:rPr lang="es-ES" u="sng" dirty="0"/>
              <a:t>Índice S&amp;P 500</a:t>
            </a:r>
          </a:p>
          <a:p>
            <a:endParaRPr lang="es-ES" dirty="0"/>
          </a:p>
          <a:p>
            <a:r>
              <a:rPr lang="es-ES" u="sng" dirty="0" err="1"/>
              <a:t>Sub-matrices</a:t>
            </a:r>
            <a:endParaRPr lang="es-ES" u="sng" dirty="0"/>
          </a:p>
          <a:p>
            <a:pPr lvl="1"/>
            <a:r>
              <a:rPr lang="es-ES" dirty="0" err="1"/>
              <a:t>Cryptos</a:t>
            </a:r>
            <a:endParaRPr lang="es-ES" dirty="0"/>
          </a:p>
          <a:p>
            <a:pPr lvl="1"/>
            <a:r>
              <a:rPr lang="es-ES" dirty="0" err="1"/>
              <a:t>Technológicas</a:t>
            </a:r>
            <a:endParaRPr lang="es-ES" dirty="0"/>
          </a:p>
          <a:p>
            <a:endParaRPr lang="es-ES" dirty="0"/>
          </a:p>
          <a:p>
            <a:endParaRPr lang="es-ES" dirty="0"/>
          </a:p>
        </p:txBody>
      </p:sp>
      <p:pic>
        <p:nvPicPr>
          <p:cNvPr id="11" name="Imagen 10" descr="Interfaz de usuario gráfica&#10;&#10;Descripción generada automáticamente">
            <a:extLst>
              <a:ext uri="{FF2B5EF4-FFF2-40B4-BE49-F238E27FC236}">
                <a16:creationId xmlns:a16="http://schemas.microsoft.com/office/drawing/2014/main" id="{3EB0FEED-BBE2-7EBB-746F-F612688AAFD3}"/>
              </a:ext>
            </a:extLst>
          </p:cNvPr>
          <p:cNvPicPr>
            <a:picLocks noChangeAspect="1"/>
          </p:cNvPicPr>
          <p:nvPr/>
        </p:nvPicPr>
        <p:blipFill rotWithShape="1">
          <a:blip r:embed="rId2">
            <a:extLst>
              <a:ext uri="{28A0092B-C50C-407E-A947-70E740481C1C}">
                <a14:useLocalDpi xmlns:a14="http://schemas.microsoft.com/office/drawing/2010/main" val="0"/>
              </a:ext>
            </a:extLst>
          </a:blip>
          <a:srcRect r="1" b="4618"/>
          <a:stretch/>
        </p:blipFill>
        <p:spPr>
          <a:xfrm>
            <a:off x="5731034" y="-1"/>
            <a:ext cx="6444935" cy="6505166"/>
          </a:xfrm>
          <a:prstGeom prst="rect">
            <a:avLst/>
          </a:prstGeom>
        </p:spPr>
      </p:pic>
    </p:spTree>
    <p:extLst>
      <p:ext uri="{BB962C8B-B14F-4D97-AF65-F5344CB8AC3E}">
        <p14:creationId xmlns:p14="http://schemas.microsoft.com/office/powerpoint/2010/main" val="3399855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0BEDCA0-5887-4BE5-B9A9-475112CFD0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E34210E-BF53-4B8C-AAF6-67A5008773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2"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7F20F32-BAF8-48C2-BAC7-3E3B240558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0100" y="685800"/>
            <a:ext cx="11391902"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FED87B5D-BAF8-9608-1186-629BD5901664}"/>
              </a:ext>
            </a:extLst>
          </p:cNvPr>
          <p:cNvSpPr>
            <a:spLocks noGrp="1"/>
          </p:cNvSpPr>
          <p:nvPr>
            <p:ph idx="1"/>
          </p:nvPr>
        </p:nvSpPr>
        <p:spPr>
          <a:xfrm>
            <a:off x="800100" y="627876"/>
            <a:ext cx="3848100" cy="5866057"/>
          </a:xfrm>
        </p:spPr>
        <p:txBody>
          <a:bodyPr>
            <a:noAutofit/>
          </a:bodyPr>
          <a:lstStyle/>
          <a:p>
            <a:pPr>
              <a:lnSpc>
                <a:spcPct val="110000"/>
              </a:lnSpc>
            </a:pPr>
            <a:r>
              <a:rPr lang="es-ES" sz="1400" dirty="0" err="1">
                <a:solidFill>
                  <a:srgbClr val="FFC000"/>
                </a:solidFill>
              </a:rPr>
              <a:t>Cluster</a:t>
            </a:r>
            <a:r>
              <a:rPr lang="es-ES" sz="1400" dirty="0">
                <a:solidFill>
                  <a:srgbClr val="FFC000"/>
                </a:solidFill>
              </a:rPr>
              <a:t> Naranja</a:t>
            </a:r>
          </a:p>
          <a:p>
            <a:pPr marL="0" indent="0">
              <a:lnSpc>
                <a:spcPct val="110000"/>
              </a:lnSpc>
              <a:buNone/>
            </a:pPr>
            <a:r>
              <a:rPr lang="es-ES" sz="1400" dirty="0" err="1"/>
              <a:t>Sub-portfolio</a:t>
            </a:r>
            <a:r>
              <a:rPr lang="es-ES" sz="1400" dirty="0"/>
              <a:t> de criptomonedas, alta correlación debido a su </a:t>
            </a:r>
            <a:r>
              <a:rPr lang="es-ES" sz="1400" b="1" dirty="0"/>
              <a:t>alta volatilidad </a:t>
            </a:r>
            <a:r>
              <a:rPr lang="es-ES" sz="1400" dirty="0"/>
              <a:t>y comportamiento de </a:t>
            </a:r>
            <a:r>
              <a:rPr lang="es-ES" sz="1400" b="1" dirty="0"/>
              <a:t>crecimiento similar</a:t>
            </a:r>
            <a:r>
              <a:rPr lang="es-ES" sz="1400" dirty="0"/>
              <a:t>.</a:t>
            </a:r>
          </a:p>
          <a:p>
            <a:pPr marL="0" indent="0">
              <a:lnSpc>
                <a:spcPct val="110000"/>
              </a:lnSpc>
              <a:buNone/>
            </a:pPr>
            <a:endParaRPr lang="es-ES" sz="1400" dirty="0"/>
          </a:p>
          <a:p>
            <a:pPr>
              <a:lnSpc>
                <a:spcPct val="110000"/>
              </a:lnSpc>
            </a:pPr>
            <a:r>
              <a:rPr lang="es-ES" sz="1400" dirty="0" err="1">
                <a:solidFill>
                  <a:schemeClr val="accent6"/>
                </a:solidFill>
              </a:rPr>
              <a:t>Cluster</a:t>
            </a:r>
            <a:r>
              <a:rPr lang="es-ES" sz="1400" dirty="0">
                <a:solidFill>
                  <a:schemeClr val="accent6"/>
                </a:solidFill>
              </a:rPr>
              <a:t> Verde</a:t>
            </a:r>
          </a:p>
          <a:p>
            <a:pPr marL="0" indent="0">
              <a:lnSpc>
                <a:spcPct val="110000"/>
              </a:lnSpc>
              <a:buNone/>
            </a:pPr>
            <a:r>
              <a:rPr lang="es-ES" sz="1400" dirty="0"/>
              <a:t>Activos </a:t>
            </a:r>
            <a:r>
              <a:rPr lang="es-ES" sz="1400" b="1" dirty="0"/>
              <a:t>tecnológicos</a:t>
            </a:r>
            <a:r>
              <a:rPr lang="es-ES" sz="1400" dirty="0"/>
              <a:t> y el </a:t>
            </a:r>
            <a:r>
              <a:rPr lang="es-ES" sz="1400" b="1" dirty="0"/>
              <a:t>S&amp;P 500</a:t>
            </a:r>
            <a:r>
              <a:rPr lang="es-ES" sz="1400" dirty="0"/>
              <a:t>. ¿Por qué están especialmente correlacionados?</a:t>
            </a:r>
          </a:p>
          <a:p>
            <a:pPr marL="0" indent="0">
              <a:lnSpc>
                <a:spcPct val="110000"/>
              </a:lnSpc>
              <a:buNone/>
            </a:pPr>
            <a:r>
              <a:rPr lang="es-ES" sz="1400" dirty="0"/>
              <a:t>Desde </a:t>
            </a:r>
            <a:r>
              <a:rPr lang="es-ES" sz="1400" b="1" dirty="0"/>
              <a:t>nov20</a:t>
            </a:r>
            <a:r>
              <a:rPr lang="es-ES" sz="1400" dirty="0"/>
              <a:t>, las acciones tecnológicas experimentan un crecimiento significativo debido a los avances en </a:t>
            </a:r>
            <a:r>
              <a:rPr lang="es-ES" sz="1400" b="1" dirty="0"/>
              <a:t>IA </a:t>
            </a:r>
            <a:r>
              <a:rPr lang="es-ES" sz="1400" dirty="0"/>
              <a:t>(especialmente </a:t>
            </a:r>
            <a:r>
              <a:rPr lang="es-ES" sz="1400" b="1" dirty="0" err="1"/>
              <a:t>Nvidia</a:t>
            </a:r>
            <a:r>
              <a:rPr lang="es-ES" sz="1400" dirty="0"/>
              <a:t>, Google y Microsoft).</a:t>
            </a:r>
          </a:p>
          <a:p>
            <a:pPr marL="0" indent="0">
              <a:lnSpc>
                <a:spcPct val="110000"/>
              </a:lnSpc>
              <a:buNone/>
            </a:pPr>
            <a:endParaRPr lang="es-ES" sz="1400" dirty="0"/>
          </a:p>
          <a:p>
            <a:pPr>
              <a:lnSpc>
                <a:spcPct val="110000"/>
              </a:lnSpc>
            </a:pPr>
            <a:r>
              <a:rPr lang="es-ES" sz="1400" dirty="0" err="1">
                <a:solidFill>
                  <a:srgbClr val="FF0000"/>
                </a:solidFill>
              </a:rPr>
              <a:t>Cluster</a:t>
            </a:r>
            <a:r>
              <a:rPr lang="es-ES" sz="1400" dirty="0">
                <a:solidFill>
                  <a:srgbClr val="FF0000"/>
                </a:solidFill>
              </a:rPr>
              <a:t> Rojo</a:t>
            </a:r>
          </a:p>
          <a:p>
            <a:pPr marL="0" indent="0">
              <a:lnSpc>
                <a:spcPct val="110000"/>
              </a:lnSpc>
              <a:buNone/>
            </a:pPr>
            <a:r>
              <a:rPr lang="es-ES" sz="1400" dirty="0"/>
              <a:t>Grupo más diverso, incluyendo los siguientes </a:t>
            </a:r>
            <a:r>
              <a:rPr lang="es-ES" sz="1400" b="1" dirty="0" err="1"/>
              <a:t>subclusters</a:t>
            </a:r>
            <a:r>
              <a:rPr lang="es-ES" sz="1400" dirty="0"/>
              <a:t>: acciones mercado español, varios sectores americanos y, por último, oro y bonos.</a:t>
            </a:r>
          </a:p>
        </p:txBody>
      </p:sp>
      <p:pic>
        <p:nvPicPr>
          <p:cNvPr id="7" name="Imagen 6" descr="Gráfico&#10;&#10;Descripción generada automáticamente">
            <a:extLst>
              <a:ext uri="{FF2B5EF4-FFF2-40B4-BE49-F238E27FC236}">
                <a16:creationId xmlns:a16="http://schemas.microsoft.com/office/drawing/2014/main" id="{E6546D49-18B8-5180-2694-0C780BDDD4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2699" y="770467"/>
            <a:ext cx="7689302" cy="5401733"/>
          </a:xfrm>
          <a:prstGeom prst="rect">
            <a:avLst/>
          </a:prstGeom>
        </p:spPr>
      </p:pic>
    </p:spTree>
    <p:extLst>
      <p:ext uri="{BB962C8B-B14F-4D97-AF65-F5344CB8AC3E}">
        <p14:creationId xmlns:p14="http://schemas.microsoft.com/office/powerpoint/2010/main" val="2909302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DABA077-5650-4194-91A9-0181927D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A4E7FFF-D33D-499B-85BF-6EBA5D5FB1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1402E7-5138-4B04-AA6B-9B61E652E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57400"/>
            <a:ext cx="11398728" cy="4800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21CD88F-920D-1141-B978-0355667BB6EF}"/>
              </a:ext>
            </a:extLst>
          </p:cNvPr>
          <p:cNvSpPr>
            <a:spLocks noGrp="1"/>
          </p:cNvSpPr>
          <p:nvPr>
            <p:ph type="title"/>
          </p:nvPr>
        </p:nvSpPr>
        <p:spPr>
          <a:xfrm>
            <a:off x="1544186" y="460661"/>
            <a:ext cx="9040687" cy="1136072"/>
          </a:xfrm>
        </p:spPr>
        <p:txBody>
          <a:bodyPr>
            <a:normAutofit/>
          </a:bodyPr>
          <a:lstStyle/>
          <a:p>
            <a:r>
              <a:rPr lang="es-ES" dirty="0"/>
              <a:t>Desarrollo del Código</a:t>
            </a:r>
          </a:p>
        </p:txBody>
      </p:sp>
      <p:sp>
        <p:nvSpPr>
          <p:cNvPr id="3" name="Marcador de contenido 2">
            <a:extLst>
              <a:ext uri="{FF2B5EF4-FFF2-40B4-BE49-F238E27FC236}">
                <a16:creationId xmlns:a16="http://schemas.microsoft.com/office/drawing/2014/main" id="{D6D56BAC-FF4D-58D1-DEFF-0587A60EDED1}"/>
              </a:ext>
            </a:extLst>
          </p:cNvPr>
          <p:cNvSpPr>
            <a:spLocks noGrp="1"/>
          </p:cNvSpPr>
          <p:nvPr>
            <p:ph idx="1"/>
          </p:nvPr>
        </p:nvSpPr>
        <p:spPr>
          <a:xfrm>
            <a:off x="1638299" y="2748405"/>
            <a:ext cx="4045429" cy="3418587"/>
          </a:xfrm>
        </p:spPr>
        <p:txBody>
          <a:bodyPr>
            <a:normAutofit/>
          </a:bodyPr>
          <a:lstStyle/>
          <a:p>
            <a:r>
              <a:rPr lang="es-ES" dirty="0"/>
              <a:t>Código desarrollado empleando las prácticas 4 y 5</a:t>
            </a:r>
          </a:p>
          <a:p>
            <a:endParaRPr lang="es-ES" dirty="0"/>
          </a:p>
          <a:p>
            <a:r>
              <a:rPr lang="es-ES" dirty="0"/>
              <a:t>Estructuración del código en clases</a:t>
            </a:r>
          </a:p>
          <a:p>
            <a:pPr lvl="1"/>
            <a:r>
              <a:rPr lang="es-ES" dirty="0"/>
              <a:t>Encapsulamiento</a:t>
            </a:r>
          </a:p>
          <a:p>
            <a:pPr lvl="1"/>
            <a:r>
              <a:rPr lang="es-ES" dirty="0"/>
              <a:t>Fácil reutilización</a:t>
            </a:r>
          </a:p>
        </p:txBody>
      </p:sp>
      <p:pic>
        <p:nvPicPr>
          <p:cNvPr id="5" name="Imagen 4" descr="Texto&#10;&#10;Descripción generada automáticamente">
            <a:extLst>
              <a:ext uri="{FF2B5EF4-FFF2-40B4-BE49-F238E27FC236}">
                <a16:creationId xmlns:a16="http://schemas.microsoft.com/office/drawing/2014/main" id="{F0E5CD30-0C2F-42B9-22F0-D5B440FF1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0000" y="576945"/>
            <a:ext cx="5649408" cy="5409308"/>
          </a:xfrm>
          <a:prstGeom prst="rect">
            <a:avLst/>
          </a:prstGeom>
        </p:spPr>
      </p:pic>
    </p:spTree>
    <p:extLst>
      <p:ext uri="{BB962C8B-B14F-4D97-AF65-F5344CB8AC3E}">
        <p14:creationId xmlns:p14="http://schemas.microsoft.com/office/powerpoint/2010/main" val="129437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44DF68-589A-D205-878E-1B123828C5D3}"/>
              </a:ext>
            </a:extLst>
          </p:cNvPr>
          <p:cNvSpPr>
            <a:spLocks noGrp="1"/>
          </p:cNvSpPr>
          <p:nvPr>
            <p:ph type="title"/>
          </p:nvPr>
        </p:nvSpPr>
        <p:spPr/>
        <p:txBody>
          <a:bodyPr/>
          <a:lstStyle/>
          <a:p>
            <a:r>
              <a:rPr lang="es-ES" dirty="0"/>
              <a:t>Comparación de Frontera de Eficiencia</a:t>
            </a:r>
          </a:p>
        </p:txBody>
      </p:sp>
      <p:sp>
        <p:nvSpPr>
          <p:cNvPr id="15" name="Marcador de contenido 14">
            <a:extLst>
              <a:ext uri="{FF2B5EF4-FFF2-40B4-BE49-F238E27FC236}">
                <a16:creationId xmlns:a16="http://schemas.microsoft.com/office/drawing/2014/main" id="{82B753AC-7EF8-79E7-C0CF-E1C7A5E6C4C0}"/>
              </a:ext>
            </a:extLst>
          </p:cNvPr>
          <p:cNvSpPr>
            <a:spLocks noGrp="1"/>
          </p:cNvSpPr>
          <p:nvPr>
            <p:ph idx="1"/>
          </p:nvPr>
        </p:nvSpPr>
        <p:spPr>
          <a:xfrm>
            <a:off x="537634" y="5943600"/>
            <a:ext cx="8915402" cy="615126"/>
          </a:xfrm>
        </p:spPr>
        <p:txBody>
          <a:bodyPr/>
          <a:lstStyle/>
          <a:p>
            <a:pPr marL="0" indent="0">
              <a:buNone/>
            </a:pPr>
            <a:r>
              <a:rPr lang="es-ES" u="sng" dirty="0"/>
              <a:t>Con criptomonedas</a:t>
            </a:r>
            <a:r>
              <a:rPr lang="es-ES" dirty="0"/>
              <a:t>					</a:t>
            </a:r>
            <a:r>
              <a:rPr lang="es-ES" u="sng" dirty="0"/>
              <a:t>Sin ellas</a:t>
            </a:r>
          </a:p>
        </p:txBody>
      </p:sp>
      <p:pic>
        <p:nvPicPr>
          <p:cNvPr id="17" name="Imagen 16" descr="Gráfico, Gráfico de dispersión&#10;&#10;Descripción generada automáticamente">
            <a:extLst>
              <a:ext uri="{FF2B5EF4-FFF2-40B4-BE49-F238E27FC236}">
                <a16:creationId xmlns:a16="http://schemas.microsoft.com/office/drawing/2014/main" id="{5AA786DE-76BB-6EC5-37BB-B51ABA254B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57400"/>
            <a:ext cx="5893673" cy="3945467"/>
          </a:xfrm>
          <a:prstGeom prst="rect">
            <a:avLst/>
          </a:prstGeom>
        </p:spPr>
      </p:pic>
      <p:pic>
        <p:nvPicPr>
          <p:cNvPr id="19" name="Imagen 18" descr="Gráfico, Gráfico de dispersión&#10;&#10;Descripción generada automáticamente">
            <a:extLst>
              <a:ext uri="{FF2B5EF4-FFF2-40B4-BE49-F238E27FC236}">
                <a16:creationId xmlns:a16="http://schemas.microsoft.com/office/drawing/2014/main" id="{C90BA5EE-B70F-953D-03BE-6F0A4B226A7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6298329" y="2057400"/>
            <a:ext cx="5893673" cy="3945467"/>
          </a:xfrm>
          <a:prstGeom prst="rect">
            <a:avLst/>
          </a:prstGeom>
        </p:spPr>
      </p:pic>
    </p:spTree>
    <p:extLst>
      <p:ext uri="{BB962C8B-B14F-4D97-AF65-F5344CB8AC3E}">
        <p14:creationId xmlns:p14="http://schemas.microsoft.com/office/powerpoint/2010/main" val="3570902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descr="Gráfico&#10;&#10;Descripción generada automáticamente">
            <a:extLst>
              <a:ext uri="{FF2B5EF4-FFF2-40B4-BE49-F238E27FC236}">
                <a16:creationId xmlns:a16="http://schemas.microsoft.com/office/drawing/2014/main" id="{65069CD7-0C0A-A797-8E5E-02EA079CC6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333" y="3811784"/>
            <a:ext cx="5400000" cy="2756119"/>
          </a:xfrm>
          <a:prstGeom prst="rect">
            <a:avLst/>
          </a:prstGeom>
        </p:spPr>
      </p:pic>
      <p:sp>
        <p:nvSpPr>
          <p:cNvPr id="2" name="Título 1">
            <a:extLst>
              <a:ext uri="{FF2B5EF4-FFF2-40B4-BE49-F238E27FC236}">
                <a16:creationId xmlns:a16="http://schemas.microsoft.com/office/drawing/2014/main" id="{F8C7CFF4-2ADA-DA53-5295-2A12DF9D1961}"/>
              </a:ext>
            </a:extLst>
          </p:cNvPr>
          <p:cNvSpPr>
            <a:spLocks noGrp="1"/>
          </p:cNvSpPr>
          <p:nvPr>
            <p:ph type="title"/>
          </p:nvPr>
        </p:nvSpPr>
        <p:spPr>
          <a:xfrm>
            <a:off x="1638299" y="685800"/>
            <a:ext cx="4881034" cy="1371600"/>
          </a:xfrm>
        </p:spPr>
        <p:txBody>
          <a:bodyPr>
            <a:normAutofit/>
          </a:bodyPr>
          <a:lstStyle/>
          <a:p>
            <a:r>
              <a:rPr lang="es-ES" dirty="0"/>
              <a:t>Diferencias en computo de pesos</a:t>
            </a:r>
          </a:p>
        </p:txBody>
      </p:sp>
      <p:pic>
        <p:nvPicPr>
          <p:cNvPr id="7" name="Imagen 6" descr="Imagen que contiene Gráfico&#10;&#10;Descripción generada automáticamente">
            <a:extLst>
              <a:ext uri="{FF2B5EF4-FFF2-40B4-BE49-F238E27FC236}">
                <a16:creationId xmlns:a16="http://schemas.microsoft.com/office/drawing/2014/main" id="{D58DB37C-77BA-F9D5-7C97-63BBD8FE07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9333" y="2057400"/>
            <a:ext cx="5400000" cy="2756120"/>
          </a:xfrm>
          <a:prstGeom prst="rect">
            <a:avLst/>
          </a:prstGeom>
        </p:spPr>
      </p:pic>
      <p:pic>
        <p:nvPicPr>
          <p:cNvPr id="13" name="Marcador de contenido 12" descr="Gráfico&#10;&#10;Descripción generada automáticamente">
            <a:extLst>
              <a:ext uri="{FF2B5EF4-FFF2-40B4-BE49-F238E27FC236}">
                <a16:creationId xmlns:a16="http://schemas.microsoft.com/office/drawing/2014/main" id="{3835F4FA-51FA-5FFC-F1E5-0F020346C08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792000" y="95364"/>
            <a:ext cx="5400000" cy="2756120"/>
          </a:xfrm>
        </p:spPr>
      </p:pic>
      <p:pic>
        <p:nvPicPr>
          <p:cNvPr id="15" name="Imagen 14">
            <a:extLst>
              <a:ext uri="{FF2B5EF4-FFF2-40B4-BE49-F238E27FC236}">
                <a16:creationId xmlns:a16="http://schemas.microsoft.com/office/drawing/2014/main" id="{878F45F8-0030-70F2-BF82-026EEAB990E6}"/>
              </a:ext>
            </a:extLst>
          </p:cNvPr>
          <p:cNvPicPr>
            <a:picLocks noChangeAspect="1"/>
          </p:cNvPicPr>
          <p:nvPr/>
        </p:nvPicPr>
        <p:blipFill>
          <a:blip r:embed="rId5"/>
          <a:stretch>
            <a:fillRect/>
          </a:stretch>
        </p:blipFill>
        <p:spPr>
          <a:xfrm>
            <a:off x="3327400" y="3811784"/>
            <a:ext cx="491933" cy="409632"/>
          </a:xfrm>
          <a:prstGeom prst="rect">
            <a:avLst/>
          </a:prstGeom>
        </p:spPr>
      </p:pic>
      <p:pic>
        <p:nvPicPr>
          <p:cNvPr id="17" name="Imagen 16">
            <a:extLst>
              <a:ext uri="{FF2B5EF4-FFF2-40B4-BE49-F238E27FC236}">
                <a16:creationId xmlns:a16="http://schemas.microsoft.com/office/drawing/2014/main" id="{A238E9AD-B579-D082-2053-5F7467E72DB9}"/>
              </a:ext>
            </a:extLst>
          </p:cNvPr>
          <p:cNvPicPr>
            <a:picLocks noChangeAspect="1"/>
          </p:cNvPicPr>
          <p:nvPr/>
        </p:nvPicPr>
        <p:blipFill>
          <a:blip r:embed="rId5"/>
          <a:stretch>
            <a:fillRect/>
          </a:stretch>
        </p:blipFill>
        <p:spPr>
          <a:xfrm>
            <a:off x="6637867" y="2057400"/>
            <a:ext cx="340180" cy="409632"/>
          </a:xfrm>
          <a:prstGeom prst="rect">
            <a:avLst/>
          </a:prstGeom>
        </p:spPr>
      </p:pic>
    </p:spTree>
    <p:extLst>
      <p:ext uri="{BB962C8B-B14F-4D97-AF65-F5344CB8AC3E}">
        <p14:creationId xmlns:p14="http://schemas.microsoft.com/office/powerpoint/2010/main" val="2153329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1E2EBA-D353-BB98-BA4C-24B68AF40731}"/>
              </a:ext>
            </a:extLst>
          </p:cNvPr>
          <p:cNvSpPr>
            <a:spLocks noGrp="1"/>
          </p:cNvSpPr>
          <p:nvPr>
            <p:ph type="title"/>
          </p:nvPr>
        </p:nvSpPr>
        <p:spPr>
          <a:xfrm>
            <a:off x="1638299" y="685800"/>
            <a:ext cx="3526368" cy="1371600"/>
          </a:xfrm>
        </p:spPr>
        <p:txBody>
          <a:bodyPr/>
          <a:lstStyle/>
          <a:p>
            <a:r>
              <a:rPr lang="es-ES" dirty="0"/>
              <a:t>Comparación</a:t>
            </a:r>
            <a:br>
              <a:rPr lang="es-ES" dirty="0"/>
            </a:br>
            <a:r>
              <a:rPr lang="es-ES" sz="1800" dirty="0"/>
              <a:t>Con y sin criptomonedas</a:t>
            </a:r>
          </a:p>
        </p:txBody>
      </p:sp>
      <p:pic>
        <p:nvPicPr>
          <p:cNvPr id="13" name="Imagen 12">
            <a:extLst>
              <a:ext uri="{FF2B5EF4-FFF2-40B4-BE49-F238E27FC236}">
                <a16:creationId xmlns:a16="http://schemas.microsoft.com/office/drawing/2014/main" id="{74BDE5AE-720F-AEFE-7FCB-AED51B715D6B}"/>
              </a:ext>
            </a:extLst>
          </p:cNvPr>
          <p:cNvPicPr>
            <a:picLocks noChangeAspect="1"/>
          </p:cNvPicPr>
          <p:nvPr/>
        </p:nvPicPr>
        <p:blipFill>
          <a:blip r:embed="rId2"/>
          <a:stretch>
            <a:fillRect/>
          </a:stretch>
        </p:blipFill>
        <p:spPr>
          <a:xfrm>
            <a:off x="3474370" y="5732187"/>
            <a:ext cx="6130854" cy="1125813"/>
          </a:xfrm>
          <a:prstGeom prst="rect">
            <a:avLst/>
          </a:prstGeom>
        </p:spPr>
      </p:pic>
      <p:pic>
        <p:nvPicPr>
          <p:cNvPr id="17" name="Imagen 16" descr="Gráfico, Histograma&#10;&#10;Descripción generada automáticamente">
            <a:extLst>
              <a:ext uri="{FF2B5EF4-FFF2-40B4-BE49-F238E27FC236}">
                <a16:creationId xmlns:a16="http://schemas.microsoft.com/office/drawing/2014/main" id="{F90DEFE3-A158-435F-5FA6-E29154558C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196" y="2250311"/>
            <a:ext cx="5950738" cy="3730737"/>
          </a:xfrm>
          <a:prstGeom prst="rect">
            <a:avLst/>
          </a:prstGeom>
        </p:spPr>
      </p:pic>
      <p:sp>
        <p:nvSpPr>
          <p:cNvPr id="18" name="Marcador de contenido 14">
            <a:extLst>
              <a:ext uri="{FF2B5EF4-FFF2-40B4-BE49-F238E27FC236}">
                <a16:creationId xmlns:a16="http://schemas.microsoft.com/office/drawing/2014/main" id="{56915A14-720B-B180-59D3-B7D4D81B6E1A}"/>
              </a:ext>
            </a:extLst>
          </p:cNvPr>
          <p:cNvSpPr txBox="1">
            <a:spLocks/>
          </p:cNvSpPr>
          <p:nvPr/>
        </p:nvSpPr>
        <p:spPr>
          <a:xfrm rot="16200000">
            <a:off x="4130240" y="2134336"/>
            <a:ext cx="4883798" cy="61512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b="1" dirty="0"/>
              <a:t>Con </a:t>
            </a:r>
            <a:r>
              <a:rPr lang="es-ES" b="1" dirty="0" err="1"/>
              <a:t>criptos</a:t>
            </a:r>
            <a:r>
              <a:rPr lang="es-ES" b="1" dirty="0"/>
              <a:t>		Sin ellas</a:t>
            </a:r>
          </a:p>
        </p:txBody>
      </p:sp>
      <p:pic>
        <p:nvPicPr>
          <p:cNvPr id="24" name="Imagen 23" descr="Gráfico&#10;&#10;Descripción generada automáticamente">
            <a:extLst>
              <a:ext uri="{FF2B5EF4-FFF2-40B4-BE49-F238E27FC236}">
                <a16:creationId xmlns:a16="http://schemas.microsoft.com/office/drawing/2014/main" id="{D6098B11-B158-3D0A-B76E-8892825762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4335" y="2957611"/>
            <a:ext cx="5295469" cy="2696653"/>
          </a:xfrm>
          <a:prstGeom prst="rect">
            <a:avLst/>
          </a:prstGeom>
        </p:spPr>
      </p:pic>
      <p:pic>
        <p:nvPicPr>
          <p:cNvPr id="11" name="Imagen 10" descr="Gráfico, Gráfico de barras&#10;&#10;Descripción generada automáticamente">
            <a:extLst>
              <a:ext uri="{FF2B5EF4-FFF2-40B4-BE49-F238E27FC236}">
                <a16:creationId xmlns:a16="http://schemas.microsoft.com/office/drawing/2014/main" id="{BDDEA28C-99D0-1463-5C05-62FA57795B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34335" y="477817"/>
            <a:ext cx="5295469" cy="2644638"/>
          </a:xfrm>
          <a:prstGeom prst="rect">
            <a:avLst/>
          </a:prstGeom>
        </p:spPr>
      </p:pic>
    </p:spTree>
    <p:extLst>
      <p:ext uri="{BB962C8B-B14F-4D97-AF65-F5344CB8AC3E}">
        <p14:creationId xmlns:p14="http://schemas.microsoft.com/office/powerpoint/2010/main" val="131175801"/>
      </p:ext>
    </p:extLst>
  </p:cSld>
  <p:clrMapOvr>
    <a:masterClrMapping/>
  </p:clrMapOvr>
</p:sld>
</file>

<file path=ppt/theme/theme1.xml><?xml version="1.0" encoding="utf-8"?>
<a:theme xmlns:a="http://schemas.openxmlformats.org/drawingml/2006/main" name="EncaseVTI">
  <a:themeElements>
    <a:clrScheme name="AnalogousFromLightSeedLeftStep">
      <a:dk1>
        <a:srgbClr val="000000"/>
      </a:dk1>
      <a:lt1>
        <a:srgbClr val="FFFFFF"/>
      </a:lt1>
      <a:dk2>
        <a:srgbClr val="24393F"/>
      </a:dk2>
      <a:lt2>
        <a:srgbClr val="E8E8E2"/>
      </a:lt2>
      <a:accent1>
        <a:srgbClr val="8885D7"/>
      </a:accent1>
      <a:accent2>
        <a:srgbClr val="6A90CE"/>
      </a:accent2>
      <a:accent3>
        <a:srgbClr val="5AAEC3"/>
      </a:accent3>
      <a:accent4>
        <a:srgbClr val="5DB4A2"/>
      </a:accent4>
      <a:accent5>
        <a:srgbClr val="68B484"/>
      </a:accent5>
      <a:accent6>
        <a:srgbClr val="62B65E"/>
      </a:accent6>
      <a:hlink>
        <a:srgbClr val="848651"/>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ncaseVTI" id="{C293990F-FDB3-4ED3-8175-FB79CE5A2A12}" vid="{A5662C19-271F-459F-B4ED-861A98237642}"/>
    </a:ext>
  </a:extLst>
</a:theme>
</file>

<file path=docProps/app.xml><?xml version="1.0" encoding="utf-8"?>
<Properties xmlns="http://schemas.openxmlformats.org/officeDocument/2006/extended-properties" xmlns:vt="http://schemas.openxmlformats.org/officeDocument/2006/docPropsVTypes">
  <TotalTime>610</TotalTime>
  <Words>847</Words>
  <Application>Microsoft Office PowerPoint</Application>
  <PresentationFormat>Panorámica</PresentationFormat>
  <Paragraphs>89</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Avenir Next LT Pro</vt:lpstr>
      <vt:lpstr>Avenir Next LT Pro Light</vt:lpstr>
      <vt:lpstr>EncaseVTI</vt:lpstr>
      <vt:lpstr>Optimización de Portfolio</vt:lpstr>
      <vt:lpstr>Introducción</vt:lpstr>
      <vt:lpstr>Elección de Activos ene18 – jun24 </vt:lpstr>
      <vt:lpstr>Análisis de la  Diversidad de Mercado</vt:lpstr>
      <vt:lpstr>Presentación de PowerPoint</vt:lpstr>
      <vt:lpstr>Desarrollo del Código</vt:lpstr>
      <vt:lpstr>Comparación de Frontera de Eficiencia</vt:lpstr>
      <vt:lpstr>Diferencias en computo de pesos</vt:lpstr>
      <vt:lpstr>Comparación Con y sin criptomonedas</vt:lpstr>
      <vt:lpstr>Añadido: Portfolios computados según los    precios del 1ene20 al 1ene24</vt:lpstr>
      <vt:lpstr>Añadido: Portfolios computados según los precios de varios intervalos temporales</vt:lpstr>
      <vt:lpstr>¿Limitaciones? No todo lo que brilla es oro</vt:lpstr>
      <vt:lpstr>Conclusiones</vt:lpstr>
      <vt:lpstr>Fuentes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Jorge Pottiez</dc:creator>
  <cp:lastModifiedBy>Jorge Pottiez</cp:lastModifiedBy>
  <cp:revision>2</cp:revision>
  <dcterms:created xsi:type="dcterms:W3CDTF">2024-06-06T10:11:54Z</dcterms:created>
  <dcterms:modified xsi:type="dcterms:W3CDTF">2024-06-11T16:33:16Z</dcterms:modified>
</cp:coreProperties>
</file>