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8BCA3271-738E-4D86-B39D-E4757320F89E}" type="datetimeFigureOut">
              <a:rPr lang="en-US" smtClean="0"/>
              <a:t>8/28/2019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95982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8BCA3271-738E-4D86-B39D-E4757320F89E}" type="datetimeFigureOut">
              <a:rPr lang="en-US" smtClean="0"/>
              <a:t>8/28/2019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370628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8BCA3271-738E-4D86-B39D-E4757320F89E}" type="datetimeFigureOut">
              <a:rPr lang="en-US" smtClean="0"/>
              <a:t>8/28/2019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40984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8BCA3271-738E-4D86-B39D-E4757320F89E}" type="datetimeFigureOut">
              <a:rPr lang="en-US" smtClean="0"/>
              <a:t>8/28/2019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186654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8BCA3271-738E-4D86-B39D-E4757320F89E}" type="datetimeFigureOut">
              <a:rPr lang="en-US" smtClean="0"/>
              <a:t>8/28/2019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289350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8BCA3271-738E-4D86-B39D-E4757320F89E}" type="datetimeFigureOut">
              <a:rPr lang="en-US" smtClean="0"/>
              <a:t>8/28/2019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118147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8BCA3271-738E-4D86-B39D-E4757320F89E}" type="datetimeFigureOut">
              <a:rPr lang="en-US" smtClean="0"/>
              <a:t>8/28/2019</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128085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8BCA3271-738E-4D86-B39D-E4757320F89E}" type="datetimeFigureOut">
              <a:rPr lang="en-US" smtClean="0"/>
              <a:t>8/28/2019</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280475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BCA3271-738E-4D86-B39D-E4757320F89E}" type="datetimeFigureOut">
              <a:rPr lang="en-US" smtClean="0"/>
              <a:t>8/28/2019</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88274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BCA3271-738E-4D86-B39D-E4757320F89E}" type="datetimeFigureOut">
              <a:rPr lang="en-US" smtClean="0"/>
              <a:t>8/28/2019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383427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BCA3271-738E-4D86-B39D-E4757320F89E}" type="datetimeFigureOut">
              <a:rPr lang="en-US" smtClean="0"/>
              <a:t>8/28/2019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7A6F6CEC-0A06-4736-B5CE-CC1ABB73E667}" type="slidenum">
              <a:rPr lang="en-US" smtClean="0"/>
              <a:t>‹Nr.›</a:t>
            </a:fld>
            <a:endParaRPr lang="en-US"/>
          </a:p>
        </p:txBody>
      </p:sp>
    </p:spTree>
    <p:extLst>
      <p:ext uri="{BB962C8B-B14F-4D97-AF65-F5344CB8AC3E}">
        <p14:creationId xmlns:p14="http://schemas.microsoft.com/office/powerpoint/2010/main" val="246068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A3271-738E-4D86-B39D-E4757320F89E}" type="datetimeFigureOut">
              <a:rPr lang="en-US" smtClean="0"/>
              <a:t>8/28/2019</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6CEC-0A06-4736-B5CE-CC1ABB73E667}" type="slidenum">
              <a:rPr lang="en-US" smtClean="0"/>
              <a:t>‹Nr.›</a:t>
            </a:fld>
            <a:endParaRPr lang="en-US"/>
          </a:p>
        </p:txBody>
      </p:sp>
    </p:spTree>
    <p:extLst>
      <p:ext uri="{BB962C8B-B14F-4D97-AF65-F5344CB8AC3E}">
        <p14:creationId xmlns:p14="http://schemas.microsoft.com/office/powerpoint/2010/main" val="16342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Flights Dataset</a:t>
            </a:r>
            <a:endParaRPr lang="en-US" dirty="0"/>
          </a:p>
        </p:txBody>
      </p:sp>
    </p:spTree>
    <p:extLst>
      <p:ext uri="{BB962C8B-B14F-4D97-AF65-F5344CB8AC3E}">
        <p14:creationId xmlns:p14="http://schemas.microsoft.com/office/powerpoint/2010/main" val="2708150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t>What is the share of delayed flights? How does it split amongst different categories?</a:t>
            </a:r>
            <a:br>
              <a:rPr lang="en-US" b="1" dirty="0"/>
            </a:br>
            <a:endParaRPr lang="en-US" dirty="0"/>
          </a:p>
        </p:txBody>
      </p:sp>
      <p:pic>
        <p:nvPicPr>
          <p:cNvPr id="5" name="Grafik 4"/>
          <p:cNvPicPr>
            <a:picLocks noChangeAspect="1"/>
          </p:cNvPicPr>
          <p:nvPr/>
        </p:nvPicPr>
        <p:blipFill>
          <a:blip r:embed="rId2"/>
          <a:stretch>
            <a:fillRect/>
          </a:stretch>
        </p:blipFill>
        <p:spPr>
          <a:xfrm>
            <a:off x="2862838" y="1690688"/>
            <a:ext cx="4354971" cy="3452590"/>
          </a:xfrm>
          <a:prstGeom prst="rect">
            <a:avLst/>
          </a:prstGeom>
        </p:spPr>
      </p:pic>
      <p:sp>
        <p:nvSpPr>
          <p:cNvPr id="6" name="Rechteck 5"/>
          <p:cNvSpPr/>
          <p:nvPr/>
        </p:nvSpPr>
        <p:spPr>
          <a:xfrm>
            <a:off x="402190" y="5530930"/>
            <a:ext cx="11560758" cy="923330"/>
          </a:xfrm>
          <a:prstGeom prst="rect">
            <a:avLst/>
          </a:prstGeom>
        </p:spPr>
        <p:txBody>
          <a:bodyPr wrap="square">
            <a:spAutoFit/>
          </a:bodyPr>
          <a:lstStyle/>
          <a:p>
            <a:r>
              <a:rPr lang="en-US" b="0" i="0" dirty="0" smtClean="0">
                <a:effectLst/>
                <a:latin typeface="-apple-system"/>
              </a:rPr>
              <a:t>The overall delay quota is 42.5 % which seems quite high. However any delay bigger than 0 minutes is considered here. The delay categories do not sum up to the total quota, as not for all delays the delay of these categories have been provided.</a:t>
            </a:r>
            <a:endParaRPr lang="en-US" dirty="0"/>
          </a:p>
        </p:txBody>
      </p:sp>
    </p:spTree>
    <p:extLst>
      <p:ext uri="{BB962C8B-B14F-4D97-AF65-F5344CB8AC3E}">
        <p14:creationId xmlns:p14="http://schemas.microsoft.com/office/powerpoint/2010/main" val="216949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t>Do different airports have different delay quotas considering the amount of flights they handled</a:t>
            </a:r>
            <a:r>
              <a:rPr lang="en-US" b="1" dirty="0" smtClean="0"/>
              <a:t>?</a:t>
            </a:r>
            <a:endParaRPr lang="en-US" dirty="0"/>
          </a:p>
        </p:txBody>
      </p:sp>
      <p:sp>
        <p:nvSpPr>
          <p:cNvPr id="6" name="Rechteck 5"/>
          <p:cNvSpPr/>
          <p:nvPr/>
        </p:nvSpPr>
        <p:spPr>
          <a:xfrm>
            <a:off x="402190" y="5530930"/>
            <a:ext cx="11560758" cy="646331"/>
          </a:xfrm>
          <a:prstGeom prst="rect">
            <a:avLst/>
          </a:prstGeom>
        </p:spPr>
        <p:txBody>
          <a:bodyPr wrap="square">
            <a:spAutoFit/>
          </a:bodyPr>
          <a:lstStyle/>
          <a:p>
            <a:r>
              <a:rPr lang="en-US" dirty="0"/>
              <a:t>As for the airports with a low number of flights the delay quota is spread out. For the airports with a higher amount of flights the delay quota is between 30% to 60%. The higher the flight frequency the less the spread of the delay quota.</a:t>
            </a:r>
          </a:p>
        </p:txBody>
      </p:sp>
      <p:pic>
        <p:nvPicPr>
          <p:cNvPr id="4" name="Grafik 3"/>
          <p:cNvPicPr>
            <a:picLocks noChangeAspect="1"/>
          </p:cNvPicPr>
          <p:nvPr/>
        </p:nvPicPr>
        <p:blipFill>
          <a:blip r:embed="rId2"/>
          <a:stretch>
            <a:fillRect/>
          </a:stretch>
        </p:blipFill>
        <p:spPr>
          <a:xfrm>
            <a:off x="3138850" y="1623961"/>
            <a:ext cx="3855158" cy="3802921"/>
          </a:xfrm>
          <a:prstGeom prst="rect">
            <a:avLst/>
          </a:prstGeom>
        </p:spPr>
      </p:pic>
    </p:spTree>
    <p:extLst>
      <p:ext uri="{BB962C8B-B14F-4D97-AF65-F5344CB8AC3E}">
        <p14:creationId xmlns:p14="http://schemas.microsoft.com/office/powerpoint/2010/main" val="2894252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t>Are certain carriers sticking out regarding overall delays?</a:t>
            </a:r>
          </a:p>
        </p:txBody>
      </p:sp>
      <p:sp>
        <p:nvSpPr>
          <p:cNvPr id="6" name="Rechteck 5"/>
          <p:cNvSpPr/>
          <p:nvPr/>
        </p:nvSpPr>
        <p:spPr>
          <a:xfrm>
            <a:off x="402190" y="5530930"/>
            <a:ext cx="11560758" cy="923330"/>
          </a:xfrm>
          <a:prstGeom prst="rect">
            <a:avLst/>
          </a:prstGeom>
        </p:spPr>
        <p:txBody>
          <a:bodyPr wrap="square">
            <a:spAutoFit/>
          </a:bodyPr>
          <a:lstStyle/>
          <a:p>
            <a:r>
              <a:rPr lang="en-US" dirty="0"/>
              <a:t>Apart from the two carriers with the lowest frequency on the left all the other carriers have an average delay ranging from 10 min per flight to 19 min per flight. </a:t>
            </a:r>
            <a:r>
              <a:rPr lang="en-US" dirty="0" smtClean="0"/>
              <a:t>There </a:t>
            </a:r>
            <a:r>
              <a:rPr lang="en-US" dirty="0"/>
              <a:t>seems to be no relationship with regards to amount of flights per carrier and average delay per flight.</a:t>
            </a:r>
          </a:p>
        </p:txBody>
      </p:sp>
      <p:pic>
        <p:nvPicPr>
          <p:cNvPr id="4" name="Grafik 3"/>
          <p:cNvPicPr>
            <a:picLocks noChangeAspect="1"/>
          </p:cNvPicPr>
          <p:nvPr/>
        </p:nvPicPr>
        <p:blipFill>
          <a:blip r:embed="rId2"/>
          <a:stretch>
            <a:fillRect/>
          </a:stretch>
        </p:blipFill>
        <p:spPr>
          <a:xfrm>
            <a:off x="3147694" y="1744795"/>
            <a:ext cx="3918238" cy="3606339"/>
          </a:xfrm>
          <a:prstGeom prst="rect">
            <a:avLst/>
          </a:prstGeom>
        </p:spPr>
      </p:pic>
    </p:spTree>
    <p:extLst>
      <p:ext uri="{BB962C8B-B14F-4D97-AF65-F5344CB8AC3E}">
        <p14:creationId xmlns:p14="http://schemas.microsoft.com/office/powerpoint/2010/main" val="1293929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Words>
  <Application>Microsoft Office PowerPoint</Application>
  <PresentationFormat>Breitbild</PresentationFormat>
  <Paragraphs>7</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-apple-system</vt:lpstr>
      <vt:lpstr>Arial</vt:lpstr>
      <vt:lpstr>Calibri</vt:lpstr>
      <vt:lpstr>Calibri Light</vt:lpstr>
      <vt:lpstr>Office</vt:lpstr>
      <vt:lpstr>Flights Dataset</vt:lpstr>
      <vt:lpstr>What is the share of delayed flights? How does it split amongst different categories? </vt:lpstr>
      <vt:lpstr>Do different airports have different delay quotas considering the amount of flights they handled?</vt:lpstr>
      <vt:lpstr>Are certain carriers sticking out regarding overall delays?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Dataset</dc:title>
  <dc:creator>Nicola Georg (GS/LOW4-EU21)</dc:creator>
  <cp:lastModifiedBy>Nicola Georg (GS/LOW4-EU21)</cp:lastModifiedBy>
  <cp:revision>2</cp:revision>
  <dcterms:created xsi:type="dcterms:W3CDTF">2019-08-28T09:07:35Z</dcterms:created>
  <dcterms:modified xsi:type="dcterms:W3CDTF">2019-08-28T09:26:55Z</dcterms:modified>
</cp:coreProperties>
</file>