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5133"/>
    <a:srgbClr val="AD9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695" autoAdjust="0"/>
    <p:restoredTop sz="94660"/>
  </p:normalViewPr>
  <p:slideViewPr>
    <p:cSldViewPr snapToGrid="0">
      <p:cViewPr>
        <p:scale>
          <a:sx n="100" d="100"/>
          <a:sy n="100" d="100"/>
        </p:scale>
        <p:origin x="-260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AC8E3-26F4-46F0-9374-88BF9B944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F1B37A-B012-4CD9-AC30-E476C321A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696256-5709-40F7-BC72-F0E47517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9C56-CEA4-4463-9FAB-D088EE8BEA49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52A62E-FDC2-4A20-B2A3-F5C3C5DC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CC72C4-9C5F-4EA4-AE7A-B964C68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E60F-A7EF-4EF0-877C-6A184904D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07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57306-0E22-4D38-A8D6-2DC27A62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1CEE26-45BE-43C3-934B-171C8D098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1651EF-E86F-41F5-A25F-59875CD6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9C56-CEA4-4463-9FAB-D088EE8BEA49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5F781B-C6F6-47D0-BD01-583BA6F9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4D9E3D-3AE3-4D81-BC9D-2042E78B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E60F-A7EF-4EF0-877C-6A184904D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39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B125F91-6855-4801-8C37-020569EF8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5869D2-A6D2-4C8F-87B0-A5092D4B7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DC0538-F0E6-4D83-9A05-6E3F5784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9C56-CEA4-4463-9FAB-D088EE8BEA49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FB8067-33DB-4D61-9667-3C314C36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8C26A9-6CAC-411F-90E6-0AF93568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E60F-A7EF-4EF0-877C-6A184904D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78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A9CD2-361B-4EA7-9401-4C227BC5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17F24E-3B68-4B24-89D4-966A8D5D5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28B071-0298-4631-BB56-22A9DA45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9C56-CEA4-4463-9FAB-D088EE8BEA49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952153-320F-4875-9964-3F6C682F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B2B076-F378-4984-AF6A-38BC6707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E60F-A7EF-4EF0-877C-6A184904D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26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A301B-0FAB-49F9-9EEA-B99ADA93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7F66FB-2676-411F-A333-F4EA0A5A5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389DCD-A1F7-4E23-B367-C8B98C8F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9C56-CEA4-4463-9FAB-D088EE8BEA49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EAB1A7-4479-4672-B2C7-B096F870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32416E-D6B2-41C2-A6C9-65788DAF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E60F-A7EF-4EF0-877C-6A184904D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56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4AA7A-F54E-4529-9A14-2ED04D7E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9509A7-2B38-41DE-8C06-35F591A90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CDAB49-B12E-4AF9-A2DA-8062D7B19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19B898-1FE0-4272-9931-2F709537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9C56-CEA4-4463-9FAB-D088EE8BEA49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F580F0-AE88-4167-9717-8950293A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A0BCEB-284A-4C01-8B27-FC588DF8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E60F-A7EF-4EF0-877C-6A184904D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23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63ACD-B4D7-4A8D-BBB0-7FB25694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1C256A-1D0D-4981-9844-39EF2292B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71130F-3B1B-4D4E-ADF2-889E7EB53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26297C-E6F8-412B-9D3D-B0EC20ED3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C08A7B-0D46-4768-A750-D3EB77698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BCB8567-7120-4929-92C3-789A92DA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9C56-CEA4-4463-9FAB-D088EE8BEA49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941279E-BC2D-421B-B403-654A3A50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D0D005-CDDC-4456-AD4B-00FA6F71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E60F-A7EF-4EF0-877C-6A184904D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43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BCAAE-953E-42BE-BCED-44E6C9FC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A3D86BF-07E9-4AA8-9B22-EF56ABE8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9C56-CEA4-4463-9FAB-D088EE8BEA49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8C1F97D-8DAF-4E33-B8F1-4B39E47C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1D6CF5-4416-4DE6-8289-1A0419CB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E60F-A7EF-4EF0-877C-6A184904D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9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0D1BFE-379E-48E6-972A-B050CA73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9C56-CEA4-4463-9FAB-D088EE8BEA49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3EAAB11-9FD3-4165-A926-ADD7DFD3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84BCD4-FB6F-48F0-B6D7-3566A355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E60F-A7EF-4EF0-877C-6A184904D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64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E1767-4907-4631-ADD2-2F7FB6A2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F463B6-922D-43FB-8EA5-ACF9080B6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9D550D-935A-4DFB-B77D-76C010FF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05CC38-C815-42A9-9C2E-C1F67395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9C56-CEA4-4463-9FAB-D088EE8BEA49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EA771A-AEBF-4069-9254-54A510AA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67E0E-E38E-4CF1-B080-A28E7D38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E60F-A7EF-4EF0-877C-6A184904D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51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BC478-C7FB-4DDF-9033-DDB42918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657B58A-2F39-43A5-8F88-77EA5C465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2DAF25-C280-46FE-A886-4737818B8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B006F3-E49E-47D7-9B6F-9D802C9E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9C56-CEA4-4463-9FAB-D088EE8BEA49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CE26AA-EFF8-4A0D-A05A-D93E70D2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A498B8-0D61-48B5-9ACA-9D68BB07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E60F-A7EF-4EF0-877C-6A184904D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73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363FA-6BEA-41BD-A32A-69110619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4099E7-5149-4FA3-B786-46A47EEF6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0680E8-CD2B-42C9-B944-980F60ADD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A9C56-CEA4-4463-9FAB-D088EE8BEA49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755D0F-05F3-43BD-B8D5-3FE5AA2AD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941136-A530-4848-B48B-D06E2CE78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3E60F-A7EF-4EF0-877C-6A184904D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26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D906C"/>
            </a:gs>
            <a:gs pos="100000">
              <a:srgbClr val="3A513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цветной, несколько&#10;&#10;Автоматически созданное описание">
            <a:extLst>
              <a:ext uri="{FF2B5EF4-FFF2-40B4-BE49-F238E27FC236}">
                <a16:creationId xmlns:a16="http://schemas.microsoft.com/office/drawing/2014/main" id="{90A8E93A-0D4D-4677-A350-4351336A2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482" y="988540"/>
            <a:ext cx="2749245" cy="487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8698FC-93AE-4079-8E30-C86780516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674" y="989740"/>
            <a:ext cx="2743583" cy="4877481"/>
          </a:xfrm>
          <a:prstGeom prst="rect">
            <a:avLst/>
          </a:prstGeom>
        </p:spPr>
      </p:pic>
      <p:pic>
        <p:nvPicPr>
          <p:cNvPr id="9" name="Рисунок 8" descr="Изображение выглядит как внутренний, украшен, Рождество&#10;&#10;Автоматически созданное описание">
            <a:extLst>
              <a:ext uri="{FF2B5EF4-FFF2-40B4-BE49-F238E27FC236}">
                <a16:creationId xmlns:a16="http://schemas.microsoft.com/office/drawing/2014/main" id="{BBD2336B-8F7F-4320-B71F-15330D318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3" y="989740"/>
            <a:ext cx="2743200" cy="487680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цветной, постельное белье&#10;&#10;Автоматически созданное описание">
            <a:extLst>
              <a:ext uri="{FF2B5EF4-FFF2-40B4-BE49-F238E27FC236}">
                <a16:creationId xmlns:a16="http://schemas.microsoft.com/office/drawing/2014/main" id="{240ED71B-C250-4F13-B5B9-CF3A89548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128" y="988540"/>
            <a:ext cx="2749245" cy="48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718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Georg Bell</dc:creator>
  <cp:lastModifiedBy>Georg Bell</cp:lastModifiedBy>
  <cp:revision>1</cp:revision>
  <dcterms:created xsi:type="dcterms:W3CDTF">2021-01-07T10:06:03Z</dcterms:created>
  <dcterms:modified xsi:type="dcterms:W3CDTF">2021-01-07T10:10:31Z</dcterms:modified>
</cp:coreProperties>
</file>