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306" r:id="rId2"/>
    <p:sldId id="310" r:id="rId3"/>
    <p:sldId id="311" r:id="rId4"/>
    <p:sldId id="312" r:id="rId5"/>
    <p:sldId id="313" r:id="rId6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793" userDrawn="1">
          <p15:clr>
            <a:srgbClr val="A4A3A4"/>
          </p15:clr>
        </p15:guide>
        <p15:guide id="4" pos="10296" userDrawn="1">
          <p15:clr>
            <a:srgbClr val="A4A3A4"/>
          </p15:clr>
        </p15:guide>
        <p15:guide id="5" pos="5472" userDrawn="1">
          <p15:clr>
            <a:srgbClr val="A4A3A4"/>
          </p15:clr>
        </p15:guide>
        <p15:guide id="7" pos="660" userDrawn="1">
          <p15:clr>
            <a:srgbClr val="A4A3A4"/>
          </p15:clr>
        </p15:guide>
        <p15:guide id="8" pos="14914" userDrawn="1">
          <p15:clr>
            <a:srgbClr val="A4A3A4"/>
          </p15:clr>
        </p15:guide>
        <p15:guide id="12" orient="horz" pos="8085" userDrawn="1">
          <p15:clr>
            <a:srgbClr val="A4A3A4"/>
          </p15:clr>
        </p15:guide>
        <p15:guide id="13" orient="horz" pos="1864" userDrawn="1">
          <p15:clr>
            <a:srgbClr val="A4A3A4"/>
          </p15:clr>
        </p15:guide>
        <p15:guide id="14" pos="11346" userDrawn="1">
          <p15:clr>
            <a:srgbClr val="A4A3A4"/>
          </p15:clr>
        </p15:guide>
        <p15:guide id="15" pos="4232" userDrawn="1">
          <p15:clr>
            <a:srgbClr val="A4A3A4"/>
          </p15:clr>
        </p15:guide>
        <p15:guide id="16" orient="horz" pos="25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FF77"/>
    <a:srgbClr val="92C5EB"/>
    <a:srgbClr val="0072BC"/>
    <a:srgbClr val="3E3E3E"/>
    <a:srgbClr val="9B9692"/>
    <a:srgbClr val="525252"/>
    <a:srgbClr val="D5E8F7"/>
    <a:srgbClr val="6EFF3B"/>
    <a:srgbClr val="CBE6F9"/>
    <a:srgbClr val="CD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6395" autoAdjust="0"/>
  </p:normalViewPr>
  <p:slideViewPr>
    <p:cSldViewPr>
      <p:cViewPr varScale="1">
        <p:scale>
          <a:sx n="33" d="100"/>
          <a:sy n="33" d="100"/>
        </p:scale>
        <p:origin x="688" y="128"/>
      </p:cViewPr>
      <p:guideLst>
        <p:guide orient="horz" pos="555"/>
        <p:guide pos="7793"/>
        <p:guide pos="10296"/>
        <p:guide pos="5472"/>
        <p:guide pos="660"/>
        <p:guide pos="14914"/>
        <p:guide orient="horz" pos="8085"/>
        <p:guide orient="horz" pos="1864"/>
        <p:guide pos="11346"/>
        <p:guide pos="4232"/>
        <p:guide orient="horz" pos="257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1EBE1-A5ED-4CE8-B2DE-CB373F8118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4520731-A4E2-4BDE-92B6-4F8456833781}">
      <dgm:prSet phldrT="[Текст]"/>
      <dgm:spPr/>
      <dgm:t>
        <a:bodyPr/>
        <a:lstStyle/>
        <a:p>
          <a:r>
            <a:rPr lang="ru-RU" dirty="0"/>
            <a:t>Инфраструктура</a:t>
          </a:r>
        </a:p>
      </dgm:t>
    </dgm:pt>
    <dgm:pt modelId="{16691402-3DB3-4CDE-9A36-5E053EE2B056}" type="parTrans" cxnId="{DDA5696B-6D9C-4AC9-91EE-5D7212C3A395}">
      <dgm:prSet/>
      <dgm:spPr/>
      <dgm:t>
        <a:bodyPr/>
        <a:lstStyle/>
        <a:p>
          <a:endParaRPr lang="ru-RU"/>
        </a:p>
      </dgm:t>
    </dgm:pt>
    <dgm:pt modelId="{7FA4F9CD-9205-4E07-AAA8-5F89CA25D529}" type="sibTrans" cxnId="{DDA5696B-6D9C-4AC9-91EE-5D7212C3A395}">
      <dgm:prSet/>
      <dgm:spPr/>
      <dgm:t>
        <a:bodyPr/>
        <a:lstStyle/>
        <a:p>
          <a:endParaRPr lang="ru-RU"/>
        </a:p>
      </dgm:t>
    </dgm:pt>
    <dgm:pt modelId="{64BF5AD3-F9EB-4302-B3DA-3D00F5468339}">
      <dgm:prSet phldrT="[Текст]"/>
      <dgm:spPr/>
      <dgm:t>
        <a:bodyPr/>
        <a:lstStyle/>
        <a:p>
          <a:r>
            <a:rPr lang="ru-RU" dirty="0"/>
            <a:t>Собственный ПК</a:t>
          </a:r>
        </a:p>
      </dgm:t>
    </dgm:pt>
    <dgm:pt modelId="{35E0FC72-9732-4861-A091-C354C9E59B58}" type="parTrans" cxnId="{6ED211BC-6AD4-4CA9-BE6E-1D483012E78E}">
      <dgm:prSet/>
      <dgm:spPr/>
      <dgm:t>
        <a:bodyPr/>
        <a:lstStyle/>
        <a:p>
          <a:endParaRPr lang="ru-RU"/>
        </a:p>
      </dgm:t>
    </dgm:pt>
    <dgm:pt modelId="{E687F707-32E8-4F92-AEE7-EBAAA99CCDBA}" type="sibTrans" cxnId="{6ED211BC-6AD4-4CA9-BE6E-1D483012E78E}">
      <dgm:prSet/>
      <dgm:spPr/>
      <dgm:t>
        <a:bodyPr/>
        <a:lstStyle/>
        <a:p>
          <a:endParaRPr lang="ru-RU"/>
        </a:p>
      </dgm:t>
    </dgm:pt>
    <dgm:pt modelId="{ACC4E3A7-C25E-4B17-9FD0-B3ED62D467C7}">
      <dgm:prSet phldrT="[Текст]"/>
      <dgm:spPr/>
      <dgm:t>
        <a:bodyPr/>
        <a:lstStyle/>
        <a:p>
          <a:r>
            <a:rPr lang="en-US" dirty="0"/>
            <a:t>Cloud – </a:t>
          </a:r>
          <a:r>
            <a:rPr lang="ru-RU" dirty="0"/>
            <a:t>готовая инфраструктура</a:t>
          </a:r>
        </a:p>
      </dgm:t>
    </dgm:pt>
    <dgm:pt modelId="{7547926C-1947-4EF9-BA8C-6F22E5A90AA4}" type="parTrans" cxnId="{7ADA33CD-8D63-4087-AFC0-503FA05C4170}">
      <dgm:prSet/>
      <dgm:spPr/>
      <dgm:t>
        <a:bodyPr/>
        <a:lstStyle/>
        <a:p>
          <a:endParaRPr lang="ru-RU"/>
        </a:p>
      </dgm:t>
    </dgm:pt>
    <dgm:pt modelId="{9F1B1E3F-70E1-4100-BD5D-F078BF91F6D9}" type="sibTrans" cxnId="{7ADA33CD-8D63-4087-AFC0-503FA05C4170}">
      <dgm:prSet/>
      <dgm:spPr/>
      <dgm:t>
        <a:bodyPr/>
        <a:lstStyle/>
        <a:p>
          <a:endParaRPr lang="ru-RU"/>
        </a:p>
      </dgm:t>
    </dgm:pt>
    <dgm:pt modelId="{B48B685B-5DAC-4322-8E0F-CD65EDF5A354}">
      <dgm:prSet phldrT="[Текст]"/>
      <dgm:spPr/>
      <dgm:t>
        <a:bodyPr/>
        <a:lstStyle/>
        <a:p>
          <a:r>
            <a:rPr lang="en-US" dirty="0"/>
            <a:t>Python</a:t>
          </a:r>
          <a:endParaRPr lang="ru-RU" dirty="0"/>
        </a:p>
      </dgm:t>
    </dgm:pt>
    <dgm:pt modelId="{3CB33222-8C85-4E3C-B80E-6BF5E0BBA2ED}" type="parTrans" cxnId="{E31D69A3-C107-4E92-A059-12FCB4902B7E}">
      <dgm:prSet/>
      <dgm:spPr/>
      <dgm:t>
        <a:bodyPr/>
        <a:lstStyle/>
        <a:p>
          <a:endParaRPr lang="ru-RU"/>
        </a:p>
      </dgm:t>
    </dgm:pt>
    <dgm:pt modelId="{9817E432-5D37-4ACE-9646-2D480BBF41AC}" type="sibTrans" cxnId="{E31D69A3-C107-4E92-A059-12FCB4902B7E}">
      <dgm:prSet/>
      <dgm:spPr/>
      <dgm:t>
        <a:bodyPr/>
        <a:lstStyle/>
        <a:p>
          <a:endParaRPr lang="ru-RU"/>
        </a:p>
      </dgm:t>
    </dgm:pt>
    <dgm:pt modelId="{331FE025-7FD3-4D00-A373-72B945FAF7F5}">
      <dgm:prSet phldrT="[Текст]"/>
      <dgm:spPr/>
      <dgm:t>
        <a:bodyPr/>
        <a:lstStyle/>
        <a:p>
          <a:r>
            <a:rPr lang="en-US" dirty="0"/>
            <a:t>Virtual env</a:t>
          </a:r>
          <a:endParaRPr lang="ru-RU" dirty="0"/>
        </a:p>
      </dgm:t>
    </dgm:pt>
    <dgm:pt modelId="{E7B60B02-C703-4D59-B94A-96D1603BF105}" type="parTrans" cxnId="{CCF4D3D9-E889-4BCC-A4C9-C79FD82E687B}">
      <dgm:prSet/>
      <dgm:spPr/>
      <dgm:t>
        <a:bodyPr/>
        <a:lstStyle/>
        <a:p>
          <a:endParaRPr lang="ru-RU"/>
        </a:p>
      </dgm:t>
    </dgm:pt>
    <dgm:pt modelId="{148F81BC-2BFA-46C9-BAB6-2C1FE5C94A7E}" type="sibTrans" cxnId="{CCF4D3D9-E889-4BCC-A4C9-C79FD82E687B}">
      <dgm:prSet/>
      <dgm:spPr/>
      <dgm:t>
        <a:bodyPr/>
        <a:lstStyle/>
        <a:p>
          <a:endParaRPr lang="ru-RU"/>
        </a:p>
      </dgm:t>
    </dgm:pt>
    <dgm:pt modelId="{D81078A0-BC49-4515-A815-08CDFF10E9FA}">
      <dgm:prSet phldrT="[Текст]"/>
      <dgm:spPr/>
      <dgm:t>
        <a:bodyPr/>
        <a:lstStyle/>
        <a:p>
          <a:r>
            <a:rPr lang="en-US" dirty="0"/>
            <a:t>Jupyter Notebook</a:t>
          </a:r>
          <a:endParaRPr lang="ru-RU" dirty="0"/>
        </a:p>
      </dgm:t>
    </dgm:pt>
    <dgm:pt modelId="{E23C0EA5-FF01-4AE1-955C-3C6AD3756A63}" type="parTrans" cxnId="{0A7CA612-03D7-41AB-A0CB-2634101BC019}">
      <dgm:prSet/>
      <dgm:spPr/>
      <dgm:t>
        <a:bodyPr/>
        <a:lstStyle/>
        <a:p>
          <a:endParaRPr lang="ru-RU"/>
        </a:p>
      </dgm:t>
    </dgm:pt>
    <dgm:pt modelId="{9EA97B7F-EBAD-43BB-839D-7CAEEFA0BA16}" type="sibTrans" cxnId="{0A7CA612-03D7-41AB-A0CB-2634101BC019}">
      <dgm:prSet/>
      <dgm:spPr/>
      <dgm:t>
        <a:bodyPr/>
        <a:lstStyle/>
        <a:p>
          <a:endParaRPr lang="ru-RU"/>
        </a:p>
      </dgm:t>
    </dgm:pt>
    <dgm:pt modelId="{51CBC92E-3520-4759-9BA3-B760F6FD0A2E}">
      <dgm:prSet phldrT="[Текст]"/>
      <dgm:spPr/>
      <dgm:t>
        <a:bodyPr/>
        <a:lstStyle/>
        <a:p>
          <a:r>
            <a:rPr lang="ru-RU" dirty="0"/>
            <a:t>Создание аккаунта </a:t>
          </a:r>
          <a:r>
            <a:rPr lang="en-US" dirty="0"/>
            <a:t>Gmail</a:t>
          </a:r>
          <a:endParaRPr lang="ru-RU" dirty="0"/>
        </a:p>
      </dgm:t>
    </dgm:pt>
    <dgm:pt modelId="{524D46E9-427A-40B5-AD8D-0DE924E73C57}" type="parTrans" cxnId="{D38366A4-25C5-4E6C-A683-75A5635CA50F}">
      <dgm:prSet/>
      <dgm:spPr/>
      <dgm:t>
        <a:bodyPr/>
        <a:lstStyle/>
        <a:p>
          <a:endParaRPr lang="ru-RU"/>
        </a:p>
      </dgm:t>
    </dgm:pt>
    <dgm:pt modelId="{71AF511B-18C4-4D51-B2A2-996CEC66FECB}" type="sibTrans" cxnId="{D38366A4-25C5-4E6C-A683-75A5635CA50F}">
      <dgm:prSet/>
      <dgm:spPr/>
      <dgm:t>
        <a:bodyPr/>
        <a:lstStyle/>
        <a:p>
          <a:endParaRPr lang="ru-RU"/>
        </a:p>
      </dgm:t>
    </dgm:pt>
    <dgm:pt modelId="{19601C07-4AB2-4609-A031-611920549448}">
      <dgm:prSet phldrT="[Текст]"/>
      <dgm:spPr/>
      <dgm:t>
        <a:bodyPr/>
        <a:lstStyle/>
        <a:p>
          <a:r>
            <a:rPr lang="ru-RU" dirty="0"/>
            <a:t>Открытие облачного хранилища</a:t>
          </a:r>
        </a:p>
      </dgm:t>
    </dgm:pt>
    <dgm:pt modelId="{EBB97CD2-5A16-4EFA-82F0-70B82F50947D}" type="parTrans" cxnId="{C9238B03-ACB7-40FC-91DA-39C0FE32E54B}">
      <dgm:prSet/>
      <dgm:spPr/>
      <dgm:t>
        <a:bodyPr/>
        <a:lstStyle/>
        <a:p>
          <a:endParaRPr lang="ru-RU"/>
        </a:p>
      </dgm:t>
    </dgm:pt>
    <dgm:pt modelId="{B6B5699B-8152-4027-B4D3-A9263CC8D61B}" type="sibTrans" cxnId="{C9238B03-ACB7-40FC-91DA-39C0FE32E54B}">
      <dgm:prSet/>
      <dgm:spPr/>
      <dgm:t>
        <a:bodyPr/>
        <a:lstStyle/>
        <a:p>
          <a:endParaRPr lang="ru-RU"/>
        </a:p>
      </dgm:t>
    </dgm:pt>
    <dgm:pt modelId="{BBF56F55-92FB-47F5-AB51-65B6BC067A13}">
      <dgm:prSet phldrT="[Текст]"/>
      <dgm:spPr/>
      <dgm:t>
        <a:bodyPr/>
        <a:lstStyle/>
        <a:p>
          <a:r>
            <a:rPr lang="ru-RU" dirty="0"/>
            <a:t>Запуск </a:t>
          </a:r>
          <a:r>
            <a:rPr lang="en-US" dirty="0"/>
            <a:t>Google Colaboratory</a:t>
          </a:r>
          <a:endParaRPr lang="ru-RU" dirty="0"/>
        </a:p>
      </dgm:t>
    </dgm:pt>
    <dgm:pt modelId="{3B684577-5440-4B3B-8E09-1E3BC3EC8DC7}" type="parTrans" cxnId="{90C18C47-151C-4BE4-9DF3-BDB50821EF38}">
      <dgm:prSet/>
      <dgm:spPr/>
      <dgm:t>
        <a:bodyPr/>
        <a:lstStyle/>
        <a:p>
          <a:endParaRPr lang="ru-RU"/>
        </a:p>
      </dgm:t>
    </dgm:pt>
    <dgm:pt modelId="{F8FA59A2-7BC3-4618-80BE-2D8C5D4F754A}" type="sibTrans" cxnId="{90C18C47-151C-4BE4-9DF3-BDB50821EF38}">
      <dgm:prSet/>
      <dgm:spPr/>
      <dgm:t>
        <a:bodyPr/>
        <a:lstStyle/>
        <a:p>
          <a:endParaRPr lang="ru-RU"/>
        </a:p>
      </dgm:t>
    </dgm:pt>
    <dgm:pt modelId="{7776E524-F2F4-4F19-B2EF-9E80F1552447}" type="pres">
      <dgm:prSet presAssocID="{4E61EBE1-A5ED-4CE8-B2DE-CB373F8118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FB29A1-F740-4914-805A-18E957B7DDE4}" type="pres">
      <dgm:prSet presAssocID="{E4520731-A4E2-4BDE-92B6-4F8456833781}" presName="hierRoot1" presStyleCnt="0">
        <dgm:presLayoutVars>
          <dgm:hierBranch val="init"/>
        </dgm:presLayoutVars>
      </dgm:prSet>
      <dgm:spPr/>
    </dgm:pt>
    <dgm:pt modelId="{9C817331-6644-49AA-B6AB-C5B729DF7A93}" type="pres">
      <dgm:prSet presAssocID="{E4520731-A4E2-4BDE-92B6-4F8456833781}" presName="rootComposite1" presStyleCnt="0"/>
      <dgm:spPr/>
    </dgm:pt>
    <dgm:pt modelId="{436B74DC-CD77-449C-AC7C-E7941B9F8BC5}" type="pres">
      <dgm:prSet presAssocID="{E4520731-A4E2-4BDE-92B6-4F8456833781}" presName="rootText1" presStyleLbl="node0" presStyleIdx="0" presStyleCnt="1">
        <dgm:presLayoutVars>
          <dgm:chPref val="3"/>
        </dgm:presLayoutVars>
      </dgm:prSet>
      <dgm:spPr/>
    </dgm:pt>
    <dgm:pt modelId="{AC8D5570-8259-4F8C-AD04-62F9EC033475}" type="pres">
      <dgm:prSet presAssocID="{E4520731-A4E2-4BDE-92B6-4F8456833781}" presName="rootConnector1" presStyleLbl="node1" presStyleIdx="0" presStyleCnt="0"/>
      <dgm:spPr/>
    </dgm:pt>
    <dgm:pt modelId="{7BAAD661-9AD2-498D-AAAD-68CF87862928}" type="pres">
      <dgm:prSet presAssocID="{E4520731-A4E2-4BDE-92B6-4F8456833781}" presName="hierChild2" presStyleCnt="0"/>
      <dgm:spPr/>
    </dgm:pt>
    <dgm:pt modelId="{2E3BE355-CAC5-4B56-94AC-38C030C8FCBD}" type="pres">
      <dgm:prSet presAssocID="{35E0FC72-9732-4861-A091-C354C9E59B58}" presName="Name37" presStyleLbl="parChTrans1D2" presStyleIdx="0" presStyleCnt="2"/>
      <dgm:spPr/>
    </dgm:pt>
    <dgm:pt modelId="{73235524-D308-409E-B576-F81825C18201}" type="pres">
      <dgm:prSet presAssocID="{64BF5AD3-F9EB-4302-B3DA-3D00F5468339}" presName="hierRoot2" presStyleCnt="0">
        <dgm:presLayoutVars>
          <dgm:hierBranch val="init"/>
        </dgm:presLayoutVars>
      </dgm:prSet>
      <dgm:spPr/>
    </dgm:pt>
    <dgm:pt modelId="{233C7798-5A04-4C7A-B263-861DF3D21F27}" type="pres">
      <dgm:prSet presAssocID="{64BF5AD3-F9EB-4302-B3DA-3D00F5468339}" presName="rootComposite" presStyleCnt="0"/>
      <dgm:spPr/>
    </dgm:pt>
    <dgm:pt modelId="{47A06870-D9AE-4A76-9DBA-63D3C0F82582}" type="pres">
      <dgm:prSet presAssocID="{64BF5AD3-F9EB-4302-B3DA-3D00F5468339}" presName="rootText" presStyleLbl="node2" presStyleIdx="0" presStyleCnt="2">
        <dgm:presLayoutVars>
          <dgm:chPref val="3"/>
        </dgm:presLayoutVars>
      </dgm:prSet>
      <dgm:spPr/>
    </dgm:pt>
    <dgm:pt modelId="{77859572-54A2-4D00-975F-D063DC814586}" type="pres">
      <dgm:prSet presAssocID="{64BF5AD3-F9EB-4302-B3DA-3D00F5468339}" presName="rootConnector" presStyleLbl="node2" presStyleIdx="0" presStyleCnt="2"/>
      <dgm:spPr/>
    </dgm:pt>
    <dgm:pt modelId="{1E92CB65-D88B-4B0D-9FC0-061950897E97}" type="pres">
      <dgm:prSet presAssocID="{64BF5AD3-F9EB-4302-B3DA-3D00F5468339}" presName="hierChild4" presStyleCnt="0"/>
      <dgm:spPr/>
    </dgm:pt>
    <dgm:pt modelId="{C410AB5D-04C5-427A-9AAE-AA7EEB3B9B0D}" type="pres">
      <dgm:prSet presAssocID="{3CB33222-8C85-4E3C-B80E-6BF5E0BBA2ED}" presName="Name37" presStyleLbl="parChTrans1D3" presStyleIdx="0" presStyleCnt="6"/>
      <dgm:spPr/>
    </dgm:pt>
    <dgm:pt modelId="{B77328C5-A4A2-41CF-A765-A82F6F644397}" type="pres">
      <dgm:prSet presAssocID="{B48B685B-5DAC-4322-8E0F-CD65EDF5A354}" presName="hierRoot2" presStyleCnt="0">
        <dgm:presLayoutVars>
          <dgm:hierBranch val="init"/>
        </dgm:presLayoutVars>
      </dgm:prSet>
      <dgm:spPr/>
    </dgm:pt>
    <dgm:pt modelId="{B0907AFA-BC4B-4E6F-8411-F329782B1712}" type="pres">
      <dgm:prSet presAssocID="{B48B685B-5DAC-4322-8E0F-CD65EDF5A354}" presName="rootComposite" presStyleCnt="0"/>
      <dgm:spPr/>
    </dgm:pt>
    <dgm:pt modelId="{3B036928-5159-40E9-A04F-A8D9EE3B38D3}" type="pres">
      <dgm:prSet presAssocID="{B48B685B-5DAC-4322-8E0F-CD65EDF5A354}" presName="rootText" presStyleLbl="node3" presStyleIdx="0" presStyleCnt="6">
        <dgm:presLayoutVars>
          <dgm:chPref val="3"/>
        </dgm:presLayoutVars>
      </dgm:prSet>
      <dgm:spPr/>
    </dgm:pt>
    <dgm:pt modelId="{4C28ED4B-9132-4AED-8C0F-C355A654F247}" type="pres">
      <dgm:prSet presAssocID="{B48B685B-5DAC-4322-8E0F-CD65EDF5A354}" presName="rootConnector" presStyleLbl="node3" presStyleIdx="0" presStyleCnt="6"/>
      <dgm:spPr/>
    </dgm:pt>
    <dgm:pt modelId="{21CF11DF-0A8F-4B62-9E83-9CE04DFE8963}" type="pres">
      <dgm:prSet presAssocID="{B48B685B-5DAC-4322-8E0F-CD65EDF5A354}" presName="hierChild4" presStyleCnt="0"/>
      <dgm:spPr/>
    </dgm:pt>
    <dgm:pt modelId="{E8DA6C2A-58B9-4C54-A681-5F75DEF0B651}" type="pres">
      <dgm:prSet presAssocID="{B48B685B-5DAC-4322-8E0F-CD65EDF5A354}" presName="hierChild5" presStyleCnt="0"/>
      <dgm:spPr/>
    </dgm:pt>
    <dgm:pt modelId="{7C1304B4-EE88-485E-91F9-4BAB0C7F1E77}" type="pres">
      <dgm:prSet presAssocID="{E7B60B02-C703-4D59-B94A-96D1603BF105}" presName="Name37" presStyleLbl="parChTrans1D3" presStyleIdx="1" presStyleCnt="6"/>
      <dgm:spPr/>
    </dgm:pt>
    <dgm:pt modelId="{7EB1A137-5055-46DE-9013-39E41F7BBA46}" type="pres">
      <dgm:prSet presAssocID="{331FE025-7FD3-4D00-A373-72B945FAF7F5}" presName="hierRoot2" presStyleCnt="0">
        <dgm:presLayoutVars>
          <dgm:hierBranch val="init"/>
        </dgm:presLayoutVars>
      </dgm:prSet>
      <dgm:spPr/>
    </dgm:pt>
    <dgm:pt modelId="{1B8E2EC7-5260-41CE-AF29-CFF3361CFBB1}" type="pres">
      <dgm:prSet presAssocID="{331FE025-7FD3-4D00-A373-72B945FAF7F5}" presName="rootComposite" presStyleCnt="0"/>
      <dgm:spPr/>
    </dgm:pt>
    <dgm:pt modelId="{EEA5401A-09C7-47E0-9B2C-C0DF27E7F929}" type="pres">
      <dgm:prSet presAssocID="{331FE025-7FD3-4D00-A373-72B945FAF7F5}" presName="rootText" presStyleLbl="node3" presStyleIdx="1" presStyleCnt="6">
        <dgm:presLayoutVars>
          <dgm:chPref val="3"/>
        </dgm:presLayoutVars>
      </dgm:prSet>
      <dgm:spPr/>
    </dgm:pt>
    <dgm:pt modelId="{6777AF4B-A4BC-4627-8B49-6D5D65D32A62}" type="pres">
      <dgm:prSet presAssocID="{331FE025-7FD3-4D00-A373-72B945FAF7F5}" presName="rootConnector" presStyleLbl="node3" presStyleIdx="1" presStyleCnt="6"/>
      <dgm:spPr/>
    </dgm:pt>
    <dgm:pt modelId="{5BA51582-A028-4187-B918-D0C48C0DDEA1}" type="pres">
      <dgm:prSet presAssocID="{331FE025-7FD3-4D00-A373-72B945FAF7F5}" presName="hierChild4" presStyleCnt="0"/>
      <dgm:spPr/>
    </dgm:pt>
    <dgm:pt modelId="{48B1F931-5F87-4508-BAAC-2E9891080D7C}" type="pres">
      <dgm:prSet presAssocID="{331FE025-7FD3-4D00-A373-72B945FAF7F5}" presName="hierChild5" presStyleCnt="0"/>
      <dgm:spPr/>
    </dgm:pt>
    <dgm:pt modelId="{8531AE6E-C8BE-4237-9067-5DD0549B574D}" type="pres">
      <dgm:prSet presAssocID="{E23C0EA5-FF01-4AE1-955C-3C6AD3756A63}" presName="Name37" presStyleLbl="parChTrans1D3" presStyleIdx="2" presStyleCnt="6"/>
      <dgm:spPr/>
    </dgm:pt>
    <dgm:pt modelId="{A3638AC7-2CC7-417C-B3C4-86432BD9C62F}" type="pres">
      <dgm:prSet presAssocID="{D81078A0-BC49-4515-A815-08CDFF10E9FA}" presName="hierRoot2" presStyleCnt="0">
        <dgm:presLayoutVars>
          <dgm:hierBranch val="init"/>
        </dgm:presLayoutVars>
      </dgm:prSet>
      <dgm:spPr/>
    </dgm:pt>
    <dgm:pt modelId="{F0DD710F-8800-49C3-BBE6-E0D834202344}" type="pres">
      <dgm:prSet presAssocID="{D81078A0-BC49-4515-A815-08CDFF10E9FA}" presName="rootComposite" presStyleCnt="0"/>
      <dgm:spPr/>
    </dgm:pt>
    <dgm:pt modelId="{9F21E6BA-2692-41E9-AED0-6740EACA9C26}" type="pres">
      <dgm:prSet presAssocID="{D81078A0-BC49-4515-A815-08CDFF10E9FA}" presName="rootText" presStyleLbl="node3" presStyleIdx="2" presStyleCnt="6">
        <dgm:presLayoutVars>
          <dgm:chPref val="3"/>
        </dgm:presLayoutVars>
      </dgm:prSet>
      <dgm:spPr/>
    </dgm:pt>
    <dgm:pt modelId="{AF4811AA-4C29-4CEA-923D-F2570B9D4D82}" type="pres">
      <dgm:prSet presAssocID="{D81078A0-BC49-4515-A815-08CDFF10E9FA}" presName="rootConnector" presStyleLbl="node3" presStyleIdx="2" presStyleCnt="6"/>
      <dgm:spPr/>
    </dgm:pt>
    <dgm:pt modelId="{3C2B5EB3-B85B-4B99-B8F5-C3E6298038B5}" type="pres">
      <dgm:prSet presAssocID="{D81078A0-BC49-4515-A815-08CDFF10E9FA}" presName="hierChild4" presStyleCnt="0"/>
      <dgm:spPr/>
    </dgm:pt>
    <dgm:pt modelId="{7D8979B2-0EC1-4DF7-A043-8BB49F20451F}" type="pres">
      <dgm:prSet presAssocID="{D81078A0-BC49-4515-A815-08CDFF10E9FA}" presName="hierChild5" presStyleCnt="0"/>
      <dgm:spPr/>
    </dgm:pt>
    <dgm:pt modelId="{F283AE9A-5C46-43CE-9285-1912E1D12A6E}" type="pres">
      <dgm:prSet presAssocID="{64BF5AD3-F9EB-4302-B3DA-3D00F5468339}" presName="hierChild5" presStyleCnt="0"/>
      <dgm:spPr/>
    </dgm:pt>
    <dgm:pt modelId="{D4EEE72C-42F7-4EAF-BFA0-FB12F7A25081}" type="pres">
      <dgm:prSet presAssocID="{7547926C-1947-4EF9-BA8C-6F22E5A90AA4}" presName="Name37" presStyleLbl="parChTrans1D2" presStyleIdx="1" presStyleCnt="2"/>
      <dgm:spPr/>
    </dgm:pt>
    <dgm:pt modelId="{A7201E78-E567-405A-A0C5-2A817B43D641}" type="pres">
      <dgm:prSet presAssocID="{ACC4E3A7-C25E-4B17-9FD0-B3ED62D467C7}" presName="hierRoot2" presStyleCnt="0">
        <dgm:presLayoutVars>
          <dgm:hierBranch val="init"/>
        </dgm:presLayoutVars>
      </dgm:prSet>
      <dgm:spPr/>
    </dgm:pt>
    <dgm:pt modelId="{8C1E78E5-FEE4-49FC-9805-92630792226D}" type="pres">
      <dgm:prSet presAssocID="{ACC4E3A7-C25E-4B17-9FD0-B3ED62D467C7}" presName="rootComposite" presStyleCnt="0"/>
      <dgm:spPr/>
    </dgm:pt>
    <dgm:pt modelId="{1AB865A3-FC17-43B1-8967-5A3E9DD11129}" type="pres">
      <dgm:prSet presAssocID="{ACC4E3A7-C25E-4B17-9FD0-B3ED62D467C7}" presName="rootText" presStyleLbl="node2" presStyleIdx="1" presStyleCnt="2">
        <dgm:presLayoutVars>
          <dgm:chPref val="3"/>
        </dgm:presLayoutVars>
      </dgm:prSet>
      <dgm:spPr/>
    </dgm:pt>
    <dgm:pt modelId="{DA9B5679-9586-4788-B11B-88656120E8BE}" type="pres">
      <dgm:prSet presAssocID="{ACC4E3A7-C25E-4B17-9FD0-B3ED62D467C7}" presName="rootConnector" presStyleLbl="node2" presStyleIdx="1" presStyleCnt="2"/>
      <dgm:spPr/>
    </dgm:pt>
    <dgm:pt modelId="{8E8470C6-C3DE-44A7-B343-CBF1F55C43D5}" type="pres">
      <dgm:prSet presAssocID="{ACC4E3A7-C25E-4B17-9FD0-B3ED62D467C7}" presName="hierChild4" presStyleCnt="0"/>
      <dgm:spPr/>
    </dgm:pt>
    <dgm:pt modelId="{16208CDB-468B-4CC4-8994-DA0A5C0E3ADD}" type="pres">
      <dgm:prSet presAssocID="{524D46E9-427A-40B5-AD8D-0DE924E73C57}" presName="Name37" presStyleLbl="parChTrans1D3" presStyleIdx="3" presStyleCnt="6"/>
      <dgm:spPr/>
    </dgm:pt>
    <dgm:pt modelId="{5E8E567E-7896-44D0-988B-C7194EFB984C}" type="pres">
      <dgm:prSet presAssocID="{51CBC92E-3520-4759-9BA3-B760F6FD0A2E}" presName="hierRoot2" presStyleCnt="0">
        <dgm:presLayoutVars>
          <dgm:hierBranch val="init"/>
        </dgm:presLayoutVars>
      </dgm:prSet>
      <dgm:spPr/>
    </dgm:pt>
    <dgm:pt modelId="{C135A284-0825-44CB-9852-46FBF89FA21F}" type="pres">
      <dgm:prSet presAssocID="{51CBC92E-3520-4759-9BA3-B760F6FD0A2E}" presName="rootComposite" presStyleCnt="0"/>
      <dgm:spPr/>
    </dgm:pt>
    <dgm:pt modelId="{4A1F2567-45B5-4FB6-8349-CEB8540CC82E}" type="pres">
      <dgm:prSet presAssocID="{51CBC92E-3520-4759-9BA3-B760F6FD0A2E}" presName="rootText" presStyleLbl="node3" presStyleIdx="3" presStyleCnt="6">
        <dgm:presLayoutVars>
          <dgm:chPref val="3"/>
        </dgm:presLayoutVars>
      </dgm:prSet>
      <dgm:spPr/>
    </dgm:pt>
    <dgm:pt modelId="{5BAE1F4D-E06A-4321-BC99-5CD40C9C59FF}" type="pres">
      <dgm:prSet presAssocID="{51CBC92E-3520-4759-9BA3-B760F6FD0A2E}" presName="rootConnector" presStyleLbl="node3" presStyleIdx="3" presStyleCnt="6"/>
      <dgm:spPr/>
    </dgm:pt>
    <dgm:pt modelId="{E3D6E99C-C822-4AB5-92EC-123193D116AF}" type="pres">
      <dgm:prSet presAssocID="{51CBC92E-3520-4759-9BA3-B760F6FD0A2E}" presName="hierChild4" presStyleCnt="0"/>
      <dgm:spPr/>
    </dgm:pt>
    <dgm:pt modelId="{DEC65BA4-4BF1-4D8D-94FC-C5A1205785FF}" type="pres">
      <dgm:prSet presAssocID="{51CBC92E-3520-4759-9BA3-B760F6FD0A2E}" presName="hierChild5" presStyleCnt="0"/>
      <dgm:spPr/>
    </dgm:pt>
    <dgm:pt modelId="{CEA07176-F829-4D9B-8F08-48E2145E6133}" type="pres">
      <dgm:prSet presAssocID="{EBB97CD2-5A16-4EFA-82F0-70B82F50947D}" presName="Name37" presStyleLbl="parChTrans1D3" presStyleIdx="4" presStyleCnt="6"/>
      <dgm:spPr/>
    </dgm:pt>
    <dgm:pt modelId="{A293C963-50F1-4FB4-ACB1-3789361BB781}" type="pres">
      <dgm:prSet presAssocID="{19601C07-4AB2-4609-A031-611920549448}" presName="hierRoot2" presStyleCnt="0">
        <dgm:presLayoutVars>
          <dgm:hierBranch val="init"/>
        </dgm:presLayoutVars>
      </dgm:prSet>
      <dgm:spPr/>
    </dgm:pt>
    <dgm:pt modelId="{02C99951-70B1-4ECC-8C97-1A04BC655235}" type="pres">
      <dgm:prSet presAssocID="{19601C07-4AB2-4609-A031-611920549448}" presName="rootComposite" presStyleCnt="0"/>
      <dgm:spPr/>
    </dgm:pt>
    <dgm:pt modelId="{F11FBF9F-CF00-4360-BD9A-9BA762517765}" type="pres">
      <dgm:prSet presAssocID="{19601C07-4AB2-4609-A031-611920549448}" presName="rootText" presStyleLbl="node3" presStyleIdx="4" presStyleCnt="6">
        <dgm:presLayoutVars>
          <dgm:chPref val="3"/>
        </dgm:presLayoutVars>
      </dgm:prSet>
      <dgm:spPr/>
    </dgm:pt>
    <dgm:pt modelId="{2BB6182E-D6DD-4F9C-B340-2C64DFDF1069}" type="pres">
      <dgm:prSet presAssocID="{19601C07-4AB2-4609-A031-611920549448}" presName="rootConnector" presStyleLbl="node3" presStyleIdx="4" presStyleCnt="6"/>
      <dgm:spPr/>
    </dgm:pt>
    <dgm:pt modelId="{9791FF98-5FA7-4001-8988-30F10931F89F}" type="pres">
      <dgm:prSet presAssocID="{19601C07-4AB2-4609-A031-611920549448}" presName="hierChild4" presStyleCnt="0"/>
      <dgm:spPr/>
    </dgm:pt>
    <dgm:pt modelId="{12191443-CA4A-4011-865A-AF02F2F260F6}" type="pres">
      <dgm:prSet presAssocID="{19601C07-4AB2-4609-A031-611920549448}" presName="hierChild5" presStyleCnt="0"/>
      <dgm:spPr/>
    </dgm:pt>
    <dgm:pt modelId="{8F061CDA-DDC3-4E31-B860-9894EEEDD88B}" type="pres">
      <dgm:prSet presAssocID="{3B684577-5440-4B3B-8E09-1E3BC3EC8DC7}" presName="Name37" presStyleLbl="parChTrans1D3" presStyleIdx="5" presStyleCnt="6"/>
      <dgm:spPr/>
    </dgm:pt>
    <dgm:pt modelId="{F8073BA5-BAE2-4D4C-8C43-F4625FC835F0}" type="pres">
      <dgm:prSet presAssocID="{BBF56F55-92FB-47F5-AB51-65B6BC067A13}" presName="hierRoot2" presStyleCnt="0">
        <dgm:presLayoutVars>
          <dgm:hierBranch val="init"/>
        </dgm:presLayoutVars>
      </dgm:prSet>
      <dgm:spPr/>
    </dgm:pt>
    <dgm:pt modelId="{F3F1AB7D-FA62-4AEA-9C5E-A870C6FFD141}" type="pres">
      <dgm:prSet presAssocID="{BBF56F55-92FB-47F5-AB51-65B6BC067A13}" presName="rootComposite" presStyleCnt="0"/>
      <dgm:spPr/>
    </dgm:pt>
    <dgm:pt modelId="{56DABF70-0C6B-4E7A-8BCF-91EF0B849CCA}" type="pres">
      <dgm:prSet presAssocID="{BBF56F55-92FB-47F5-AB51-65B6BC067A13}" presName="rootText" presStyleLbl="node3" presStyleIdx="5" presStyleCnt="6">
        <dgm:presLayoutVars>
          <dgm:chPref val="3"/>
        </dgm:presLayoutVars>
      </dgm:prSet>
      <dgm:spPr/>
    </dgm:pt>
    <dgm:pt modelId="{91930443-FDB9-4B38-94CD-B4BBBF1196CA}" type="pres">
      <dgm:prSet presAssocID="{BBF56F55-92FB-47F5-AB51-65B6BC067A13}" presName="rootConnector" presStyleLbl="node3" presStyleIdx="5" presStyleCnt="6"/>
      <dgm:spPr/>
    </dgm:pt>
    <dgm:pt modelId="{0F007923-811F-4149-BE82-685C13A348DE}" type="pres">
      <dgm:prSet presAssocID="{BBF56F55-92FB-47F5-AB51-65B6BC067A13}" presName="hierChild4" presStyleCnt="0"/>
      <dgm:spPr/>
    </dgm:pt>
    <dgm:pt modelId="{C2BA7172-9037-4A00-928C-983DAC16BDFC}" type="pres">
      <dgm:prSet presAssocID="{BBF56F55-92FB-47F5-AB51-65B6BC067A13}" presName="hierChild5" presStyleCnt="0"/>
      <dgm:spPr/>
    </dgm:pt>
    <dgm:pt modelId="{6F2C5FD3-DC51-428D-AF52-2D0D99A2DD3D}" type="pres">
      <dgm:prSet presAssocID="{ACC4E3A7-C25E-4B17-9FD0-B3ED62D467C7}" presName="hierChild5" presStyleCnt="0"/>
      <dgm:spPr/>
    </dgm:pt>
    <dgm:pt modelId="{075446D0-9B33-4C59-9BF2-97CEC22F8413}" type="pres">
      <dgm:prSet presAssocID="{E4520731-A4E2-4BDE-92B6-4F8456833781}" presName="hierChild3" presStyleCnt="0"/>
      <dgm:spPr/>
    </dgm:pt>
  </dgm:ptLst>
  <dgm:cxnLst>
    <dgm:cxn modelId="{C9238B03-ACB7-40FC-91DA-39C0FE32E54B}" srcId="{ACC4E3A7-C25E-4B17-9FD0-B3ED62D467C7}" destId="{19601C07-4AB2-4609-A031-611920549448}" srcOrd="1" destOrd="0" parTransId="{EBB97CD2-5A16-4EFA-82F0-70B82F50947D}" sibTransId="{B6B5699B-8152-4027-B4D3-A9263CC8D61B}"/>
    <dgm:cxn modelId="{BB708D07-6A0D-42C8-906F-88F2E134358E}" type="presOf" srcId="{35E0FC72-9732-4861-A091-C354C9E59B58}" destId="{2E3BE355-CAC5-4B56-94AC-38C030C8FCBD}" srcOrd="0" destOrd="0" presId="urn:microsoft.com/office/officeart/2005/8/layout/orgChart1"/>
    <dgm:cxn modelId="{0A7CA612-03D7-41AB-A0CB-2634101BC019}" srcId="{64BF5AD3-F9EB-4302-B3DA-3D00F5468339}" destId="{D81078A0-BC49-4515-A815-08CDFF10E9FA}" srcOrd="2" destOrd="0" parTransId="{E23C0EA5-FF01-4AE1-955C-3C6AD3756A63}" sibTransId="{9EA97B7F-EBAD-43BB-839D-7CAEEFA0BA16}"/>
    <dgm:cxn modelId="{A0983320-660E-4DFF-BCC0-1C43E2AD988F}" type="presOf" srcId="{51CBC92E-3520-4759-9BA3-B760F6FD0A2E}" destId="{5BAE1F4D-E06A-4321-BC99-5CD40C9C59FF}" srcOrd="1" destOrd="0" presId="urn:microsoft.com/office/officeart/2005/8/layout/orgChart1"/>
    <dgm:cxn modelId="{384AD624-8DDD-4D93-BBC0-B1C4F7585B1A}" type="presOf" srcId="{64BF5AD3-F9EB-4302-B3DA-3D00F5468339}" destId="{77859572-54A2-4D00-975F-D063DC814586}" srcOrd="1" destOrd="0" presId="urn:microsoft.com/office/officeart/2005/8/layout/orgChart1"/>
    <dgm:cxn modelId="{84F1982A-6CFE-4327-BB7E-0E2041FD103B}" type="presOf" srcId="{D81078A0-BC49-4515-A815-08CDFF10E9FA}" destId="{9F21E6BA-2692-41E9-AED0-6740EACA9C26}" srcOrd="0" destOrd="0" presId="urn:microsoft.com/office/officeart/2005/8/layout/orgChart1"/>
    <dgm:cxn modelId="{9CAE9F2C-E257-4A00-9267-6FE947C41D40}" type="presOf" srcId="{64BF5AD3-F9EB-4302-B3DA-3D00F5468339}" destId="{47A06870-D9AE-4A76-9DBA-63D3C0F82582}" srcOrd="0" destOrd="0" presId="urn:microsoft.com/office/officeart/2005/8/layout/orgChart1"/>
    <dgm:cxn modelId="{50CE925C-039A-46FC-A807-447187769C20}" type="presOf" srcId="{7547926C-1947-4EF9-BA8C-6F22E5A90AA4}" destId="{D4EEE72C-42F7-4EAF-BFA0-FB12F7A25081}" srcOrd="0" destOrd="0" presId="urn:microsoft.com/office/officeart/2005/8/layout/orgChart1"/>
    <dgm:cxn modelId="{69CE8B62-D925-44F3-8B5D-F5B750698AB5}" type="presOf" srcId="{3CB33222-8C85-4E3C-B80E-6BF5E0BBA2ED}" destId="{C410AB5D-04C5-427A-9AAE-AA7EEB3B9B0D}" srcOrd="0" destOrd="0" presId="urn:microsoft.com/office/officeart/2005/8/layout/orgChart1"/>
    <dgm:cxn modelId="{4E1A0A65-EB8A-4353-9CD3-5920934326EE}" type="presOf" srcId="{19601C07-4AB2-4609-A031-611920549448}" destId="{F11FBF9F-CF00-4360-BD9A-9BA762517765}" srcOrd="0" destOrd="0" presId="urn:microsoft.com/office/officeart/2005/8/layout/orgChart1"/>
    <dgm:cxn modelId="{90C18C47-151C-4BE4-9DF3-BDB50821EF38}" srcId="{ACC4E3A7-C25E-4B17-9FD0-B3ED62D467C7}" destId="{BBF56F55-92FB-47F5-AB51-65B6BC067A13}" srcOrd="2" destOrd="0" parTransId="{3B684577-5440-4B3B-8E09-1E3BC3EC8DC7}" sibTransId="{F8FA59A2-7BC3-4618-80BE-2D8C5D4F754A}"/>
    <dgm:cxn modelId="{075F7669-9322-40F2-81F7-1BA2DC9A1B83}" type="presOf" srcId="{331FE025-7FD3-4D00-A373-72B945FAF7F5}" destId="{6777AF4B-A4BC-4627-8B49-6D5D65D32A62}" srcOrd="1" destOrd="0" presId="urn:microsoft.com/office/officeart/2005/8/layout/orgChart1"/>
    <dgm:cxn modelId="{C9179B4A-CBAC-4CC7-BC53-F228EED0ED85}" type="presOf" srcId="{ACC4E3A7-C25E-4B17-9FD0-B3ED62D467C7}" destId="{DA9B5679-9586-4788-B11B-88656120E8BE}" srcOrd="1" destOrd="0" presId="urn:microsoft.com/office/officeart/2005/8/layout/orgChart1"/>
    <dgm:cxn modelId="{DDA5696B-6D9C-4AC9-91EE-5D7212C3A395}" srcId="{4E61EBE1-A5ED-4CE8-B2DE-CB373F811833}" destId="{E4520731-A4E2-4BDE-92B6-4F8456833781}" srcOrd="0" destOrd="0" parTransId="{16691402-3DB3-4CDE-9A36-5E053EE2B056}" sibTransId="{7FA4F9CD-9205-4E07-AAA8-5F89CA25D529}"/>
    <dgm:cxn modelId="{AF3BB86F-0B51-48C4-A19A-388363C1D2E2}" type="presOf" srcId="{19601C07-4AB2-4609-A031-611920549448}" destId="{2BB6182E-D6DD-4F9C-B340-2C64DFDF1069}" srcOrd="1" destOrd="0" presId="urn:microsoft.com/office/officeart/2005/8/layout/orgChart1"/>
    <dgm:cxn modelId="{AC0A2671-5A23-479E-BB62-CBBC487F2C1C}" type="presOf" srcId="{524D46E9-427A-40B5-AD8D-0DE924E73C57}" destId="{16208CDB-468B-4CC4-8994-DA0A5C0E3ADD}" srcOrd="0" destOrd="0" presId="urn:microsoft.com/office/officeart/2005/8/layout/orgChart1"/>
    <dgm:cxn modelId="{005D8E7B-9A8B-4088-823F-A3F4C35C3ADF}" type="presOf" srcId="{3B684577-5440-4B3B-8E09-1E3BC3EC8DC7}" destId="{8F061CDA-DDC3-4E31-B860-9894EEEDD88B}" srcOrd="0" destOrd="0" presId="urn:microsoft.com/office/officeart/2005/8/layout/orgChart1"/>
    <dgm:cxn modelId="{1FF6417C-26C2-40B2-94BD-08168DF89E03}" type="presOf" srcId="{E4520731-A4E2-4BDE-92B6-4F8456833781}" destId="{436B74DC-CD77-449C-AC7C-E7941B9F8BC5}" srcOrd="0" destOrd="0" presId="urn:microsoft.com/office/officeart/2005/8/layout/orgChart1"/>
    <dgm:cxn modelId="{453AFD85-B42E-4D14-A71D-F3F5346B093A}" type="presOf" srcId="{BBF56F55-92FB-47F5-AB51-65B6BC067A13}" destId="{91930443-FDB9-4B38-94CD-B4BBBF1196CA}" srcOrd="1" destOrd="0" presId="urn:microsoft.com/office/officeart/2005/8/layout/orgChart1"/>
    <dgm:cxn modelId="{560A4488-3733-4E59-9B42-B940A0DCD439}" type="presOf" srcId="{E23C0EA5-FF01-4AE1-955C-3C6AD3756A63}" destId="{8531AE6E-C8BE-4237-9067-5DD0549B574D}" srcOrd="0" destOrd="0" presId="urn:microsoft.com/office/officeart/2005/8/layout/orgChart1"/>
    <dgm:cxn modelId="{5FA6B4A2-EFEE-4D25-8176-CFFD8F672B55}" type="presOf" srcId="{51CBC92E-3520-4759-9BA3-B760F6FD0A2E}" destId="{4A1F2567-45B5-4FB6-8349-CEB8540CC82E}" srcOrd="0" destOrd="0" presId="urn:microsoft.com/office/officeart/2005/8/layout/orgChart1"/>
    <dgm:cxn modelId="{E31D69A3-C107-4E92-A059-12FCB4902B7E}" srcId="{64BF5AD3-F9EB-4302-B3DA-3D00F5468339}" destId="{B48B685B-5DAC-4322-8E0F-CD65EDF5A354}" srcOrd="0" destOrd="0" parTransId="{3CB33222-8C85-4E3C-B80E-6BF5E0BBA2ED}" sibTransId="{9817E432-5D37-4ACE-9646-2D480BBF41AC}"/>
    <dgm:cxn modelId="{D38366A4-25C5-4E6C-A683-75A5635CA50F}" srcId="{ACC4E3A7-C25E-4B17-9FD0-B3ED62D467C7}" destId="{51CBC92E-3520-4759-9BA3-B760F6FD0A2E}" srcOrd="0" destOrd="0" parTransId="{524D46E9-427A-40B5-AD8D-0DE924E73C57}" sibTransId="{71AF511B-18C4-4D51-B2A2-996CEC66FECB}"/>
    <dgm:cxn modelId="{30A396AE-EE28-4ED9-8DCC-1EA3B9166746}" type="presOf" srcId="{4E61EBE1-A5ED-4CE8-B2DE-CB373F811833}" destId="{7776E524-F2F4-4F19-B2EF-9E80F1552447}" srcOrd="0" destOrd="0" presId="urn:microsoft.com/office/officeart/2005/8/layout/orgChart1"/>
    <dgm:cxn modelId="{6ED211BC-6AD4-4CA9-BE6E-1D483012E78E}" srcId="{E4520731-A4E2-4BDE-92B6-4F8456833781}" destId="{64BF5AD3-F9EB-4302-B3DA-3D00F5468339}" srcOrd="0" destOrd="0" parTransId="{35E0FC72-9732-4861-A091-C354C9E59B58}" sibTransId="{E687F707-32E8-4F92-AEE7-EBAAA99CCDBA}"/>
    <dgm:cxn modelId="{7F89CBBD-7768-40FF-A1E5-2A67E2758672}" type="presOf" srcId="{EBB97CD2-5A16-4EFA-82F0-70B82F50947D}" destId="{CEA07176-F829-4D9B-8F08-48E2145E6133}" srcOrd="0" destOrd="0" presId="urn:microsoft.com/office/officeart/2005/8/layout/orgChart1"/>
    <dgm:cxn modelId="{7ADA33CD-8D63-4087-AFC0-503FA05C4170}" srcId="{E4520731-A4E2-4BDE-92B6-4F8456833781}" destId="{ACC4E3A7-C25E-4B17-9FD0-B3ED62D467C7}" srcOrd="1" destOrd="0" parTransId="{7547926C-1947-4EF9-BA8C-6F22E5A90AA4}" sibTransId="{9F1B1E3F-70E1-4100-BD5D-F078BF91F6D9}"/>
    <dgm:cxn modelId="{891C82D2-2892-44D3-B85B-74598107CEA2}" type="presOf" srcId="{D81078A0-BC49-4515-A815-08CDFF10E9FA}" destId="{AF4811AA-4C29-4CEA-923D-F2570B9D4D82}" srcOrd="1" destOrd="0" presId="urn:microsoft.com/office/officeart/2005/8/layout/orgChart1"/>
    <dgm:cxn modelId="{CCF4D3D9-E889-4BCC-A4C9-C79FD82E687B}" srcId="{64BF5AD3-F9EB-4302-B3DA-3D00F5468339}" destId="{331FE025-7FD3-4D00-A373-72B945FAF7F5}" srcOrd="1" destOrd="0" parTransId="{E7B60B02-C703-4D59-B94A-96D1603BF105}" sibTransId="{148F81BC-2BFA-46C9-BAB6-2C1FE5C94A7E}"/>
    <dgm:cxn modelId="{BA97FFD9-8EC0-4600-903C-6481C2662407}" type="presOf" srcId="{ACC4E3A7-C25E-4B17-9FD0-B3ED62D467C7}" destId="{1AB865A3-FC17-43B1-8967-5A3E9DD11129}" srcOrd="0" destOrd="0" presId="urn:microsoft.com/office/officeart/2005/8/layout/orgChart1"/>
    <dgm:cxn modelId="{643473E0-4A76-48DB-8A5B-6ED1F5F65D32}" type="presOf" srcId="{BBF56F55-92FB-47F5-AB51-65B6BC067A13}" destId="{56DABF70-0C6B-4E7A-8BCF-91EF0B849CCA}" srcOrd="0" destOrd="0" presId="urn:microsoft.com/office/officeart/2005/8/layout/orgChart1"/>
    <dgm:cxn modelId="{079B81E7-D0BC-4689-9930-055AF1E23875}" type="presOf" srcId="{331FE025-7FD3-4D00-A373-72B945FAF7F5}" destId="{EEA5401A-09C7-47E0-9B2C-C0DF27E7F929}" srcOrd="0" destOrd="0" presId="urn:microsoft.com/office/officeart/2005/8/layout/orgChart1"/>
    <dgm:cxn modelId="{D1611BE9-9AC5-47F8-843E-799DF0B06A5C}" type="presOf" srcId="{B48B685B-5DAC-4322-8E0F-CD65EDF5A354}" destId="{4C28ED4B-9132-4AED-8C0F-C355A654F247}" srcOrd="1" destOrd="0" presId="urn:microsoft.com/office/officeart/2005/8/layout/orgChart1"/>
    <dgm:cxn modelId="{4F4BA0F0-DE77-4647-A7DD-31B170B630EB}" type="presOf" srcId="{B48B685B-5DAC-4322-8E0F-CD65EDF5A354}" destId="{3B036928-5159-40E9-A04F-A8D9EE3B38D3}" srcOrd="0" destOrd="0" presId="urn:microsoft.com/office/officeart/2005/8/layout/orgChart1"/>
    <dgm:cxn modelId="{D15AE2F0-A5E6-4E95-BCDD-54EC0F7D1534}" type="presOf" srcId="{E7B60B02-C703-4D59-B94A-96D1603BF105}" destId="{7C1304B4-EE88-485E-91F9-4BAB0C7F1E77}" srcOrd="0" destOrd="0" presId="urn:microsoft.com/office/officeart/2005/8/layout/orgChart1"/>
    <dgm:cxn modelId="{FFA5E4F9-F3DC-4204-AEB0-BDE513D890D8}" type="presOf" srcId="{E4520731-A4E2-4BDE-92B6-4F8456833781}" destId="{AC8D5570-8259-4F8C-AD04-62F9EC033475}" srcOrd="1" destOrd="0" presId="urn:microsoft.com/office/officeart/2005/8/layout/orgChart1"/>
    <dgm:cxn modelId="{FC5A2044-9802-4658-BD7A-1F60A5E3D905}" type="presParOf" srcId="{7776E524-F2F4-4F19-B2EF-9E80F1552447}" destId="{A8FB29A1-F740-4914-805A-18E957B7DDE4}" srcOrd="0" destOrd="0" presId="urn:microsoft.com/office/officeart/2005/8/layout/orgChart1"/>
    <dgm:cxn modelId="{FC5BC782-84BD-419B-BABD-FC2E24059EB4}" type="presParOf" srcId="{A8FB29A1-F740-4914-805A-18E957B7DDE4}" destId="{9C817331-6644-49AA-B6AB-C5B729DF7A93}" srcOrd="0" destOrd="0" presId="urn:microsoft.com/office/officeart/2005/8/layout/orgChart1"/>
    <dgm:cxn modelId="{FF68020F-0A2A-4FFC-B58D-1561A591B1CE}" type="presParOf" srcId="{9C817331-6644-49AA-B6AB-C5B729DF7A93}" destId="{436B74DC-CD77-449C-AC7C-E7941B9F8BC5}" srcOrd="0" destOrd="0" presId="urn:microsoft.com/office/officeart/2005/8/layout/orgChart1"/>
    <dgm:cxn modelId="{69ADDEA3-5DC5-45A3-94A6-2A598C63B0C6}" type="presParOf" srcId="{9C817331-6644-49AA-B6AB-C5B729DF7A93}" destId="{AC8D5570-8259-4F8C-AD04-62F9EC033475}" srcOrd="1" destOrd="0" presId="urn:microsoft.com/office/officeart/2005/8/layout/orgChart1"/>
    <dgm:cxn modelId="{897160AC-9A77-4AAD-84FE-7BA73408665C}" type="presParOf" srcId="{A8FB29A1-F740-4914-805A-18E957B7DDE4}" destId="{7BAAD661-9AD2-498D-AAAD-68CF87862928}" srcOrd="1" destOrd="0" presId="urn:microsoft.com/office/officeart/2005/8/layout/orgChart1"/>
    <dgm:cxn modelId="{CFC8D94A-17E4-4AAB-B960-4B1C1F7F3CC9}" type="presParOf" srcId="{7BAAD661-9AD2-498D-AAAD-68CF87862928}" destId="{2E3BE355-CAC5-4B56-94AC-38C030C8FCBD}" srcOrd="0" destOrd="0" presId="urn:microsoft.com/office/officeart/2005/8/layout/orgChart1"/>
    <dgm:cxn modelId="{58700B36-CD86-4640-A0A8-F648D68B8FF9}" type="presParOf" srcId="{7BAAD661-9AD2-498D-AAAD-68CF87862928}" destId="{73235524-D308-409E-B576-F81825C18201}" srcOrd="1" destOrd="0" presId="urn:microsoft.com/office/officeart/2005/8/layout/orgChart1"/>
    <dgm:cxn modelId="{45F5CEEB-82AE-4B57-83CC-A77F296C130B}" type="presParOf" srcId="{73235524-D308-409E-B576-F81825C18201}" destId="{233C7798-5A04-4C7A-B263-861DF3D21F27}" srcOrd="0" destOrd="0" presId="urn:microsoft.com/office/officeart/2005/8/layout/orgChart1"/>
    <dgm:cxn modelId="{CC8377E7-FEB1-4557-B86E-6536638CD2B5}" type="presParOf" srcId="{233C7798-5A04-4C7A-B263-861DF3D21F27}" destId="{47A06870-D9AE-4A76-9DBA-63D3C0F82582}" srcOrd="0" destOrd="0" presId="urn:microsoft.com/office/officeart/2005/8/layout/orgChart1"/>
    <dgm:cxn modelId="{8D7A2398-8DF6-4D8B-8E93-4CE15572929C}" type="presParOf" srcId="{233C7798-5A04-4C7A-B263-861DF3D21F27}" destId="{77859572-54A2-4D00-975F-D063DC814586}" srcOrd="1" destOrd="0" presId="urn:microsoft.com/office/officeart/2005/8/layout/orgChart1"/>
    <dgm:cxn modelId="{5EFC4885-84F2-4576-A1FE-2EE2FCD535D8}" type="presParOf" srcId="{73235524-D308-409E-B576-F81825C18201}" destId="{1E92CB65-D88B-4B0D-9FC0-061950897E97}" srcOrd="1" destOrd="0" presId="urn:microsoft.com/office/officeart/2005/8/layout/orgChart1"/>
    <dgm:cxn modelId="{07EF6B0C-7977-4E6E-88E7-CE59226B4F4C}" type="presParOf" srcId="{1E92CB65-D88B-4B0D-9FC0-061950897E97}" destId="{C410AB5D-04C5-427A-9AAE-AA7EEB3B9B0D}" srcOrd="0" destOrd="0" presId="urn:microsoft.com/office/officeart/2005/8/layout/orgChart1"/>
    <dgm:cxn modelId="{EF805F98-D8E6-414A-BA60-F220C60D8221}" type="presParOf" srcId="{1E92CB65-D88B-4B0D-9FC0-061950897E97}" destId="{B77328C5-A4A2-41CF-A765-A82F6F644397}" srcOrd="1" destOrd="0" presId="urn:microsoft.com/office/officeart/2005/8/layout/orgChart1"/>
    <dgm:cxn modelId="{869A14AF-C3B8-4C55-8820-FB1757300050}" type="presParOf" srcId="{B77328C5-A4A2-41CF-A765-A82F6F644397}" destId="{B0907AFA-BC4B-4E6F-8411-F329782B1712}" srcOrd="0" destOrd="0" presId="urn:microsoft.com/office/officeart/2005/8/layout/orgChart1"/>
    <dgm:cxn modelId="{835E3EFF-5BF9-4E8E-8BD5-286CA9DE19DD}" type="presParOf" srcId="{B0907AFA-BC4B-4E6F-8411-F329782B1712}" destId="{3B036928-5159-40E9-A04F-A8D9EE3B38D3}" srcOrd="0" destOrd="0" presId="urn:microsoft.com/office/officeart/2005/8/layout/orgChart1"/>
    <dgm:cxn modelId="{773125AC-CA30-49AF-96E0-F664697A7150}" type="presParOf" srcId="{B0907AFA-BC4B-4E6F-8411-F329782B1712}" destId="{4C28ED4B-9132-4AED-8C0F-C355A654F247}" srcOrd="1" destOrd="0" presId="urn:microsoft.com/office/officeart/2005/8/layout/orgChart1"/>
    <dgm:cxn modelId="{93CC9D50-DD42-43BF-A11B-996052F81D34}" type="presParOf" srcId="{B77328C5-A4A2-41CF-A765-A82F6F644397}" destId="{21CF11DF-0A8F-4B62-9E83-9CE04DFE8963}" srcOrd="1" destOrd="0" presId="urn:microsoft.com/office/officeart/2005/8/layout/orgChart1"/>
    <dgm:cxn modelId="{63B8CE5C-10BD-4629-B71F-5F85E5D3C846}" type="presParOf" srcId="{B77328C5-A4A2-41CF-A765-A82F6F644397}" destId="{E8DA6C2A-58B9-4C54-A681-5F75DEF0B651}" srcOrd="2" destOrd="0" presId="urn:microsoft.com/office/officeart/2005/8/layout/orgChart1"/>
    <dgm:cxn modelId="{4E796451-7624-4CDB-9E40-26CBA4524662}" type="presParOf" srcId="{1E92CB65-D88B-4B0D-9FC0-061950897E97}" destId="{7C1304B4-EE88-485E-91F9-4BAB0C7F1E77}" srcOrd="2" destOrd="0" presId="urn:microsoft.com/office/officeart/2005/8/layout/orgChart1"/>
    <dgm:cxn modelId="{31F0F665-F881-4022-9C6D-00FD044FBD86}" type="presParOf" srcId="{1E92CB65-D88B-4B0D-9FC0-061950897E97}" destId="{7EB1A137-5055-46DE-9013-39E41F7BBA46}" srcOrd="3" destOrd="0" presId="urn:microsoft.com/office/officeart/2005/8/layout/orgChart1"/>
    <dgm:cxn modelId="{7C48CF9F-2D0A-4EAB-A005-43FA2EF1ED80}" type="presParOf" srcId="{7EB1A137-5055-46DE-9013-39E41F7BBA46}" destId="{1B8E2EC7-5260-41CE-AF29-CFF3361CFBB1}" srcOrd="0" destOrd="0" presId="urn:microsoft.com/office/officeart/2005/8/layout/orgChart1"/>
    <dgm:cxn modelId="{AECF5F40-47F8-48BD-996D-561BAB02C92D}" type="presParOf" srcId="{1B8E2EC7-5260-41CE-AF29-CFF3361CFBB1}" destId="{EEA5401A-09C7-47E0-9B2C-C0DF27E7F929}" srcOrd="0" destOrd="0" presId="urn:microsoft.com/office/officeart/2005/8/layout/orgChart1"/>
    <dgm:cxn modelId="{A21B73A0-B11D-489C-85D2-4BC7E2061D08}" type="presParOf" srcId="{1B8E2EC7-5260-41CE-AF29-CFF3361CFBB1}" destId="{6777AF4B-A4BC-4627-8B49-6D5D65D32A62}" srcOrd="1" destOrd="0" presId="urn:microsoft.com/office/officeart/2005/8/layout/orgChart1"/>
    <dgm:cxn modelId="{EC0A09E8-9870-4017-8924-E79F640BAF7F}" type="presParOf" srcId="{7EB1A137-5055-46DE-9013-39E41F7BBA46}" destId="{5BA51582-A028-4187-B918-D0C48C0DDEA1}" srcOrd="1" destOrd="0" presId="urn:microsoft.com/office/officeart/2005/8/layout/orgChart1"/>
    <dgm:cxn modelId="{AEF407E4-F680-457B-8967-081F73BCD183}" type="presParOf" srcId="{7EB1A137-5055-46DE-9013-39E41F7BBA46}" destId="{48B1F931-5F87-4508-BAAC-2E9891080D7C}" srcOrd="2" destOrd="0" presId="urn:microsoft.com/office/officeart/2005/8/layout/orgChart1"/>
    <dgm:cxn modelId="{5BF48002-58FE-4812-BF67-A319AC486C35}" type="presParOf" srcId="{1E92CB65-D88B-4B0D-9FC0-061950897E97}" destId="{8531AE6E-C8BE-4237-9067-5DD0549B574D}" srcOrd="4" destOrd="0" presId="urn:microsoft.com/office/officeart/2005/8/layout/orgChart1"/>
    <dgm:cxn modelId="{F50936AA-EEE6-4A7D-8473-D11664BF20C9}" type="presParOf" srcId="{1E92CB65-D88B-4B0D-9FC0-061950897E97}" destId="{A3638AC7-2CC7-417C-B3C4-86432BD9C62F}" srcOrd="5" destOrd="0" presId="urn:microsoft.com/office/officeart/2005/8/layout/orgChart1"/>
    <dgm:cxn modelId="{0EFEDA8E-F4D3-4D0F-932E-B60D800F6DD0}" type="presParOf" srcId="{A3638AC7-2CC7-417C-B3C4-86432BD9C62F}" destId="{F0DD710F-8800-49C3-BBE6-E0D834202344}" srcOrd="0" destOrd="0" presId="urn:microsoft.com/office/officeart/2005/8/layout/orgChart1"/>
    <dgm:cxn modelId="{4F83482C-8DFE-4138-8284-BE5F1E40EFEA}" type="presParOf" srcId="{F0DD710F-8800-49C3-BBE6-E0D834202344}" destId="{9F21E6BA-2692-41E9-AED0-6740EACA9C26}" srcOrd="0" destOrd="0" presId="urn:microsoft.com/office/officeart/2005/8/layout/orgChart1"/>
    <dgm:cxn modelId="{1293FFFC-AA31-4482-8B00-5D4A7DAAA4B8}" type="presParOf" srcId="{F0DD710F-8800-49C3-BBE6-E0D834202344}" destId="{AF4811AA-4C29-4CEA-923D-F2570B9D4D82}" srcOrd="1" destOrd="0" presId="urn:microsoft.com/office/officeart/2005/8/layout/orgChart1"/>
    <dgm:cxn modelId="{30AD969B-C963-4174-819B-3A28E30B9A38}" type="presParOf" srcId="{A3638AC7-2CC7-417C-B3C4-86432BD9C62F}" destId="{3C2B5EB3-B85B-4B99-B8F5-C3E6298038B5}" srcOrd="1" destOrd="0" presId="urn:microsoft.com/office/officeart/2005/8/layout/orgChart1"/>
    <dgm:cxn modelId="{FC43FED2-379A-437E-8579-2BDBF079A0EC}" type="presParOf" srcId="{A3638AC7-2CC7-417C-B3C4-86432BD9C62F}" destId="{7D8979B2-0EC1-4DF7-A043-8BB49F20451F}" srcOrd="2" destOrd="0" presId="urn:microsoft.com/office/officeart/2005/8/layout/orgChart1"/>
    <dgm:cxn modelId="{179531F6-0C64-4859-A6C8-969F9F159451}" type="presParOf" srcId="{73235524-D308-409E-B576-F81825C18201}" destId="{F283AE9A-5C46-43CE-9285-1912E1D12A6E}" srcOrd="2" destOrd="0" presId="urn:microsoft.com/office/officeart/2005/8/layout/orgChart1"/>
    <dgm:cxn modelId="{AC56F30A-04C4-4265-83E2-9F556337AA33}" type="presParOf" srcId="{7BAAD661-9AD2-498D-AAAD-68CF87862928}" destId="{D4EEE72C-42F7-4EAF-BFA0-FB12F7A25081}" srcOrd="2" destOrd="0" presId="urn:microsoft.com/office/officeart/2005/8/layout/orgChart1"/>
    <dgm:cxn modelId="{D09FB1E6-3764-47F6-A277-B49C2C4F24BD}" type="presParOf" srcId="{7BAAD661-9AD2-498D-AAAD-68CF87862928}" destId="{A7201E78-E567-405A-A0C5-2A817B43D641}" srcOrd="3" destOrd="0" presId="urn:microsoft.com/office/officeart/2005/8/layout/orgChart1"/>
    <dgm:cxn modelId="{BEF55DAA-543A-4FAE-8642-055FC35B2661}" type="presParOf" srcId="{A7201E78-E567-405A-A0C5-2A817B43D641}" destId="{8C1E78E5-FEE4-49FC-9805-92630792226D}" srcOrd="0" destOrd="0" presId="urn:microsoft.com/office/officeart/2005/8/layout/orgChart1"/>
    <dgm:cxn modelId="{207A247A-FE4F-452C-97DA-FB05EDA1801F}" type="presParOf" srcId="{8C1E78E5-FEE4-49FC-9805-92630792226D}" destId="{1AB865A3-FC17-43B1-8967-5A3E9DD11129}" srcOrd="0" destOrd="0" presId="urn:microsoft.com/office/officeart/2005/8/layout/orgChart1"/>
    <dgm:cxn modelId="{BBBE8E24-5E3A-4335-BE2C-79630596DCFE}" type="presParOf" srcId="{8C1E78E5-FEE4-49FC-9805-92630792226D}" destId="{DA9B5679-9586-4788-B11B-88656120E8BE}" srcOrd="1" destOrd="0" presId="urn:microsoft.com/office/officeart/2005/8/layout/orgChart1"/>
    <dgm:cxn modelId="{F383C4B1-118A-40E0-87DF-70D11B23526B}" type="presParOf" srcId="{A7201E78-E567-405A-A0C5-2A817B43D641}" destId="{8E8470C6-C3DE-44A7-B343-CBF1F55C43D5}" srcOrd="1" destOrd="0" presId="urn:microsoft.com/office/officeart/2005/8/layout/orgChart1"/>
    <dgm:cxn modelId="{C12B1C47-C742-4F6D-88B4-F32446D99B2B}" type="presParOf" srcId="{8E8470C6-C3DE-44A7-B343-CBF1F55C43D5}" destId="{16208CDB-468B-4CC4-8994-DA0A5C0E3ADD}" srcOrd="0" destOrd="0" presId="urn:microsoft.com/office/officeart/2005/8/layout/orgChart1"/>
    <dgm:cxn modelId="{961A3F76-A786-4921-A2D6-843772D6703D}" type="presParOf" srcId="{8E8470C6-C3DE-44A7-B343-CBF1F55C43D5}" destId="{5E8E567E-7896-44D0-988B-C7194EFB984C}" srcOrd="1" destOrd="0" presId="urn:microsoft.com/office/officeart/2005/8/layout/orgChart1"/>
    <dgm:cxn modelId="{BC5379BA-566F-49B4-A36C-CCF5B3B1159D}" type="presParOf" srcId="{5E8E567E-7896-44D0-988B-C7194EFB984C}" destId="{C135A284-0825-44CB-9852-46FBF89FA21F}" srcOrd="0" destOrd="0" presId="urn:microsoft.com/office/officeart/2005/8/layout/orgChart1"/>
    <dgm:cxn modelId="{94C0904C-BBF4-44F7-B1BC-7F351A819F19}" type="presParOf" srcId="{C135A284-0825-44CB-9852-46FBF89FA21F}" destId="{4A1F2567-45B5-4FB6-8349-CEB8540CC82E}" srcOrd="0" destOrd="0" presId="urn:microsoft.com/office/officeart/2005/8/layout/orgChart1"/>
    <dgm:cxn modelId="{228D35F5-466E-4415-B965-1F7FE8AAAAE9}" type="presParOf" srcId="{C135A284-0825-44CB-9852-46FBF89FA21F}" destId="{5BAE1F4D-E06A-4321-BC99-5CD40C9C59FF}" srcOrd="1" destOrd="0" presId="urn:microsoft.com/office/officeart/2005/8/layout/orgChart1"/>
    <dgm:cxn modelId="{A7E56A14-A760-4A71-823F-7DDDDADA32A2}" type="presParOf" srcId="{5E8E567E-7896-44D0-988B-C7194EFB984C}" destId="{E3D6E99C-C822-4AB5-92EC-123193D116AF}" srcOrd="1" destOrd="0" presId="urn:microsoft.com/office/officeart/2005/8/layout/orgChart1"/>
    <dgm:cxn modelId="{F5257A83-8CAE-43E5-99B2-9501E855387D}" type="presParOf" srcId="{5E8E567E-7896-44D0-988B-C7194EFB984C}" destId="{DEC65BA4-4BF1-4D8D-94FC-C5A1205785FF}" srcOrd="2" destOrd="0" presId="urn:microsoft.com/office/officeart/2005/8/layout/orgChart1"/>
    <dgm:cxn modelId="{9B9E2B00-0EE9-4940-99E3-FD9BA5DD6A78}" type="presParOf" srcId="{8E8470C6-C3DE-44A7-B343-CBF1F55C43D5}" destId="{CEA07176-F829-4D9B-8F08-48E2145E6133}" srcOrd="2" destOrd="0" presId="urn:microsoft.com/office/officeart/2005/8/layout/orgChart1"/>
    <dgm:cxn modelId="{141576DA-6D26-4B7B-A820-A8DF53D24FA7}" type="presParOf" srcId="{8E8470C6-C3DE-44A7-B343-CBF1F55C43D5}" destId="{A293C963-50F1-4FB4-ACB1-3789361BB781}" srcOrd="3" destOrd="0" presId="urn:microsoft.com/office/officeart/2005/8/layout/orgChart1"/>
    <dgm:cxn modelId="{2186332C-A62A-4303-BFC1-484790EE9711}" type="presParOf" srcId="{A293C963-50F1-4FB4-ACB1-3789361BB781}" destId="{02C99951-70B1-4ECC-8C97-1A04BC655235}" srcOrd="0" destOrd="0" presId="urn:microsoft.com/office/officeart/2005/8/layout/orgChart1"/>
    <dgm:cxn modelId="{B42D875D-165B-4822-A69B-0802061E4C8E}" type="presParOf" srcId="{02C99951-70B1-4ECC-8C97-1A04BC655235}" destId="{F11FBF9F-CF00-4360-BD9A-9BA762517765}" srcOrd="0" destOrd="0" presId="urn:microsoft.com/office/officeart/2005/8/layout/orgChart1"/>
    <dgm:cxn modelId="{0FAE5280-C580-42DE-A569-256D4CE55FE8}" type="presParOf" srcId="{02C99951-70B1-4ECC-8C97-1A04BC655235}" destId="{2BB6182E-D6DD-4F9C-B340-2C64DFDF1069}" srcOrd="1" destOrd="0" presId="urn:microsoft.com/office/officeart/2005/8/layout/orgChart1"/>
    <dgm:cxn modelId="{9B36A6E8-AF47-4E06-8560-8A2F426EDE0B}" type="presParOf" srcId="{A293C963-50F1-4FB4-ACB1-3789361BB781}" destId="{9791FF98-5FA7-4001-8988-30F10931F89F}" srcOrd="1" destOrd="0" presId="urn:microsoft.com/office/officeart/2005/8/layout/orgChart1"/>
    <dgm:cxn modelId="{EAD88601-3CD5-4D7A-8EDD-E33D5274F3FF}" type="presParOf" srcId="{A293C963-50F1-4FB4-ACB1-3789361BB781}" destId="{12191443-CA4A-4011-865A-AF02F2F260F6}" srcOrd="2" destOrd="0" presId="urn:microsoft.com/office/officeart/2005/8/layout/orgChart1"/>
    <dgm:cxn modelId="{14AA9FBF-532D-4314-9C49-1526B2A6551C}" type="presParOf" srcId="{8E8470C6-C3DE-44A7-B343-CBF1F55C43D5}" destId="{8F061CDA-DDC3-4E31-B860-9894EEEDD88B}" srcOrd="4" destOrd="0" presId="urn:microsoft.com/office/officeart/2005/8/layout/orgChart1"/>
    <dgm:cxn modelId="{80AD93E2-3913-48CF-A9CE-1EBE7C9FE84B}" type="presParOf" srcId="{8E8470C6-C3DE-44A7-B343-CBF1F55C43D5}" destId="{F8073BA5-BAE2-4D4C-8C43-F4625FC835F0}" srcOrd="5" destOrd="0" presId="urn:microsoft.com/office/officeart/2005/8/layout/orgChart1"/>
    <dgm:cxn modelId="{16B7A64C-C58E-4FF5-A8C3-F804117A69CB}" type="presParOf" srcId="{F8073BA5-BAE2-4D4C-8C43-F4625FC835F0}" destId="{F3F1AB7D-FA62-4AEA-9C5E-A870C6FFD141}" srcOrd="0" destOrd="0" presId="urn:microsoft.com/office/officeart/2005/8/layout/orgChart1"/>
    <dgm:cxn modelId="{2F210016-19CD-4CA5-9B09-C7406F512F71}" type="presParOf" srcId="{F3F1AB7D-FA62-4AEA-9C5E-A870C6FFD141}" destId="{56DABF70-0C6B-4E7A-8BCF-91EF0B849CCA}" srcOrd="0" destOrd="0" presId="urn:microsoft.com/office/officeart/2005/8/layout/orgChart1"/>
    <dgm:cxn modelId="{97A003A5-9EE6-4D75-94E6-EE6A51B60A61}" type="presParOf" srcId="{F3F1AB7D-FA62-4AEA-9C5E-A870C6FFD141}" destId="{91930443-FDB9-4B38-94CD-B4BBBF1196CA}" srcOrd="1" destOrd="0" presId="urn:microsoft.com/office/officeart/2005/8/layout/orgChart1"/>
    <dgm:cxn modelId="{3588919E-E9A1-41DC-BA58-3EB428C94D5E}" type="presParOf" srcId="{F8073BA5-BAE2-4D4C-8C43-F4625FC835F0}" destId="{0F007923-811F-4149-BE82-685C13A348DE}" srcOrd="1" destOrd="0" presId="urn:microsoft.com/office/officeart/2005/8/layout/orgChart1"/>
    <dgm:cxn modelId="{30095A07-FD46-40CF-ADDA-DF10B74DD027}" type="presParOf" srcId="{F8073BA5-BAE2-4D4C-8C43-F4625FC835F0}" destId="{C2BA7172-9037-4A00-928C-983DAC16BDFC}" srcOrd="2" destOrd="0" presId="urn:microsoft.com/office/officeart/2005/8/layout/orgChart1"/>
    <dgm:cxn modelId="{3B039A9E-C42D-4FF7-ACE6-729BB299FD12}" type="presParOf" srcId="{A7201E78-E567-405A-A0C5-2A817B43D641}" destId="{6F2C5FD3-DC51-428D-AF52-2D0D99A2DD3D}" srcOrd="2" destOrd="0" presId="urn:microsoft.com/office/officeart/2005/8/layout/orgChart1"/>
    <dgm:cxn modelId="{3C310E3C-B27E-42C4-BB77-BDD249502B39}" type="presParOf" srcId="{A8FB29A1-F740-4914-805A-18E957B7DDE4}" destId="{075446D0-9B33-4C59-9BF2-97CEC22F84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61CDA-DDC3-4E31-B860-9894EEEDD88B}">
      <dsp:nvSpPr>
        <dsp:cNvPr id="0" name=""/>
        <dsp:cNvSpPr/>
      </dsp:nvSpPr>
      <dsp:spPr>
        <a:xfrm>
          <a:off x="8510966" y="3983986"/>
          <a:ext cx="493828" cy="6189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9318"/>
              </a:lnTo>
              <a:lnTo>
                <a:pt x="493828" y="6189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07176-F829-4D9B-8F08-48E2145E6133}">
      <dsp:nvSpPr>
        <dsp:cNvPr id="0" name=""/>
        <dsp:cNvSpPr/>
      </dsp:nvSpPr>
      <dsp:spPr>
        <a:xfrm>
          <a:off x="8510966" y="3983986"/>
          <a:ext cx="493828" cy="3851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1862"/>
              </a:lnTo>
              <a:lnTo>
                <a:pt x="493828" y="38518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08CDB-468B-4CC4-8994-DA0A5C0E3ADD}">
      <dsp:nvSpPr>
        <dsp:cNvPr id="0" name=""/>
        <dsp:cNvSpPr/>
      </dsp:nvSpPr>
      <dsp:spPr>
        <a:xfrm>
          <a:off x="8510966" y="3983986"/>
          <a:ext cx="493828" cy="1514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07"/>
              </a:lnTo>
              <a:lnTo>
                <a:pt x="493828" y="15144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EE72C-42F7-4EAF-BFA0-FB12F7A25081}">
      <dsp:nvSpPr>
        <dsp:cNvPr id="0" name=""/>
        <dsp:cNvSpPr/>
      </dsp:nvSpPr>
      <dsp:spPr>
        <a:xfrm>
          <a:off x="7836067" y="1646531"/>
          <a:ext cx="1991775" cy="691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679"/>
              </a:lnTo>
              <a:lnTo>
                <a:pt x="1991775" y="345679"/>
              </a:lnTo>
              <a:lnTo>
                <a:pt x="1991775" y="6913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1AE6E-C8BE-4237-9067-5DD0549B574D}">
      <dsp:nvSpPr>
        <dsp:cNvPr id="0" name=""/>
        <dsp:cNvSpPr/>
      </dsp:nvSpPr>
      <dsp:spPr>
        <a:xfrm>
          <a:off x="4527416" y="3983986"/>
          <a:ext cx="493828" cy="6189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9318"/>
              </a:lnTo>
              <a:lnTo>
                <a:pt x="493828" y="61893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304B4-EE88-485E-91F9-4BAB0C7F1E77}">
      <dsp:nvSpPr>
        <dsp:cNvPr id="0" name=""/>
        <dsp:cNvSpPr/>
      </dsp:nvSpPr>
      <dsp:spPr>
        <a:xfrm>
          <a:off x="4527416" y="3983986"/>
          <a:ext cx="493828" cy="3851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1862"/>
              </a:lnTo>
              <a:lnTo>
                <a:pt x="493828" y="38518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AB5D-04C5-427A-9AAE-AA7EEB3B9B0D}">
      <dsp:nvSpPr>
        <dsp:cNvPr id="0" name=""/>
        <dsp:cNvSpPr/>
      </dsp:nvSpPr>
      <dsp:spPr>
        <a:xfrm>
          <a:off x="4527416" y="3983986"/>
          <a:ext cx="493828" cy="1514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07"/>
              </a:lnTo>
              <a:lnTo>
                <a:pt x="493828" y="15144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BE355-CAC5-4B56-94AC-38C030C8FCBD}">
      <dsp:nvSpPr>
        <dsp:cNvPr id="0" name=""/>
        <dsp:cNvSpPr/>
      </dsp:nvSpPr>
      <dsp:spPr>
        <a:xfrm>
          <a:off x="5844292" y="1646531"/>
          <a:ext cx="1991775" cy="691359"/>
        </a:xfrm>
        <a:custGeom>
          <a:avLst/>
          <a:gdLst/>
          <a:ahLst/>
          <a:cxnLst/>
          <a:rect l="0" t="0" r="0" b="0"/>
          <a:pathLst>
            <a:path>
              <a:moveTo>
                <a:pt x="1991775" y="0"/>
              </a:moveTo>
              <a:lnTo>
                <a:pt x="1991775" y="345679"/>
              </a:lnTo>
              <a:lnTo>
                <a:pt x="0" y="345679"/>
              </a:lnTo>
              <a:lnTo>
                <a:pt x="0" y="6913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B74DC-CD77-449C-AC7C-E7941B9F8BC5}">
      <dsp:nvSpPr>
        <dsp:cNvPr id="0" name=""/>
        <dsp:cNvSpPr/>
      </dsp:nvSpPr>
      <dsp:spPr>
        <a:xfrm>
          <a:off x="6189972" y="436"/>
          <a:ext cx="3292190" cy="164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Инфраструктура</a:t>
          </a:r>
        </a:p>
      </dsp:txBody>
      <dsp:txXfrm>
        <a:off x="6189972" y="436"/>
        <a:ext cx="3292190" cy="1646095"/>
      </dsp:txXfrm>
    </dsp:sp>
    <dsp:sp modelId="{47A06870-D9AE-4A76-9DBA-63D3C0F82582}">
      <dsp:nvSpPr>
        <dsp:cNvPr id="0" name=""/>
        <dsp:cNvSpPr/>
      </dsp:nvSpPr>
      <dsp:spPr>
        <a:xfrm>
          <a:off x="4198197" y="2337891"/>
          <a:ext cx="3292190" cy="164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Собственный ПК</a:t>
          </a:r>
        </a:p>
      </dsp:txBody>
      <dsp:txXfrm>
        <a:off x="4198197" y="2337891"/>
        <a:ext cx="3292190" cy="1646095"/>
      </dsp:txXfrm>
    </dsp:sp>
    <dsp:sp modelId="{3B036928-5159-40E9-A04F-A8D9EE3B38D3}">
      <dsp:nvSpPr>
        <dsp:cNvPr id="0" name=""/>
        <dsp:cNvSpPr/>
      </dsp:nvSpPr>
      <dsp:spPr>
        <a:xfrm>
          <a:off x="5021244" y="4675346"/>
          <a:ext cx="3292190" cy="164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Python</a:t>
          </a:r>
          <a:endParaRPr lang="ru-RU" sz="3600" kern="1200" dirty="0"/>
        </a:p>
      </dsp:txBody>
      <dsp:txXfrm>
        <a:off x="5021244" y="4675346"/>
        <a:ext cx="3292190" cy="1646095"/>
      </dsp:txXfrm>
    </dsp:sp>
    <dsp:sp modelId="{EEA5401A-09C7-47E0-9B2C-C0DF27E7F929}">
      <dsp:nvSpPr>
        <dsp:cNvPr id="0" name=""/>
        <dsp:cNvSpPr/>
      </dsp:nvSpPr>
      <dsp:spPr>
        <a:xfrm>
          <a:off x="5021244" y="7012802"/>
          <a:ext cx="3292190" cy="164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Virtual env</a:t>
          </a:r>
          <a:endParaRPr lang="ru-RU" sz="3600" kern="1200" dirty="0"/>
        </a:p>
      </dsp:txBody>
      <dsp:txXfrm>
        <a:off x="5021244" y="7012802"/>
        <a:ext cx="3292190" cy="1646095"/>
      </dsp:txXfrm>
    </dsp:sp>
    <dsp:sp modelId="{9F21E6BA-2692-41E9-AED0-6740EACA9C26}">
      <dsp:nvSpPr>
        <dsp:cNvPr id="0" name=""/>
        <dsp:cNvSpPr/>
      </dsp:nvSpPr>
      <dsp:spPr>
        <a:xfrm>
          <a:off x="5021244" y="9350257"/>
          <a:ext cx="3292190" cy="164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Jupyter Notebook</a:t>
          </a:r>
          <a:endParaRPr lang="ru-RU" sz="3600" kern="1200" dirty="0"/>
        </a:p>
      </dsp:txBody>
      <dsp:txXfrm>
        <a:off x="5021244" y="9350257"/>
        <a:ext cx="3292190" cy="1646095"/>
      </dsp:txXfrm>
    </dsp:sp>
    <dsp:sp modelId="{1AB865A3-FC17-43B1-8967-5A3E9DD11129}">
      <dsp:nvSpPr>
        <dsp:cNvPr id="0" name=""/>
        <dsp:cNvSpPr/>
      </dsp:nvSpPr>
      <dsp:spPr>
        <a:xfrm>
          <a:off x="8181747" y="2337891"/>
          <a:ext cx="3292190" cy="164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Cloud – </a:t>
          </a:r>
          <a:r>
            <a:rPr lang="ru-RU" sz="3600" kern="1200" dirty="0"/>
            <a:t>готовая инфраструктура</a:t>
          </a:r>
        </a:p>
      </dsp:txBody>
      <dsp:txXfrm>
        <a:off x="8181747" y="2337891"/>
        <a:ext cx="3292190" cy="1646095"/>
      </dsp:txXfrm>
    </dsp:sp>
    <dsp:sp modelId="{4A1F2567-45B5-4FB6-8349-CEB8540CC82E}">
      <dsp:nvSpPr>
        <dsp:cNvPr id="0" name=""/>
        <dsp:cNvSpPr/>
      </dsp:nvSpPr>
      <dsp:spPr>
        <a:xfrm>
          <a:off x="9004795" y="4675346"/>
          <a:ext cx="3292190" cy="164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Создание аккаунта </a:t>
          </a:r>
          <a:r>
            <a:rPr lang="en-US" sz="3600" kern="1200" dirty="0"/>
            <a:t>Gmail</a:t>
          </a:r>
          <a:endParaRPr lang="ru-RU" sz="3600" kern="1200" dirty="0"/>
        </a:p>
      </dsp:txBody>
      <dsp:txXfrm>
        <a:off x="9004795" y="4675346"/>
        <a:ext cx="3292190" cy="1646095"/>
      </dsp:txXfrm>
    </dsp:sp>
    <dsp:sp modelId="{F11FBF9F-CF00-4360-BD9A-9BA762517765}">
      <dsp:nvSpPr>
        <dsp:cNvPr id="0" name=""/>
        <dsp:cNvSpPr/>
      </dsp:nvSpPr>
      <dsp:spPr>
        <a:xfrm>
          <a:off x="9004795" y="7012802"/>
          <a:ext cx="3292190" cy="164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Открытие облачного хранилища</a:t>
          </a:r>
        </a:p>
      </dsp:txBody>
      <dsp:txXfrm>
        <a:off x="9004795" y="7012802"/>
        <a:ext cx="3292190" cy="1646095"/>
      </dsp:txXfrm>
    </dsp:sp>
    <dsp:sp modelId="{56DABF70-0C6B-4E7A-8BCF-91EF0B849CCA}">
      <dsp:nvSpPr>
        <dsp:cNvPr id="0" name=""/>
        <dsp:cNvSpPr/>
      </dsp:nvSpPr>
      <dsp:spPr>
        <a:xfrm>
          <a:off x="9004795" y="9350257"/>
          <a:ext cx="3292190" cy="1646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Запуск </a:t>
          </a:r>
          <a:r>
            <a:rPr lang="en-US" sz="3600" kern="1200" dirty="0"/>
            <a:t>Google Colaboratory</a:t>
          </a:r>
          <a:endParaRPr lang="ru-RU" sz="3600" kern="1200" dirty="0"/>
        </a:p>
      </dsp:txBody>
      <dsp:txXfrm>
        <a:off x="9004795" y="9350257"/>
        <a:ext cx="3292190" cy="1646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08152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465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930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392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57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324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789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252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16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spcBef>
                <a:spcPts val="0"/>
              </a:spcBef>
              <a:buSzPct val="100000"/>
              <a:defRPr sz="13867"/>
            </a:lvl2pPr>
            <a:lvl3pPr algn="ctr">
              <a:spcBef>
                <a:spcPts val="0"/>
              </a:spcBef>
              <a:buSzPct val="100000"/>
              <a:defRPr sz="13867"/>
            </a:lvl3pPr>
            <a:lvl4pPr algn="ctr">
              <a:spcBef>
                <a:spcPts val="0"/>
              </a:spcBef>
              <a:buSzPct val="100000"/>
              <a:defRPr sz="13867"/>
            </a:lvl4pPr>
            <a:lvl5pPr algn="ctr">
              <a:spcBef>
                <a:spcPts val="0"/>
              </a:spcBef>
              <a:buSzPct val="100000"/>
              <a:defRPr sz="13867"/>
            </a:lvl5pPr>
            <a:lvl6pPr algn="ctr">
              <a:spcBef>
                <a:spcPts val="0"/>
              </a:spcBef>
              <a:buSzPct val="100000"/>
              <a:defRPr sz="13867"/>
            </a:lvl6pPr>
            <a:lvl7pPr algn="ctr">
              <a:spcBef>
                <a:spcPts val="0"/>
              </a:spcBef>
              <a:buSzPct val="100000"/>
              <a:defRPr sz="13867"/>
            </a:lvl7pPr>
            <a:lvl8pPr algn="ctr">
              <a:spcBef>
                <a:spcPts val="0"/>
              </a:spcBef>
              <a:buSzPct val="100000"/>
              <a:defRPr sz="13867"/>
            </a:lvl8pPr>
            <a:lvl9pPr algn="ctr">
              <a:spcBef>
                <a:spcPts val="0"/>
              </a:spcBef>
              <a:buSzPct val="100000"/>
              <a:defRPr sz="13867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925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33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927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299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39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1847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4" pos="77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895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868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ru" sz="2667" smtClean="0">
                <a:solidFill>
                  <a:schemeClr val="dk2"/>
                </a:solidFill>
              </a:rPr>
              <a:pPr algn="r"/>
              <a:t>‹#›</a:t>
            </a:fld>
            <a:endParaRPr lang="ru" sz="2667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7" r:id="rId2"/>
    <p:sldLayoutId id="2147483663" r:id="rId3"/>
    <p:sldLayoutId id="2147483666" r:id="rId4"/>
    <p:sldLayoutId id="2147483661" r:id="rId5"/>
    <p:sldLayoutId id="2147483665" r:id="rId6"/>
    <p:sldLayoutId id="2147483670" r:id="rId7"/>
    <p:sldLayoutId id="2147483669" r:id="rId8"/>
    <p:sldLayoutId id="2147483671" r:id="rId9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Курс «Компьютерное зрение»</a:t>
            </a:r>
            <a:endParaRPr lang="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800" dirty="0">
                <a:solidFill>
                  <a:schemeClr val="bg1"/>
                </a:solidFill>
              </a:rPr>
              <a:t>Семинар 1</a:t>
            </a:r>
            <a:br>
              <a:rPr lang="ru-RU" sz="8800" dirty="0">
                <a:solidFill>
                  <a:schemeClr val="bg1"/>
                </a:solidFill>
              </a:rPr>
            </a:br>
            <a:r>
              <a:rPr lang="ru-RU" sz="8800" dirty="0">
                <a:solidFill>
                  <a:schemeClr val="bg1"/>
                </a:solidFill>
              </a:rPr>
              <a:t>Программные инструменты для работы с компьютерным зрением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8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Подготовка инфраструктуры</a:t>
            </a:r>
            <a:br>
              <a:rPr lang="ru-RU" sz="7200" dirty="0"/>
            </a:br>
            <a:r>
              <a:rPr lang="ru-RU" sz="5400" dirty="0"/>
              <a:t>Варианты работы</a:t>
            </a:r>
            <a:br>
              <a:rPr lang="ru" sz="7200" dirty="0"/>
            </a:br>
            <a:endParaRPr lang="ru-RU" sz="7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76800E5-44FC-4AF5-89D9-66167264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043" y="5847"/>
            <a:ext cx="3194720" cy="1426975"/>
          </a:xfrm>
          <a:prstGeom prst="rect">
            <a:avLst/>
          </a:prstGeom>
        </p:spPr>
      </p:pic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A599BB2D-D935-4D85-9D87-6685E92E2899}"/>
              </a:ext>
            </a:extLst>
          </p:cNvPr>
          <p:cNvGraphicFramePr/>
          <p:nvPr/>
        </p:nvGraphicFramePr>
        <p:xfrm>
          <a:off x="3658419" y="2321496"/>
          <a:ext cx="16495183" cy="10996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E6B398-03C2-4CBE-9A99-2390F8A421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2067" y="6789215"/>
            <a:ext cx="5472608" cy="20613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2E3C28-FA25-4593-A10B-0C0E0480144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80" b="1"/>
          <a:stretch/>
        </p:blipFill>
        <p:spPr>
          <a:xfrm>
            <a:off x="1652067" y="10898694"/>
            <a:ext cx="4876800" cy="206134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A619142-62FD-42D2-86C3-AA3220A477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24762" y="6943589"/>
            <a:ext cx="4257675" cy="175260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, визитка, коллекция картинок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0B6E4CF-D996-4532-9627-5B3B79E8BA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24886" y="9162256"/>
            <a:ext cx="2257425" cy="20288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5231786-CB04-441E-B0D8-A5EDF58C95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15202" y="11400284"/>
            <a:ext cx="4876800" cy="21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1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Подготовка инфраструктуры</a:t>
            </a:r>
            <a:br>
              <a:rPr lang="ru-RU" sz="7200" dirty="0"/>
            </a:br>
            <a:r>
              <a:rPr lang="ru-RU" sz="5400" dirty="0"/>
              <a:t>Подготовка ПК</a:t>
            </a:r>
            <a:br>
              <a:rPr lang="ru" sz="7200" dirty="0"/>
            </a:br>
            <a:endParaRPr lang="ru-RU" sz="7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76800E5-44FC-4AF5-89D9-66167264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043" y="5847"/>
            <a:ext cx="3194720" cy="1426975"/>
          </a:xfrm>
          <a:prstGeom prst="rect">
            <a:avLst/>
          </a:prstGeom>
        </p:spPr>
      </p:pic>
      <p:sp>
        <p:nvSpPr>
          <p:cNvPr id="12" name="Текст 2">
            <a:extLst>
              <a:ext uri="{FF2B5EF4-FFF2-40B4-BE49-F238E27FC236}">
                <a16:creationId xmlns:a16="http://schemas.microsoft.com/office/drawing/2014/main" id="{29E570FF-E2BC-4DD1-9264-CDEFF1E3F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071" y="2969568"/>
            <a:ext cx="9574099" cy="9937104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ru-RU" sz="4000" dirty="0"/>
              <a:t>Установка </a:t>
            </a:r>
            <a:r>
              <a:rPr lang="en-US" sz="4000" dirty="0"/>
              <a:t>Python: </a:t>
            </a:r>
            <a:r>
              <a:rPr lang="en-US" sz="4000" dirty="0">
                <a:hlinkClick r:id="rId3"/>
              </a:rPr>
              <a:t>https://www.python.org/downloads/</a:t>
            </a:r>
            <a:r>
              <a:rPr lang="ru-RU" sz="4000" dirty="0"/>
              <a:t> </a:t>
            </a:r>
          </a:p>
          <a:p>
            <a:pPr marL="742950" indent="-742950">
              <a:buFont typeface="+mj-lt"/>
              <a:buAutoNum type="arabicPeriod"/>
            </a:pPr>
            <a:endParaRPr lang="ru-RU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ru-RU" sz="4000" dirty="0"/>
              <a:t>Создание виртуального окружения</a:t>
            </a:r>
          </a:p>
          <a:p>
            <a:pPr marL="742950" indent="-742950">
              <a:buFont typeface="+mj-lt"/>
              <a:buAutoNum type="arabicPeriod"/>
            </a:pPr>
            <a:endParaRPr lang="ru-RU" sz="4000" dirty="0"/>
          </a:p>
          <a:p>
            <a:pPr marL="742950" indent="-742950">
              <a:buFont typeface="+mj-lt"/>
              <a:buAutoNum type="arabicPeriod"/>
            </a:pPr>
            <a:endParaRPr lang="ru-RU" sz="4000" dirty="0"/>
          </a:p>
          <a:p>
            <a:pPr marL="742950" indent="-742950">
              <a:buFont typeface="+mj-lt"/>
              <a:buAutoNum type="arabicPeriod"/>
            </a:pPr>
            <a:endParaRPr lang="ru-RU" sz="4000" dirty="0"/>
          </a:p>
          <a:p>
            <a:pPr marL="742950" indent="-742950">
              <a:buFont typeface="+mj-lt"/>
              <a:buAutoNum type="arabicPeriod"/>
            </a:pPr>
            <a:r>
              <a:rPr lang="ru-RU" sz="4000" dirty="0"/>
              <a:t>Установка </a:t>
            </a:r>
            <a:r>
              <a:rPr lang="en-US" sz="4000" dirty="0"/>
              <a:t>Jupyter Notebook </a:t>
            </a:r>
            <a:r>
              <a:rPr lang="ru-RU" sz="4000" dirty="0"/>
              <a:t>и библиотек в виртуальное окружение</a:t>
            </a:r>
          </a:p>
          <a:p>
            <a:endParaRPr lang="ru-RU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EC54C-58EA-42A8-ACB1-20E018B1C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661" y="1529650"/>
            <a:ext cx="8040771" cy="49425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325473-FB31-47B6-A295-FB3DB14FC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6811" y="6629104"/>
            <a:ext cx="11285512" cy="295232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B9B5699-B19C-4EB2-9140-DF9105CB9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3661" y="9869222"/>
            <a:ext cx="1140126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5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Подготовка инфраструктуры</a:t>
            </a:r>
            <a:br>
              <a:rPr lang="ru-RU" sz="7200" dirty="0"/>
            </a:br>
            <a:r>
              <a:rPr lang="ru-RU" sz="5400" dirty="0"/>
              <a:t>Подготовка </a:t>
            </a:r>
            <a:r>
              <a:rPr lang="en-US" sz="5400" dirty="0" err="1"/>
              <a:t>CoLab</a:t>
            </a:r>
            <a:br>
              <a:rPr lang="ru" sz="7200" dirty="0"/>
            </a:br>
            <a:endParaRPr lang="ru-RU" sz="7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76800E5-44FC-4AF5-89D9-66167264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043" y="5847"/>
            <a:ext cx="3194720" cy="1426975"/>
          </a:xfrm>
          <a:prstGeom prst="rect">
            <a:avLst/>
          </a:prstGeom>
        </p:spPr>
      </p:pic>
      <p:sp>
        <p:nvSpPr>
          <p:cNvPr id="12" name="Текст 2">
            <a:extLst>
              <a:ext uri="{FF2B5EF4-FFF2-40B4-BE49-F238E27FC236}">
                <a16:creationId xmlns:a16="http://schemas.microsoft.com/office/drawing/2014/main" id="{29E570FF-E2BC-4DD1-9264-CDEFF1E3F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071" y="2969568"/>
            <a:ext cx="9574099" cy="9937104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ru-RU" sz="4000" dirty="0"/>
              <a:t>Создание аккаунта / вход в </a:t>
            </a:r>
            <a:r>
              <a:rPr lang="en-US" sz="4000" dirty="0"/>
              <a:t>Gmail</a:t>
            </a:r>
            <a:endParaRPr lang="ru-RU" sz="4000" dirty="0"/>
          </a:p>
          <a:p>
            <a:pPr marL="742950" indent="-742950">
              <a:buFont typeface="+mj-lt"/>
              <a:buAutoNum type="arabicPeriod"/>
            </a:pPr>
            <a:endParaRPr lang="ru-RU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ru-RU" sz="4000" dirty="0"/>
              <a:t>Вход в </a:t>
            </a:r>
            <a:r>
              <a:rPr lang="en-US" sz="4000" dirty="0"/>
              <a:t>Google Drive</a:t>
            </a:r>
            <a:endParaRPr lang="ru-RU" sz="4000" dirty="0"/>
          </a:p>
          <a:p>
            <a:pPr marL="742950" indent="-742950">
              <a:buFont typeface="+mj-lt"/>
              <a:buAutoNum type="arabicPeriod"/>
            </a:pPr>
            <a:endParaRPr lang="ru-RU" sz="4000" dirty="0"/>
          </a:p>
          <a:p>
            <a:pPr marL="742950" indent="-742950">
              <a:buFont typeface="+mj-lt"/>
              <a:buAutoNum type="arabicPeriod"/>
            </a:pPr>
            <a:r>
              <a:rPr lang="ru-RU" sz="4000" dirty="0"/>
              <a:t>Открытие </a:t>
            </a:r>
            <a:r>
              <a:rPr lang="en-US" sz="4000" dirty="0"/>
              <a:t>Google Colaboratory</a:t>
            </a:r>
            <a:endParaRPr lang="ru-RU" sz="4000" dirty="0"/>
          </a:p>
          <a:p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E3CB2C-A81C-4C68-87BE-FA3DD33EE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027" y="1817440"/>
            <a:ext cx="7426223" cy="56556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4C9AF2-0371-4C9F-AC98-4865A5578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4561" y="6281936"/>
            <a:ext cx="10441160" cy="57689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31B9174-68BF-4A96-A078-2DB8D2954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071" y="8730356"/>
            <a:ext cx="13148565" cy="45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0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Продолжаем в </a:t>
            </a:r>
            <a:r>
              <a:rPr lang="en-US" sz="7200" dirty="0"/>
              <a:t>Jupyter Notebook</a:t>
            </a:r>
            <a:br>
              <a:rPr lang="ru-RU" sz="7200" dirty="0"/>
            </a:br>
            <a:br>
              <a:rPr lang="ru" sz="7200"/>
            </a:br>
            <a:endParaRPr lang="ru-RU" sz="7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76800E5-44FC-4AF5-89D9-66167264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043" y="5847"/>
            <a:ext cx="3194720" cy="14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10823</TotalTime>
  <Words>101</Words>
  <Application>Microsoft Office PowerPoint</Application>
  <PresentationFormat>Произвольный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Franklin Gothic Book</vt:lpstr>
      <vt:lpstr>Segoe UI</vt:lpstr>
      <vt:lpstr>simple-light-2</vt:lpstr>
      <vt:lpstr>Семинар 1 Программные инструменты для работы с компьютерным зрением</vt:lpstr>
      <vt:lpstr>Подготовка инфраструктуры Варианты работы </vt:lpstr>
      <vt:lpstr>Подготовка инфраструктуры Подготовка ПК </vt:lpstr>
      <vt:lpstr>Подготовка инфраструктуры Подготовка CoLab </vt:lpstr>
      <vt:lpstr>Продолжаем в Jupyter Notebook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Georg Bell</cp:lastModifiedBy>
  <cp:revision>477</cp:revision>
  <dcterms:modified xsi:type="dcterms:W3CDTF">2021-02-12T09:23:24Z</dcterms:modified>
</cp:coreProperties>
</file>