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Franklin Gothic Book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Franklin Gothic Book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Franklin Gothic Book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Franklin Gothic Book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Franklin Gothic Book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Franklin Gothic Book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Franklin Gothic Book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Franklin Gothic Book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Franklin Gothic Book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ADAD8"/>
          </a:solidFill>
        </a:fill>
      </a:tcStyle>
    </a:wholeTbl>
    <a:band2H>
      <a:tcTxStyle/>
      <a:tcStyle>
        <a:tcBdr/>
        <a:fill>
          <a:solidFill>
            <a:srgbClr val="EDEDE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9D6D1"/>
          </a:solidFill>
        </a:fill>
      </a:tcStyle>
    </a:wholeTbl>
    <a:band2H>
      <a:tcTxStyle/>
      <a:tcStyle>
        <a:tcBdr/>
        <a:fill>
          <a:solidFill>
            <a:srgbClr val="EDECE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4D8DC"/>
          </a:solidFill>
        </a:fill>
      </a:tcStyle>
    </a:wholeTbl>
    <a:band2H>
      <a:tcTxStyle/>
      <a:tcStyle>
        <a:tcBdr/>
        <a:fill>
          <a:solidFill>
            <a:srgbClr val="FAECEE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6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9" name="Shape 1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Franklin Gothic Book"/>
      </a:defRPr>
    </a:lvl1pPr>
    <a:lvl2pPr indent="228600" latinLnBrk="0">
      <a:defRPr sz="1200">
        <a:latin typeface="+mn-lt"/>
        <a:ea typeface="+mn-ea"/>
        <a:cs typeface="+mn-cs"/>
        <a:sym typeface="Franklin Gothic Book"/>
      </a:defRPr>
    </a:lvl2pPr>
    <a:lvl3pPr indent="457200" latinLnBrk="0">
      <a:defRPr sz="1200">
        <a:latin typeface="+mn-lt"/>
        <a:ea typeface="+mn-ea"/>
        <a:cs typeface="+mn-cs"/>
        <a:sym typeface="Franklin Gothic Book"/>
      </a:defRPr>
    </a:lvl3pPr>
    <a:lvl4pPr indent="685800" latinLnBrk="0">
      <a:defRPr sz="1200">
        <a:latin typeface="+mn-lt"/>
        <a:ea typeface="+mn-ea"/>
        <a:cs typeface="+mn-cs"/>
        <a:sym typeface="Franklin Gothic Book"/>
      </a:defRPr>
    </a:lvl4pPr>
    <a:lvl5pPr indent="914400" latinLnBrk="0">
      <a:defRPr sz="1200">
        <a:latin typeface="+mn-lt"/>
        <a:ea typeface="+mn-ea"/>
        <a:cs typeface="+mn-cs"/>
        <a:sym typeface="Franklin Gothic Book"/>
      </a:defRPr>
    </a:lvl5pPr>
    <a:lvl6pPr indent="1143000" latinLnBrk="0">
      <a:defRPr sz="1200">
        <a:latin typeface="+mn-lt"/>
        <a:ea typeface="+mn-ea"/>
        <a:cs typeface="+mn-cs"/>
        <a:sym typeface="Franklin Gothic Book"/>
      </a:defRPr>
    </a:lvl6pPr>
    <a:lvl7pPr indent="1371600" latinLnBrk="0">
      <a:defRPr sz="1200">
        <a:latin typeface="+mn-lt"/>
        <a:ea typeface="+mn-ea"/>
        <a:cs typeface="+mn-cs"/>
        <a:sym typeface="Franklin Gothic Book"/>
      </a:defRPr>
    </a:lvl7pPr>
    <a:lvl8pPr indent="1600200" latinLnBrk="0">
      <a:defRPr sz="1200">
        <a:latin typeface="+mn-lt"/>
        <a:ea typeface="+mn-ea"/>
        <a:cs typeface="+mn-cs"/>
        <a:sym typeface="Franklin Gothic Book"/>
      </a:defRPr>
    </a:lvl8pPr>
    <a:lvl9pPr indent="1828800" latinLnBrk="0">
      <a:defRPr sz="1200">
        <a:latin typeface="+mn-lt"/>
        <a:ea typeface="+mn-ea"/>
        <a:cs typeface="+mn-cs"/>
        <a:sym typeface="Franklin Gothic Book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o del título"/>
          <p:cNvSpPr txBox="1">
            <a:spLocks noGrp="1"/>
          </p:cNvSpPr>
          <p:nvPr>
            <p:ph type="title"/>
          </p:nvPr>
        </p:nvSpPr>
        <p:spPr>
          <a:xfrm>
            <a:off x="1915128" y="1788454"/>
            <a:ext cx="8361230" cy="2098227"/>
          </a:xfrm>
          <a:prstGeom prst="rect">
            <a:avLst/>
          </a:prstGeom>
        </p:spPr>
        <p:txBody>
          <a:bodyPr anchor="b"/>
          <a:lstStyle>
            <a:lvl1pPr algn="ctr">
              <a:defRPr sz="7200" cap="all"/>
            </a:lvl1pPr>
          </a:lstStyle>
          <a:p>
            <a:r>
              <a:t>Texto del título</a:t>
            </a:r>
          </a:p>
        </p:txBody>
      </p:sp>
      <p:sp>
        <p:nvSpPr>
          <p:cNvPr id="13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2679905" y="3956279"/>
            <a:ext cx="6831674" cy="108623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2000"/>
              </a:lnSpc>
              <a:spcBef>
                <a:spcPts val="0"/>
              </a:spcBef>
              <a:buSzTx/>
              <a:buFontTx/>
              <a:buNone/>
              <a:defRPr sz="2300"/>
            </a:lvl1pPr>
            <a:lvl2pPr marL="0" indent="457200" algn="ctr">
              <a:lnSpc>
                <a:spcPct val="112000"/>
              </a:lnSpc>
              <a:spcBef>
                <a:spcPts val="0"/>
              </a:spcBef>
              <a:buSzTx/>
              <a:buFontTx/>
              <a:buNone/>
              <a:defRPr sz="2300"/>
            </a:lvl2pPr>
            <a:lvl3pPr marL="0" indent="914400" algn="ctr">
              <a:lnSpc>
                <a:spcPct val="112000"/>
              </a:lnSpc>
              <a:spcBef>
                <a:spcPts val="0"/>
              </a:spcBef>
              <a:buSzTx/>
              <a:buFontTx/>
              <a:buNone/>
              <a:defRPr sz="2300"/>
            </a:lvl3pPr>
            <a:lvl4pPr marL="0" indent="1371600" algn="ctr">
              <a:lnSpc>
                <a:spcPct val="112000"/>
              </a:lnSpc>
              <a:spcBef>
                <a:spcPts val="0"/>
              </a:spcBef>
              <a:buSzTx/>
              <a:buFontTx/>
              <a:buNone/>
              <a:defRPr sz="2300"/>
            </a:lvl4pPr>
            <a:lvl5pPr marL="0" indent="1828800" algn="ctr">
              <a:lnSpc>
                <a:spcPct val="112000"/>
              </a:lnSpc>
              <a:spcBef>
                <a:spcPts val="0"/>
              </a:spcBef>
              <a:buSzTx/>
              <a:buFontTx/>
              <a:buNone/>
              <a:defRPr sz="23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grpSp>
        <p:nvGrpSpPr>
          <p:cNvPr id="16" name="Group 6"/>
          <p:cNvGrpSpPr/>
          <p:nvPr/>
        </p:nvGrpSpPr>
        <p:grpSpPr>
          <a:xfrm>
            <a:off x="752857" y="744468"/>
            <a:ext cx="10674118" cy="5349673"/>
            <a:chOff x="0" y="0"/>
            <a:chExt cx="10674116" cy="5349671"/>
          </a:xfrm>
        </p:grpSpPr>
        <p:sp>
          <p:nvSpPr>
            <p:cNvPr id="14" name="Freeform 6"/>
            <p:cNvSpPr/>
            <p:nvPr/>
          </p:nvSpPr>
          <p:spPr>
            <a:xfrm>
              <a:off x="7399104" y="941183"/>
              <a:ext cx="3275013" cy="4408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24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19712"/>
                  </a:lnTo>
                  <a:lnTo>
                    <a:pt x="18924" y="19714"/>
                  </a:lnTo>
                  <a:lnTo>
                    <a:pt x="18924" y="0"/>
                  </a:lnTo>
                  <a:close/>
                </a:path>
              </a:pathLst>
            </a:custGeom>
            <a:solidFill>
              <a:srgbClr val="191B0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" name="Freeform 6"/>
            <p:cNvSpPr/>
            <p:nvPr/>
          </p:nvSpPr>
          <p:spPr>
            <a:xfrm rot="10800000">
              <a:off x="0" y="0"/>
              <a:ext cx="3275668" cy="4408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6" h="21600" extrusionOk="0">
                  <a:moveTo>
                    <a:pt x="18921" y="0"/>
                  </a:moveTo>
                  <a:lnTo>
                    <a:pt x="21596" y="0"/>
                  </a:lnTo>
                  <a:lnTo>
                    <a:pt x="21596" y="21600"/>
                  </a:lnTo>
                  <a:lnTo>
                    <a:pt x="5" y="21600"/>
                  </a:lnTo>
                  <a:cubicBezTo>
                    <a:pt x="-4" y="20948"/>
                    <a:pt x="9" y="20362"/>
                    <a:pt x="0" y="19710"/>
                  </a:cubicBezTo>
                  <a:lnTo>
                    <a:pt x="18921" y="19716"/>
                  </a:lnTo>
                  <a:lnTo>
                    <a:pt x="18921" y="0"/>
                  </a:lnTo>
                  <a:close/>
                </a:path>
              </a:pathLst>
            </a:custGeom>
            <a:solidFill>
              <a:srgbClr val="191B0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7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1153366" y="6523206"/>
            <a:ext cx="273609" cy="264974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el título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102" name="Nivel de texto 1…"/>
          <p:cNvSpPr txBox="1">
            <a:spLocks noGrp="1"/>
          </p:cNvSpPr>
          <p:nvPr>
            <p:ph type="body" idx="1"/>
          </p:nvPr>
        </p:nvSpPr>
        <p:spPr>
          <a:xfrm>
            <a:off x="1371600" y="2295525"/>
            <a:ext cx="9601200" cy="3571875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0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o del título"/>
          <p:cNvSpPr txBox="1">
            <a:spLocks noGrp="1"/>
          </p:cNvSpPr>
          <p:nvPr>
            <p:ph type="title"/>
          </p:nvPr>
        </p:nvSpPr>
        <p:spPr>
          <a:xfrm>
            <a:off x="9596560" y="624155"/>
            <a:ext cx="1565767" cy="5243245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111" name="Nivel de texto 1…"/>
          <p:cNvSpPr txBox="1">
            <a:spLocks noGrp="1"/>
          </p:cNvSpPr>
          <p:nvPr>
            <p:ph type="body" idx="1"/>
          </p:nvPr>
        </p:nvSpPr>
        <p:spPr>
          <a:xfrm>
            <a:off x="1371600" y="624155"/>
            <a:ext cx="8179642" cy="5243245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12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o del título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25" name="Nivel de texto 1…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Encabezado de sección">
    <p:bg>
      <p:bgPr>
        <a:solidFill>
          <a:srgbClr val="191B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o del título"/>
          <p:cNvSpPr txBox="1">
            <a:spLocks noGrp="1"/>
          </p:cNvSpPr>
          <p:nvPr>
            <p:ph type="title"/>
          </p:nvPr>
        </p:nvSpPr>
        <p:spPr>
          <a:xfrm>
            <a:off x="765025" y="1301360"/>
            <a:ext cx="9612972" cy="2852737"/>
          </a:xfrm>
          <a:prstGeom prst="rect">
            <a:avLst/>
          </a:prstGeom>
        </p:spPr>
        <p:txBody>
          <a:bodyPr anchor="b"/>
          <a:lstStyle>
            <a:lvl1pPr algn="r">
              <a:defRPr sz="7200" cap="all">
                <a:solidFill>
                  <a:srgbClr val="EFEDE3"/>
                </a:solidFill>
              </a:defRPr>
            </a:lvl1pPr>
          </a:lstStyle>
          <a:p>
            <a:r>
              <a:t>Texto del título</a:t>
            </a:r>
          </a:p>
        </p:txBody>
      </p:sp>
      <p:sp>
        <p:nvSpPr>
          <p:cNvPr id="34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765025" y="4216327"/>
            <a:ext cx="9612972" cy="1143325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buSzTx/>
              <a:buFontTx/>
              <a:buNone/>
              <a:defRPr sz="2400">
                <a:solidFill>
                  <a:srgbClr val="EFEDE3"/>
                </a:solidFill>
              </a:defRPr>
            </a:lvl1pPr>
            <a:lvl2pPr marL="0" indent="457200" algn="r">
              <a:lnSpc>
                <a:spcPct val="112000"/>
              </a:lnSpc>
              <a:spcBef>
                <a:spcPts val="0"/>
              </a:spcBef>
              <a:buSzTx/>
              <a:buFontTx/>
              <a:buNone/>
              <a:defRPr sz="2400">
                <a:solidFill>
                  <a:srgbClr val="EFEDE3"/>
                </a:solidFill>
              </a:defRPr>
            </a:lvl2pPr>
            <a:lvl3pPr marL="0" indent="914400" algn="r">
              <a:lnSpc>
                <a:spcPct val="112000"/>
              </a:lnSpc>
              <a:spcBef>
                <a:spcPts val="0"/>
              </a:spcBef>
              <a:buSzTx/>
              <a:buFontTx/>
              <a:buNone/>
              <a:defRPr sz="2400">
                <a:solidFill>
                  <a:srgbClr val="EFEDE3"/>
                </a:solidFill>
              </a:defRPr>
            </a:lvl3pPr>
            <a:lvl4pPr marL="0" indent="1371600" algn="r">
              <a:lnSpc>
                <a:spcPct val="112000"/>
              </a:lnSpc>
              <a:spcBef>
                <a:spcPts val="0"/>
              </a:spcBef>
              <a:buSzTx/>
              <a:buFontTx/>
              <a:buNone/>
              <a:defRPr sz="2400">
                <a:solidFill>
                  <a:srgbClr val="EFEDE3"/>
                </a:solidFill>
              </a:defRPr>
            </a:lvl4pPr>
            <a:lvl5pPr marL="0" indent="1828800" algn="r">
              <a:lnSpc>
                <a:spcPct val="112000"/>
              </a:lnSpc>
              <a:spcBef>
                <a:spcPts val="0"/>
              </a:spcBef>
              <a:buSzTx/>
              <a:buFontTx/>
              <a:buNone/>
              <a:defRPr sz="2400">
                <a:solidFill>
                  <a:srgbClr val="EFEDE3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5" name="Crop MarkFreeform 6"/>
          <p:cNvSpPr/>
          <p:nvPr/>
        </p:nvSpPr>
        <p:spPr>
          <a:xfrm>
            <a:off x="8151962" y="1685651"/>
            <a:ext cx="3275013" cy="44084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924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19733"/>
                </a:lnTo>
                <a:lnTo>
                  <a:pt x="18924" y="19733"/>
                </a:lnTo>
                <a:lnTo>
                  <a:pt x="18924" y="0"/>
                </a:lnTo>
                <a:close/>
              </a:path>
            </a:pathLst>
          </a:custGeom>
          <a:solidFill>
            <a:srgbClr val="EFEDE3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1153366" y="6523206"/>
            <a:ext cx="273609" cy="26497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FEDE3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o del título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44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285999"/>
            <a:ext cx="4447786" cy="3581402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o del título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53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340864"/>
            <a:ext cx="4443985" cy="823913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4000"/>
              </a:lnSpc>
              <a:spcBef>
                <a:spcPts val="0"/>
              </a:spcBef>
              <a:buSzTx/>
              <a:buFontTx/>
              <a:buNone/>
              <a:defRPr sz="3000"/>
            </a:lvl1pPr>
            <a:lvl2pPr marL="0" indent="457200">
              <a:lnSpc>
                <a:spcPct val="84000"/>
              </a:lnSpc>
              <a:spcBef>
                <a:spcPts val="0"/>
              </a:spcBef>
              <a:buSzTx/>
              <a:buFontTx/>
              <a:buNone/>
              <a:defRPr sz="3000"/>
            </a:lvl2pPr>
            <a:lvl3pPr marL="0" indent="914400">
              <a:lnSpc>
                <a:spcPct val="84000"/>
              </a:lnSpc>
              <a:spcBef>
                <a:spcPts val="0"/>
              </a:spcBef>
              <a:buSzTx/>
              <a:buFontTx/>
              <a:buNone/>
              <a:defRPr sz="3000"/>
            </a:lvl3pPr>
            <a:lvl4pPr marL="0" indent="1371600">
              <a:lnSpc>
                <a:spcPct val="84000"/>
              </a:lnSpc>
              <a:spcBef>
                <a:spcPts val="0"/>
              </a:spcBef>
              <a:buSzTx/>
              <a:buFontTx/>
              <a:buNone/>
              <a:defRPr sz="3000"/>
            </a:lvl4pPr>
            <a:lvl5pPr marL="0" indent="1828800">
              <a:lnSpc>
                <a:spcPct val="84000"/>
              </a:lnSpc>
              <a:spcBef>
                <a:spcPts val="0"/>
              </a:spcBef>
              <a:buSzTx/>
              <a:buFontTx/>
              <a:buNone/>
              <a:defRPr sz="30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525014" y="2340864"/>
            <a:ext cx="4443985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lnSpc>
                <a:spcPct val="84000"/>
              </a:lnSpc>
              <a:spcBef>
                <a:spcPts val="0"/>
              </a:spcBef>
              <a:buSzTx/>
              <a:buFontTx/>
              <a:buNone/>
              <a:defRPr sz="3000"/>
            </a:pPr>
            <a:endParaRPr/>
          </a:p>
        </p:txBody>
      </p:sp>
      <p:sp>
        <p:nvSpPr>
          <p:cNvPr id="5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o del título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6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Background ShapeRectangle 7"/>
          <p:cNvSpPr/>
          <p:nvPr/>
        </p:nvSpPr>
        <p:spPr>
          <a:xfrm>
            <a:off x="-1" y="375"/>
            <a:ext cx="5303522" cy="685762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8" name="Texto del título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1" cy="2157884"/>
          </a:xfrm>
          <a:prstGeom prst="rect">
            <a:avLst/>
          </a:prstGeom>
        </p:spPr>
        <p:txBody>
          <a:bodyPr/>
          <a:lstStyle>
            <a:lvl1pPr>
              <a:lnSpc>
                <a:spcPct val="84000"/>
              </a:lnSpc>
              <a:defRPr sz="4800"/>
            </a:lvl1pPr>
          </a:lstStyle>
          <a:p>
            <a:r>
              <a:t>Texto del título</a:t>
            </a:r>
          </a:p>
        </p:txBody>
      </p:sp>
      <p:sp>
        <p:nvSpPr>
          <p:cNvPr id="79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6256020" y="685801"/>
            <a:ext cx="5212080" cy="5175251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23899" y="2856343"/>
            <a:ext cx="3855722" cy="3011058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13000"/>
              </a:lnSpc>
              <a:spcBef>
                <a:spcPts val="1500"/>
              </a:spcBef>
              <a:buSzTx/>
              <a:buFontTx/>
              <a:buNone/>
              <a:defRPr sz="1600"/>
            </a:pPr>
            <a:endParaRPr/>
          </a:p>
        </p:txBody>
      </p:sp>
      <p:sp>
        <p:nvSpPr>
          <p:cNvPr id="81" name="Divider BarRectangle 8"/>
          <p:cNvSpPr/>
          <p:nvPr/>
        </p:nvSpPr>
        <p:spPr>
          <a:xfrm>
            <a:off x="5303520" y="376"/>
            <a:ext cx="228601" cy="6858001"/>
          </a:xfrm>
          <a:prstGeom prst="rect">
            <a:avLst/>
          </a:prstGeom>
          <a:solidFill>
            <a:srgbClr val="191B0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2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1205823" y="6523206"/>
            <a:ext cx="273610" cy="264974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Background ShapeRectangle 7"/>
          <p:cNvSpPr/>
          <p:nvPr/>
        </p:nvSpPr>
        <p:spPr>
          <a:xfrm>
            <a:off x="-1" y="375"/>
            <a:ext cx="5303522" cy="685762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0" name="Texto del título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1" cy="2157884"/>
          </a:xfrm>
          <a:prstGeom prst="rect">
            <a:avLst/>
          </a:prstGeom>
        </p:spPr>
        <p:txBody>
          <a:bodyPr/>
          <a:lstStyle>
            <a:lvl1pPr>
              <a:lnSpc>
                <a:spcPct val="84000"/>
              </a:lnSpc>
              <a:defRPr sz="4800"/>
            </a:lvl1pPr>
          </a:lstStyle>
          <a:p>
            <a:r>
              <a:t>Texto del título</a:t>
            </a:r>
          </a:p>
        </p:txBody>
      </p:sp>
      <p:sp>
        <p:nvSpPr>
          <p:cNvPr id="91" name="Picture Placeholder 2"/>
          <p:cNvSpPr>
            <a:spLocks noGrp="1"/>
          </p:cNvSpPr>
          <p:nvPr>
            <p:ph type="pic" idx="13"/>
          </p:nvPr>
        </p:nvSpPr>
        <p:spPr>
          <a:xfrm>
            <a:off x="5532120" y="0"/>
            <a:ext cx="6659881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2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723900" y="2855967"/>
            <a:ext cx="3855721" cy="301143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3000"/>
              </a:lnSpc>
              <a:spcBef>
                <a:spcPts val="1500"/>
              </a:spcBef>
              <a:buSzTx/>
              <a:buFontTx/>
              <a:buNone/>
              <a:defRPr sz="1600"/>
            </a:lvl1pPr>
            <a:lvl2pPr marL="0" indent="457200">
              <a:lnSpc>
                <a:spcPct val="113000"/>
              </a:lnSpc>
              <a:spcBef>
                <a:spcPts val="1500"/>
              </a:spcBef>
              <a:buSzTx/>
              <a:buFontTx/>
              <a:buNone/>
              <a:defRPr sz="1600"/>
            </a:lvl2pPr>
            <a:lvl3pPr marL="0" indent="914400">
              <a:lnSpc>
                <a:spcPct val="113000"/>
              </a:lnSpc>
              <a:spcBef>
                <a:spcPts val="1500"/>
              </a:spcBef>
              <a:buSzTx/>
              <a:buFontTx/>
              <a:buNone/>
              <a:defRPr sz="1600"/>
            </a:lvl3pPr>
            <a:lvl4pPr marL="0" indent="1371600">
              <a:lnSpc>
                <a:spcPct val="113000"/>
              </a:lnSpc>
              <a:spcBef>
                <a:spcPts val="1500"/>
              </a:spcBef>
              <a:buSzTx/>
              <a:buFontTx/>
              <a:buNone/>
              <a:defRPr sz="1600"/>
            </a:lvl4pPr>
            <a:lvl5pPr marL="0" indent="1828800">
              <a:lnSpc>
                <a:spcPct val="113000"/>
              </a:lnSpc>
              <a:spcBef>
                <a:spcPts val="1500"/>
              </a:spcBef>
              <a:buSzTx/>
              <a:buFontTx/>
              <a:buNone/>
              <a:defRPr sz="16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93" name="Divider BarRectangle 8"/>
          <p:cNvSpPr/>
          <p:nvPr/>
        </p:nvSpPr>
        <p:spPr>
          <a:xfrm>
            <a:off x="5303520" y="376"/>
            <a:ext cx="228601" cy="6858001"/>
          </a:xfrm>
          <a:prstGeom prst="rect">
            <a:avLst/>
          </a:prstGeom>
          <a:solidFill>
            <a:srgbClr val="191B0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1205823" y="6523206"/>
            <a:ext cx="273610" cy="264974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de barRectangle 8"/>
          <p:cNvSpPr/>
          <p:nvPr/>
        </p:nvSpPr>
        <p:spPr>
          <a:xfrm>
            <a:off x="478094" y="376"/>
            <a:ext cx="228601" cy="6858001"/>
          </a:xfrm>
          <a:prstGeom prst="rect">
            <a:avLst/>
          </a:prstGeom>
          <a:solidFill>
            <a:srgbClr val="191B0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" name="Texto del título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4" name="Nivel de texto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0795418" y="6523206"/>
            <a:ext cx="273610" cy="26497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191B0E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191B0E"/>
          </a:solidFill>
          <a:uFillTx/>
          <a:latin typeface="+mn-lt"/>
          <a:ea typeface="+mn-ea"/>
          <a:cs typeface="+mn-cs"/>
          <a:sym typeface="Franklin Gothic Book"/>
        </a:defRPr>
      </a:lvl1pPr>
      <a:lvl2pPr marL="0" marR="0" indent="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191B0E"/>
          </a:solidFill>
          <a:uFillTx/>
          <a:latin typeface="+mn-lt"/>
          <a:ea typeface="+mn-ea"/>
          <a:cs typeface="+mn-cs"/>
          <a:sym typeface="Franklin Gothic Book"/>
        </a:defRPr>
      </a:lvl2pPr>
      <a:lvl3pPr marL="0" marR="0" indent="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191B0E"/>
          </a:solidFill>
          <a:uFillTx/>
          <a:latin typeface="+mn-lt"/>
          <a:ea typeface="+mn-ea"/>
          <a:cs typeface="+mn-cs"/>
          <a:sym typeface="Franklin Gothic Book"/>
        </a:defRPr>
      </a:lvl3pPr>
      <a:lvl4pPr marL="0" marR="0" indent="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191B0E"/>
          </a:solidFill>
          <a:uFillTx/>
          <a:latin typeface="+mn-lt"/>
          <a:ea typeface="+mn-ea"/>
          <a:cs typeface="+mn-cs"/>
          <a:sym typeface="Franklin Gothic Book"/>
        </a:defRPr>
      </a:lvl4pPr>
      <a:lvl5pPr marL="0" marR="0" indent="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191B0E"/>
          </a:solidFill>
          <a:uFillTx/>
          <a:latin typeface="+mn-lt"/>
          <a:ea typeface="+mn-ea"/>
          <a:cs typeface="+mn-cs"/>
          <a:sym typeface="Franklin Gothic Book"/>
        </a:defRPr>
      </a:lvl5pPr>
      <a:lvl6pPr marL="0" marR="0" indent="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191B0E"/>
          </a:solidFill>
          <a:uFillTx/>
          <a:latin typeface="+mn-lt"/>
          <a:ea typeface="+mn-ea"/>
          <a:cs typeface="+mn-cs"/>
          <a:sym typeface="Franklin Gothic Book"/>
        </a:defRPr>
      </a:lvl6pPr>
      <a:lvl7pPr marL="0" marR="0" indent="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191B0E"/>
          </a:solidFill>
          <a:uFillTx/>
          <a:latin typeface="+mn-lt"/>
          <a:ea typeface="+mn-ea"/>
          <a:cs typeface="+mn-cs"/>
          <a:sym typeface="Franklin Gothic Book"/>
        </a:defRPr>
      </a:lvl7pPr>
      <a:lvl8pPr marL="0" marR="0" indent="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191B0E"/>
          </a:solidFill>
          <a:uFillTx/>
          <a:latin typeface="+mn-lt"/>
          <a:ea typeface="+mn-ea"/>
          <a:cs typeface="+mn-cs"/>
          <a:sym typeface="Franklin Gothic Book"/>
        </a:defRPr>
      </a:lvl8pPr>
      <a:lvl9pPr marL="0" marR="0" indent="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191B0E"/>
          </a:solidFill>
          <a:uFillTx/>
          <a:latin typeface="+mn-lt"/>
          <a:ea typeface="+mn-ea"/>
          <a:cs typeface="+mn-cs"/>
          <a:sym typeface="Franklin Gothic Book"/>
        </a:defRPr>
      </a:lvl9pPr>
    </p:titleStyle>
    <p:bodyStyle>
      <a:lvl1pPr marL="384047" marR="0" indent="-384047" algn="l" defTabSz="914400" rtl="0" latinLnBrk="0">
        <a:lnSpc>
          <a:spcPct val="94000"/>
        </a:lnSpc>
        <a:spcBef>
          <a:spcPts val="1000"/>
        </a:spcBef>
        <a:spcAft>
          <a:spcPts val="0"/>
        </a:spcAft>
        <a:buClrTx/>
        <a:buSzPct val="100000"/>
        <a:buFont typeface="Helvetica Neue"/>
        <a:buChar char="■"/>
        <a:tabLst/>
        <a:defRPr sz="2000" b="0" i="0" u="none" strike="noStrike" cap="none" spc="0" baseline="0">
          <a:ln>
            <a:noFill/>
          </a:ln>
          <a:solidFill>
            <a:srgbClr val="191B0E"/>
          </a:solidFill>
          <a:uFillTx/>
          <a:latin typeface="+mn-lt"/>
          <a:ea typeface="+mn-ea"/>
          <a:cs typeface="+mn-cs"/>
          <a:sym typeface="Franklin Gothic Book"/>
        </a:defRPr>
      </a:lvl1pPr>
      <a:lvl2pPr marL="384047" marR="0" indent="-384047" algn="l" defTabSz="914400" rtl="0" latinLnBrk="0">
        <a:lnSpc>
          <a:spcPct val="94000"/>
        </a:lnSpc>
        <a:spcBef>
          <a:spcPts val="1000"/>
        </a:spcBef>
        <a:spcAft>
          <a:spcPts val="0"/>
        </a:spcAft>
        <a:buClrTx/>
        <a:buSzPct val="100000"/>
        <a:buFont typeface="Helvetica Neue"/>
        <a:buChar char="–"/>
        <a:tabLst/>
        <a:defRPr sz="2000" b="0" i="0" u="none" strike="noStrike" cap="none" spc="0" baseline="0">
          <a:ln>
            <a:noFill/>
          </a:ln>
          <a:solidFill>
            <a:srgbClr val="191B0E"/>
          </a:solidFill>
          <a:uFillTx/>
          <a:latin typeface="+mn-lt"/>
          <a:ea typeface="+mn-ea"/>
          <a:cs typeface="+mn-cs"/>
          <a:sym typeface="Franklin Gothic Book"/>
        </a:defRPr>
      </a:lvl2pPr>
      <a:lvl3pPr marL="426719" marR="0" indent="-426719" algn="l" defTabSz="914400" rtl="0" latinLnBrk="0">
        <a:lnSpc>
          <a:spcPct val="94000"/>
        </a:lnSpc>
        <a:spcBef>
          <a:spcPts val="1000"/>
        </a:spcBef>
        <a:spcAft>
          <a:spcPts val="0"/>
        </a:spcAft>
        <a:buClrTx/>
        <a:buSzPct val="100000"/>
        <a:buFont typeface="Helvetica Neue"/>
        <a:buChar char="■"/>
        <a:tabLst/>
        <a:defRPr sz="2000" b="0" i="0" u="none" strike="noStrike" cap="none" spc="0" baseline="0">
          <a:ln>
            <a:noFill/>
          </a:ln>
          <a:solidFill>
            <a:srgbClr val="191B0E"/>
          </a:solidFill>
          <a:uFillTx/>
          <a:latin typeface="+mn-lt"/>
          <a:ea typeface="+mn-ea"/>
          <a:cs typeface="+mn-cs"/>
          <a:sym typeface="Franklin Gothic Book"/>
        </a:defRPr>
      </a:lvl3pPr>
      <a:lvl4pPr marL="426719" marR="0" indent="-426719" algn="l" defTabSz="914400" rtl="0" latinLnBrk="0">
        <a:lnSpc>
          <a:spcPct val="94000"/>
        </a:lnSpc>
        <a:spcBef>
          <a:spcPts val="1000"/>
        </a:spcBef>
        <a:spcAft>
          <a:spcPts val="0"/>
        </a:spcAft>
        <a:buClrTx/>
        <a:buSzPct val="100000"/>
        <a:buFont typeface="Helvetica Neue"/>
        <a:buChar char="–"/>
        <a:tabLst/>
        <a:defRPr sz="2000" b="0" i="0" u="none" strike="noStrike" cap="none" spc="0" baseline="0">
          <a:ln>
            <a:noFill/>
          </a:ln>
          <a:solidFill>
            <a:srgbClr val="191B0E"/>
          </a:solidFill>
          <a:uFillTx/>
          <a:latin typeface="+mn-lt"/>
          <a:ea typeface="+mn-ea"/>
          <a:cs typeface="+mn-cs"/>
          <a:sym typeface="Franklin Gothic Book"/>
        </a:defRPr>
      </a:lvl4pPr>
      <a:lvl5pPr marL="480059" marR="0" indent="-480059" algn="l" defTabSz="914400" rtl="0" latinLnBrk="0">
        <a:lnSpc>
          <a:spcPct val="94000"/>
        </a:lnSpc>
        <a:spcBef>
          <a:spcPts val="1000"/>
        </a:spcBef>
        <a:spcAft>
          <a:spcPts val="0"/>
        </a:spcAft>
        <a:buClrTx/>
        <a:buSzPct val="100000"/>
        <a:buFont typeface="Helvetica Neue"/>
        <a:buChar char="■"/>
        <a:tabLst/>
        <a:defRPr sz="2000" b="0" i="0" u="none" strike="noStrike" cap="none" spc="0" baseline="0">
          <a:ln>
            <a:noFill/>
          </a:ln>
          <a:solidFill>
            <a:srgbClr val="191B0E"/>
          </a:solidFill>
          <a:uFillTx/>
          <a:latin typeface="+mn-lt"/>
          <a:ea typeface="+mn-ea"/>
          <a:cs typeface="+mn-cs"/>
          <a:sym typeface="Franklin Gothic Book"/>
        </a:defRPr>
      </a:lvl5pPr>
      <a:lvl6pPr marL="480059" marR="0" indent="-480059" algn="l" defTabSz="914400" rtl="0" latinLnBrk="0">
        <a:lnSpc>
          <a:spcPct val="94000"/>
        </a:lnSpc>
        <a:spcBef>
          <a:spcPts val="1000"/>
        </a:spcBef>
        <a:spcAft>
          <a:spcPts val="0"/>
        </a:spcAft>
        <a:buClrTx/>
        <a:buSzPct val="100000"/>
        <a:buFont typeface="Helvetica Neue"/>
        <a:buChar char="–"/>
        <a:tabLst/>
        <a:defRPr sz="2000" b="0" i="0" u="none" strike="noStrike" cap="none" spc="0" baseline="0">
          <a:ln>
            <a:noFill/>
          </a:ln>
          <a:solidFill>
            <a:srgbClr val="191B0E"/>
          </a:solidFill>
          <a:uFillTx/>
          <a:latin typeface="+mn-lt"/>
          <a:ea typeface="+mn-ea"/>
          <a:cs typeface="+mn-cs"/>
          <a:sym typeface="Franklin Gothic Book"/>
        </a:defRPr>
      </a:lvl6pPr>
      <a:lvl7pPr marL="548640" marR="0" indent="-548640" algn="l" defTabSz="914400" rtl="0" latinLnBrk="0">
        <a:lnSpc>
          <a:spcPct val="94000"/>
        </a:lnSpc>
        <a:spcBef>
          <a:spcPts val="1000"/>
        </a:spcBef>
        <a:spcAft>
          <a:spcPts val="0"/>
        </a:spcAft>
        <a:buClrTx/>
        <a:buSzPct val="100000"/>
        <a:buFont typeface="Helvetica Neue"/>
        <a:buChar char="■"/>
        <a:tabLst/>
        <a:defRPr sz="2000" b="0" i="0" u="none" strike="noStrike" cap="none" spc="0" baseline="0">
          <a:ln>
            <a:noFill/>
          </a:ln>
          <a:solidFill>
            <a:srgbClr val="191B0E"/>
          </a:solidFill>
          <a:uFillTx/>
          <a:latin typeface="+mn-lt"/>
          <a:ea typeface="+mn-ea"/>
          <a:cs typeface="+mn-cs"/>
          <a:sym typeface="Franklin Gothic Book"/>
        </a:defRPr>
      </a:lvl7pPr>
      <a:lvl8pPr marL="548640" marR="0" indent="-548640" algn="l" defTabSz="914400" rtl="0" latinLnBrk="0">
        <a:lnSpc>
          <a:spcPct val="94000"/>
        </a:lnSpc>
        <a:spcBef>
          <a:spcPts val="1000"/>
        </a:spcBef>
        <a:spcAft>
          <a:spcPts val="0"/>
        </a:spcAft>
        <a:buClrTx/>
        <a:buSzPct val="100000"/>
        <a:buFont typeface="Helvetica Neue"/>
        <a:buChar char="–"/>
        <a:tabLst/>
        <a:defRPr sz="2000" b="0" i="0" u="none" strike="noStrike" cap="none" spc="0" baseline="0">
          <a:ln>
            <a:noFill/>
          </a:ln>
          <a:solidFill>
            <a:srgbClr val="191B0E"/>
          </a:solidFill>
          <a:uFillTx/>
          <a:latin typeface="+mn-lt"/>
          <a:ea typeface="+mn-ea"/>
          <a:cs typeface="+mn-cs"/>
          <a:sym typeface="Franklin Gothic Book"/>
        </a:defRPr>
      </a:lvl8pPr>
      <a:lvl9pPr marL="548640" marR="0" indent="-548640" algn="l" defTabSz="914400" rtl="0" latinLnBrk="0">
        <a:lnSpc>
          <a:spcPct val="94000"/>
        </a:lnSpc>
        <a:spcBef>
          <a:spcPts val="1000"/>
        </a:spcBef>
        <a:spcAft>
          <a:spcPts val="0"/>
        </a:spcAft>
        <a:buClrTx/>
        <a:buSzPct val="100000"/>
        <a:buFont typeface="Helvetica Neue"/>
        <a:buChar char="■"/>
        <a:tabLst/>
        <a:defRPr sz="2000" b="0" i="0" u="none" strike="noStrike" cap="none" spc="0" baseline="0">
          <a:ln>
            <a:noFill/>
          </a:ln>
          <a:solidFill>
            <a:srgbClr val="191B0E"/>
          </a:solidFill>
          <a:uFillTx/>
          <a:latin typeface="+mn-lt"/>
          <a:ea typeface="+mn-ea"/>
          <a:cs typeface="+mn-cs"/>
          <a:sym typeface="Franklin Gothic Book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ítulo 1"/>
          <p:cNvSpPr txBox="1">
            <a:spLocks noGrp="1"/>
          </p:cNvSpPr>
          <p:nvPr>
            <p:ph type="ctrTitle"/>
          </p:nvPr>
        </p:nvSpPr>
        <p:spPr>
          <a:xfrm>
            <a:off x="1915127" y="1788454"/>
            <a:ext cx="8361231" cy="2098227"/>
          </a:xfrm>
          <a:prstGeom prst="rect">
            <a:avLst/>
          </a:prstGeom>
        </p:spPr>
        <p:txBody>
          <a:bodyPr/>
          <a:lstStyle>
            <a:lvl1pPr defTabSz="896111">
              <a:defRPr sz="7056"/>
            </a:lvl1pPr>
          </a:lstStyle>
          <a:p>
            <a:r>
              <a:t>PROBLEMA DEL RESTAURANTE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ítulo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sz="6600"/>
            </a:lvl1pPr>
          </a:lstStyle>
          <a:p>
            <a:r>
              <a:t>TRABAJADORES</a:t>
            </a:r>
          </a:p>
        </p:txBody>
      </p:sp>
      <p:sp>
        <p:nvSpPr>
          <p:cNvPr id="124" name="Marcador de contenido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6000"/>
            </a:pPr>
            <a:r>
              <a:t>CAMARERO</a:t>
            </a:r>
          </a:p>
          <a:p>
            <a:pPr>
              <a:defRPr sz="6000"/>
            </a:pPr>
            <a:r>
              <a:t>COCINERO</a:t>
            </a:r>
          </a:p>
          <a:p>
            <a:pPr>
              <a:defRPr sz="6000"/>
            </a:pPr>
            <a:r>
              <a:t>BARMAN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ítulo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r>
              <a:t>CAMARERO</a:t>
            </a:r>
          </a:p>
        </p:txBody>
      </p:sp>
      <p:sp>
        <p:nvSpPr>
          <p:cNvPr id="127" name="Marcador de contenido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384048" indent="-384048" algn="just">
              <a:lnSpc>
                <a:spcPct val="84600"/>
              </a:lnSpc>
              <a:defRPr sz="4300"/>
            </a:lvl1pPr>
          </a:lstStyle>
          <a:p>
            <a:r>
              <a:t>Anota las órdenes de los clientes y a continuación solicita al barman la bebida y al cocinero la comida. Una vez que ambos, comida y bebida, está en el mostrador, el camarero las sirve al cliente.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ítulo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r>
              <a:t>COCINERO</a:t>
            </a:r>
          </a:p>
        </p:txBody>
      </p:sp>
      <p:sp>
        <p:nvSpPr>
          <p:cNvPr id="130" name="Marcador de contenido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r>
              <a:t>Recibe las órdenes, cocina la comida solicitada y la coloca en el mostrador. Mientras no llegan órdenes se limita a esperar en la cocina.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ítulo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r>
              <a:t>BARMAN</a:t>
            </a:r>
          </a:p>
        </p:txBody>
      </p:sp>
      <p:sp>
        <p:nvSpPr>
          <p:cNvPr id="133" name="Marcador de contenido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r>
              <a:t>Recibe las órdenes, prepara la bebida solicitada y la coloca en el mostrador. Mientras no llegan órdenes se limita a esperar en la barra.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circl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ítulo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r>
              <a:t>CONDICIONES</a:t>
            </a:r>
          </a:p>
        </p:txBody>
      </p:sp>
      <p:sp>
        <p:nvSpPr>
          <p:cNvPr id="136" name="Marcador de contenido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372526" indent="-372526" defTabSz="886968">
              <a:lnSpc>
                <a:spcPct val="84600"/>
              </a:lnSpc>
              <a:spcBef>
                <a:spcPts val="900"/>
              </a:spcBef>
              <a:defRPr sz="4268"/>
            </a:lvl1pPr>
          </a:lstStyle>
          <a:p>
            <a:r>
              <a:t>varios trabajadores pueden acceder a la vez al mostrador sin restricción, que el camarero siempre tiene órdenes por servir y que inicialmente, tanto el cocinero como el barman no tienen ninguna orden que atender.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push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A54518-432E-4BB3-B930-0A5C8D45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Leyenda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3FD658-6D38-4980-AEF6-3B8F2C179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660073"/>
            <a:ext cx="9601200" cy="4561114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El </a:t>
            </a:r>
            <a:r>
              <a:rPr lang="en-US" sz="2800" dirty="0" err="1"/>
              <a:t>triangulo</a:t>
            </a:r>
            <a:r>
              <a:rPr lang="en-US" sz="2800" dirty="0"/>
              <a:t> es el cocinero</a:t>
            </a:r>
          </a:p>
          <a:p>
            <a:r>
              <a:rPr lang="en-US" sz="2800" dirty="0"/>
              <a:t>El </a:t>
            </a:r>
            <a:r>
              <a:rPr lang="en-US" sz="2800" dirty="0" err="1"/>
              <a:t>cuadrado</a:t>
            </a:r>
            <a:r>
              <a:rPr lang="en-US" sz="2800" dirty="0"/>
              <a:t> es el barman</a:t>
            </a:r>
          </a:p>
          <a:p>
            <a:r>
              <a:rPr lang="en-US" sz="2800" dirty="0"/>
              <a:t>El Redondo </a:t>
            </a:r>
            <a:r>
              <a:rPr lang="en-US" sz="2800" dirty="0" err="1"/>
              <a:t>pequeño</a:t>
            </a:r>
            <a:r>
              <a:rPr lang="en-US" sz="2800" dirty="0"/>
              <a:t> es el </a:t>
            </a:r>
            <a:r>
              <a:rPr lang="en-US" sz="2800" dirty="0" err="1"/>
              <a:t>camarero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Los </a:t>
            </a:r>
            <a:r>
              <a:rPr lang="en-US" sz="2800" dirty="0" err="1"/>
              <a:t>rectangulos</a:t>
            </a:r>
            <a:r>
              <a:rPr lang="en-US" sz="2800" dirty="0"/>
              <a:t> son las mesas</a:t>
            </a:r>
          </a:p>
          <a:p>
            <a:r>
              <a:rPr lang="en-US" sz="2800" dirty="0"/>
              <a:t>Los </a:t>
            </a:r>
            <a:r>
              <a:rPr lang="en-US" sz="2800" dirty="0" err="1"/>
              <a:t>camareros</a:t>
            </a:r>
            <a:r>
              <a:rPr lang="en-US" sz="2800" dirty="0"/>
              <a:t> </a:t>
            </a:r>
            <a:r>
              <a:rPr lang="en-US" sz="2800" dirty="0" err="1"/>
              <a:t>inician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color magenta</a:t>
            </a:r>
          </a:p>
          <a:p>
            <a:pPr lvl="1"/>
            <a:r>
              <a:rPr lang="en-US" sz="2800" dirty="0" err="1"/>
              <a:t>En</a:t>
            </a:r>
            <a:r>
              <a:rPr lang="en-US" sz="2800" dirty="0"/>
              <a:t> Amarillo </a:t>
            </a:r>
            <a:r>
              <a:rPr lang="en-US" sz="2800" dirty="0" err="1"/>
              <a:t>tiene</a:t>
            </a:r>
            <a:r>
              <a:rPr lang="en-US" sz="2800" dirty="0"/>
              <a:t> una </a:t>
            </a:r>
            <a:r>
              <a:rPr lang="en-US" sz="2800" dirty="0" err="1"/>
              <a:t>orden</a:t>
            </a:r>
            <a:r>
              <a:rPr lang="en-US" sz="2800" dirty="0"/>
              <a:t> y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verde</a:t>
            </a:r>
            <a:r>
              <a:rPr lang="en-US" sz="2800" dirty="0"/>
              <a:t> </a:t>
            </a:r>
            <a:r>
              <a:rPr lang="en-US" sz="2800" dirty="0" err="1"/>
              <a:t>sirve</a:t>
            </a:r>
            <a:r>
              <a:rPr lang="en-US" sz="2800" dirty="0"/>
              <a:t> al </a:t>
            </a:r>
            <a:r>
              <a:rPr lang="en-US" sz="2800" dirty="0" err="1"/>
              <a:t>cliente</a:t>
            </a:r>
            <a:r>
              <a:rPr lang="en-US" sz="2800" dirty="0"/>
              <a:t> o pone al </a:t>
            </a:r>
            <a:r>
              <a:rPr lang="en-US" sz="2800" dirty="0" err="1"/>
              <a:t>mostrador</a:t>
            </a:r>
            <a:r>
              <a:rPr lang="en-US" sz="2800" dirty="0"/>
              <a:t> </a:t>
            </a:r>
          </a:p>
          <a:p>
            <a:pPr lvl="1"/>
            <a:r>
              <a:rPr lang="en-US" dirty="0" err="1"/>
              <a:t>En</a:t>
            </a:r>
            <a:r>
              <a:rPr lang="en-US" dirty="0"/>
              <a:t> Azul </a:t>
            </a:r>
            <a:r>
              <a:rPr lang="en-US" dirty="0" err="1"/>
              <a:t>estan</a:t>
            </a:r>
            <a:r>
              <a:rPr lang="en-US" dirty="0"/>
              <a:t> </a:t>
            </a:r>
            <a:r>
              <a:rPr lang="en-US" dirty="0" err="1"/>
              <a:t>preparando</a:t>
            </a:r>
            <a:r>
              <a:rPr lang="en-US" dirty="0"/>
              <a:t> la </a:t>
            </a:r>
            <a:r>
              <a:rPr lang="en-US" dirty="0" err="1"/>
              <a:t>orden</a:t>
            </a:r>
            <a:endParaRPr lang="en-US" dirty="0"/>
          </a:p>
          <a:p>
            <a:pPr lvl="1"/>
            <a:endParaRPr lang="en-US" dirty="0"/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C862F79-4D6E-4EDE-88EF-1E8FC2D0D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0" y="3803540"/>
            <a:ext cx="3390900" cy="108585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C98866B-23BB-41CF-903F-36E5335ED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3543" y="1597823"/>
            <a:ext cx="127635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95527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Recortar">
  <a:themeElements>
    <a:clrScheme name="Recortar">
      <a:dk1>
        <a:srgbClr val="000000"/>
      </a:dk1>
      <a:lt1>
        <a:srgbClr val="EFEDE3"/>
      </a:lt1>
      <a:dk2>
        <a:srgbClr val="A7A7A7"/>
      </a:dk2>
      <a:lt2>
        <a:srgbClr val="53535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0000FF"/>
      </a:hlink>
      <a:folHlink>
        <a:srgbClr val="FF00FF"/>
      </a:folHlink>
    </a:clrScheme>
    <a:fontScheme name="Recortar">
      <a:majorFont>
        <a:latin typeface="Helvetica"/>
        <a:ea typeface="Helvetica"/>
        <a:cs typeface="Helvetica"/>
      </a:majorFont>
      <a:minorFont>
        <a:latin typeface="Franklin Gothic Book"/>
        <a:ea typeface="Franklin Gothic Book"/>
        <a:cs typeface="Franklin Gothic Book"/>
      </a:minorFont>
    </a:fontScheme>
    <a:fmtScheme name="Recorta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3492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492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Recortar">
  <a:themeElements>
    <a:clrScheme name="Recortar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0000FF"/>
      </a:hlink>
      <a:folHlink>
        <a:srgbClr val="FF00FF"/>
      </a:folHlink>
    </a:clrScheme>
    <a:fontScheme name="Recortar">
      <a:majorFont>
        <a:latin typeface="Helvetica"/>
        <a:ea typeface="Helvetica"/>
        <a:cs typeface="Helvetica"/>
      </a:majorFont>
      <a:minorFont>
        <a:latin typeface="Franklin Gothic Book"/>
        <a:ea typeface="Franklin Gothic Book"/>
        <a:cs typeface="Franklin Gothic Book"/>
      </a:minorFont>
    </a:fontScheme>
    <a:fmtScheme name="Recorta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3492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492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192</Words>
  <Application>Microsoft Office PowerPoint</Application>
  <PresentationFormat>Panorámica</PresentationFormat>
  <Paragraphs>24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Franklin Gothic Book</vt:lpstr>
      <vt:lpstr>Helvetica Neue</vt:lpstr>
      <vt:lpstr>Recortar</vt:lpstr>
      <vt:lpstr>PROBLEMA DEL RESTAURANTE</vt:lpstr>
      <vt:lpstr>TRABAJADORES</vt:lpstr>
      <vt:lpstr>CAMARERO</vt:lpstr>
      <vt:lpstr>COCINERO</vt:lpstr>
      <vt:lpstr>BARMAN</vt:lpstr>
      <vt:lpstr>CONDICIONES</vt:lpstr>
      <vt:lpstr>Leyenda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PROBLEMA DEL RESTAURANTE</dc:title>
  <cp:lastModifiedBy>Jorge Encinas</cp:lastModifiedBy>
  <cp:revision>3</cp:revision>
  <dcterms:modified xsi:type="dcterms:W3CDTF">2018-09-26T16:13:42Z</dcterms:modified>
</cp:coreProperties>
</file>