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705"/>
  </p:normalViewPr>
  <p:slideViewPr>
    <p:cSldViewPr snapToGrid="0">
      <p:cViewPr varScale="1">
        <p:scale>
          <a:sx n="44" d="100"/>
          <a:sy n="44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Franklin Gothic Book"/>
      </a:defRPr>
    </a:lvl1pPr>
    <a:lvl2pPr indent="228600" latinLnBrk="0">
      <a:defRPr sz="1200">
        <a:latin typeface="+mn-lt"/>
        <a:ea typeface="+mn-ea"/>
        <a:cs typeface="+mn-cs"/>
        <a:sym typeface="Franklin Gothic Book"/>
      </a:defRPr>
    </a:lvl2pPr>
    <a:lvl3pPr indent="457200" latinLnBrk="0">
      <a:defRPr sz="1200">
        <a:latin typeface="+mn-lt"/>
        <a:ea typeface="+mn-ea"/>
        <a:cs typeface="+mn-cs"/>
        <a:sym typeface="Franklin Gothic Book"/>
      </a:defRPr>
    </a:lvl3pPr>
    <a:lvl4pPr indent="685800" latinLnBrk="0">
      <a:defRPr sz="1200">
        <a:latin typeface="+mn-lt"/>
        <a:ea typeface="+mn-ea"/>
        <a:cs typeface="+mn-cs"/>
        <a:sym typeface="Franklin Gothic Book"/>
      </a:defRPr>
    </a:lvl4pPr>
    <a:lvl5pPr indent="914400" latinLnBrk="0">
      <a:defRPr sz="1200">
        <a:latin typeface="+mn-lt"/>
        <a:ea typeface="+mn-ea"/>
        <a:cs typeface="+mn-cs"/>
        <a:sym typeface="Franklin Gothic Book"/>
      </a:defRPr>
    </a:lvl5pPr>
    <a:lvl6pPr indent="1143000" latinLnBrk="0">
      <a:defRPr sz="1200">
        <a:latin typeface="+mn-lt"/>
        <a:ea typeface="+mn-ea"/>
        <a:cs typeface="+mn-cs"/>
        <a:sym typeface="Franklin Gothic Book"/>
      </a:defRPr>
    </a:lvl6pPr>
    <a:lvl7pPr indent="1371600" latinLnBrk="0">
      <a:defRPr sz="1200">
        <a:latin typeface="+mn-lt"/>
        <a:ea typeface="+mn-ea"/>
        <a:cs typeface="+mn-cs"/>
        <a:sym typeface="Franklin Gothic Book"/>
      </a:defRPr>
    </a:lvl7pPr>
    <a:lvl8pPr indent="1600200" latinLnBrk="0">
      <a:defRPr sz="1200">
        <a:latin typeface="+mn-lt"/>
        <a:ea typeface="+mn-ea"/>
        <a:cs typeface="+mn-cs"/>
        <a:sym typeface="Franklin Gothic Book"/>
      </a:defRPr>
    </a:lvl8pPr>
    <a:lvl9pPr indent="1828800" latinLnBrk="0">
      <a:defRPr sz="1200">
        <a:latin typeface="+mn-lt"/>
        <a:ea typeface="+mn-ea"/>
        <a:cs typeface="+mn-cs"/>
        <a:sym typeface="Franklin Gothic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CB4B4D-7CA3-9044-876B-883B54F8677D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472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ítulo 1"/>
          <p:cNvSpPr txBox="1">
            <a:spLocks noGrp="1"/>
          </p:cNvSpPr>
          <p:nvPr>
            <p:ph type="ctrTitle"/>
          </p:nvPr>
        </p:nvSpPr>
        <p:spPr>
          <a:xfrm>
            <a:off x="2708564" y="4036516"/>
            <a:ext cx="9144000" cy="16414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96111">
              <a:defRPr sz="7056"/>
            </a:lvl1pPr>
          </a:lstStyle>
          <a:p>
            <a:r>
              <a:rPr lang="en-US"/>
              <a:t>   </a:t>
            </a:r>
            <a:r>
              <a:t>PROBLEMA DEL RESTAURANTE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600"/>
            </a:lvl1pPr>
          </a:lstStyle>
          <a:p>
            <a:r>
              <a:t>TRABAJADORES</a:t>
            </a:r>
          </a:p>
        </p:txBody>
      </p:sp>
      <p:sp>
        <p:nvSpPr>
          <p:cNvPr id="124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6000"/>
            </a:pPr>
            <a:r>
              <a:t>CAMARERO</a:t>
            </a:r>
          </a:p>
          <a:p>
            <a:pPr>
              <a:defRPr sz="6000"/>
            </a:pPr>
            <a:r>
              <a:t>COCINERO</a:t>
            </a:r>
          </a:p>
          <a:p>
            <a:pPr>
              <a:defRPr sz="6000"/>
            </a:pPr>
            <a:r>
              <a:t>BARMAN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CAMARERO</a:t>
            </a:r>
          </a:p>
        </p:txBody>
      </p:sp>
      <p:sp>
        <p:nvSpPr>
          <p:cNvPr id="127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84048" indent="-384048" algn="just">
              <a:lnSpc>
                <a:spcPct val="84600"/>
              </a:lnSpc>
              <a:defRPr sz="4300"/>
            </a:lvl1pPr>
          </a:lstStyle>
          <a:p>
            <a:r>
              <a:rPr dirty="0"/>
              <a:t>A</a:t>
            </a:r>
            <a:r>
              <a:rPr lang="en-US" dirty="0"/>
              <a:t>nota</a:t>
            </a:r>
            <a:r>
              <a:rPr dirty="0"/>
              <a:t> las </a:t>
            </a:r>
            <a:r>
              <a:rPr lang="en-US" dirty="0" err="1"/>
              <a:t>o</a:t>
            </a:r>
            <a:r>
              <a:rPr lang="es-ES" dirty="0" err="1"/>
              <a:t>rdenes</a:t>
            </a:r>
            <a:r>
              <a:rPr dirty="0"/>
              <a:t> de los clientes y a </a:t>
            </a:r>
            <a:r>
              <a:rPr lang="es-ES" dirty="0" err="1"/>
              <a:t>continuacion</a:t>
            </a:r>
            <a:r>
              <a:rPr dirty="0"/>
              <a:t> solicita al barman la bebida y al cocinero la comida. Una vez que ambos, comida y bebida, esta en el mostrador, el camarero las sirve al cliente.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COCINERO</a:t>
            </a:r>
          </a:p>
        </p:txBody>
      </p:sp>
      <p:sp>
        <p:nvSpPr>
          <p:cNvPr id="130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 sz="4400"/>
            </a:lvl1pPr>
          </a:lstStyle>
          <a:p>
            <a:r>
              <a:rPr dirty="0"/>
              <a:t>Recibe las ordenes, cocina la comida solicitada y la coloca en el mostrador. Mientras no llegan ordenes se limita a esperar en la cocina.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BARMAN</a:t>
            </a:r>
          </a:p>
        </p:txBody>
      </p:sp>
      <p:sp>
        <p:nvSpPr>
          <p:cNvPr id="133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 sz="4400"/>
            </a:lvl1pPr>
          </a:lstStyle>
          <a:p>
            <a:r>
              <a:rPr dirty="0"/>
              <a:t>Recibe las ordenes, prepara la bebida solicitada y la coloca en el mostrador. Mientras no llegan ó</a:t>
            </a:r>
            <a:r>
              <a:rPr lang="en-US" dirty="0"/>
              <a:t>o</a:t>
            </a:r>
            <a:r>
              <a:rPr dirty="0"/>
              <a:t>rdenes se limita a esperar en la barra.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CONDICIONES</a:t>
            </a:r>
          </a:p>
        </p:txBody>
      </p:sp>
      <p:sp>
        <p:nvSpPr>
          <p:cNvPr id="136" name="Marcador de contenid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372526" indent="-372526" defTabSz="886968">
              <a:lnSpc>
                <a:spcPct val="84600"/>
              </a:lnSpc>
              <a:spcBef>
                <a:spcPts val="900"/>
              </a:spcBef>
              <a:defRPr sz="4268"/>
            </a:lvl1pPr>
          </a:lstStyle>
          <a:p>
            <a:r>
              <a:rPr dirty="0"/>
              <a:t>varios trabajadores pueden acceder a la vez al mostrador sin restriccio</a:t>
            </a:r>
            <a:r>
              <a:rPr lang="en-US" dirty="0"/>
              <a:t>nes</a:t>
            </a:r>
            <a:r>
              <a:rPr dirty="0"/>
              <a:t> que inicialmente, tanto el cocinero como el barman no tienen ninguna orden que atender.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54518-432E-4BB3-B930-0A5C8D45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41847"/>
            <a:ext cx="9905998" cy="1905000"/>
          </a:xfrm>
        </p:spPr>
        <p:txBody>
          <a:bodyPr/>
          <a:lstStyle/>
          <a:p>
            <a:r>
              <a:rPr lang="en-US" dirty="0" err="1"/>
              <a:t>Leyenda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FD658-6D38-4980-AEF6-3B8F2C17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1" y="1861954"/>
            <a:ext cx="9601200" cy="456111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triangulo</a:t>
            </a:r>
            <a:r>
              <a:rPr lang="en-US" sz="2800" dirty="0"/>
              <a:t> es el cocinero</a:t>
            </a:r>
          </a:p>
          <a:p>
            <a:r>
              <a:rPr lang="en-US" sz="2800" dirty="0"/>
              <a:t>El </a:t>
            </a:r>
            <a:r>
              <a:rPr lang="en-US" sz="2800" dirty="0" err="1"/>
              <a:t>cuadrado</a:t>
            </a:r>
            <a:r>
              <a:rPr lang="en-US" sz="2800" dirty="0"/>
              <a:t> es el barman</a:t>
            </a:r>
          </a:p>
          <a:p>
            <a:r>
              <a:rPr lang="en-US" sz="2800" dirty="0"/>
              <a:t>El Redondo </a:t>
            </a:r>
            <a:r>
              <a:rPr lang="en-US" sz="2800" dirty="0" err="1"/>
              <a:t>pequeño</a:t>
            </a:r>
            <a:r>
              <a:rPr lang="en-US" sz="2800" dirty="0"/>
              <a:t> es el </a:t>
            </a:r>
            <a:r>
              <a:rPr lang="en-US" sz="2800" dirty="0" err="1"/>
              <a:t>camarero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Los </a:t>
            </a:r>
            <a:r>
              <a:rPr lang="en-US" sz="2800" dirty="0" err="1"/>
              <a:t>rectangulos</a:t>
            </a:r>
            <a:r>
              <a:rPr lang="en-US" sz="2800" dirty="0"/>
              <a:t> son las mesas</a:t>
            </a:r>
          </a:p>
          <a:p>
            <a:r>
              <a:rPr lang="en-US" sz="2800" dirty="0"/>
              <a:t>Los </a:t>
            </a:r>
            <a:r>
              <a:rPr lang="en-US" sz="2800" dirty="0" err="1"/>
              <a:t>camareros</a:t>
            </a:r>
            <a:r>
              <a:rPr lang="en-US" sz="2800" dirty="0"/>
              <a:t> </a:t>
            </a:r>
            <a:r>
              <a:rPr lang="en-US" sz="2800" dirty="0" err="1"/>
              <a:t>inician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color magenta</a:t>
            </a:r>
          </a:p>
          <a:p>
            <a:pPr lvl="1"/>
            <a:r>
              <a:rPr lang="en-US" sz="2800" dirty="0" err="1"/>
              <a:t>En</a:t>
            </a:r>
            <a:r>
              <a:rPr lang="en-US" sz="2800" dirty="0"/>
              <a:t> Amarillo </a:t>
            </a:r>
            <a:r>
              <a:rPr lang="en-US" sz="2800" dirty="0" err="1"/>
              <a:t>tiene</a:t>
            </a:r>
            <a:r>
              <a:rPr lang="en-US" sz="2800" dirty="0"/>
              <a:t> una </a:t>
            </a:r>
            <a:r>
              <a:rPr lang="en-US" sz="2800" dirty="0" err="1"/>
              <a:t>orden</a:t>
            </a:r>
            <a:r>
              <a:rPr lang="en-US" sz="2800" dirty="0"/>
              <a:t> y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verde</a:t>
            </a:r>
            <a:r>
              <a:rPr lang="en-US" sz="2800" dirty="0"/>
              <a:t> </a:t>
            </a:r>
            <a:r>
              <a:rPr lang="en-US" sz="2800" dirty="0" err="1"/>
              <a:t>sirve</a:t>
            </a:r>
            <a:r>
              <a:rPr lang="en-US" sz="2800" dirty="0"/>
              <a:t> al </a:t>
            </a:r>
            <a:r>
              <a:rPr lang="en-US" sz="2800" dirty="0" err="1"/>
              <a:t>cliente</a:t>
            </a:r>
            <a:r>
              <a:rPr lang="en-US" sz="2800" dirty="0"/>
              <a:t> o pone al </a:t>
            </a:r>
            <a:r>
              <a:rPr lang="en-US" sz="2800" dirty="0" err="1"/>
              <a:t>mostrador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rojo</a:t>
            </a:r>
            <a:r>
              <a:rPr lang="en-US" sz="2800" dirty="0"/>
              <a:t> </a:t>
            </a:r>
            <a:r>
              <a:rPr lang="en-US" sz="2800" dirty="0" err="1"/>
              <a:t>espera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862F79-4D6E-4EDE-88EF-1E8FC2D0D9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70987" y="4350815"/>
            <a:ext cx="3390900" cy="1085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0724C0-853F-4AA4-852E-42D9F05360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2599" y="1565169"/>
            <a:ext cx="1133475" cy="1066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8DF34F-09AA-4C06-9F5B-E908B54BC1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7311" y="3867497"/>
            <a:ext cx="19240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9584" y="1049091"/>
            <a:ext cx="9905998" cy="1905000"/>
          </a:xfrm>
        </p:spPr>
        <p:txBody>
          <a:bodyPr>
            <a:normAutofit/>
          </a:bodyPr>
          <a:lstStyle/>
          <a:p>
            <a:r>
              <a:rPr lang="es-ES_tradnl" sz="8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83728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800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6" y="-66304"/>
            <a:ext cx="6924304" cy="69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Recortar">
  <a:themeElements>
    <a:clrScheme name="Recorta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Recortar">
      <a:majorFont>
        <a:latin typeface="Helvetica"/>
        <a:ea typeface="Helvetica"/>
        <a:cs typeface="Helvetica"/>
      </a:majorFont>
      <a:minorFont>
        <a:latin typeface="Franklin Gothic Book"/>
        <a:ea typeface="Franklin Gothic Book"/>
        <a:cs typeface="Franklin Gothic Book"/>
      </a:minorFont>
    </a:fontScheme>
    <a:fmtScheme name="Recort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174</TotalTime>
  <Words>187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Franklin Gothic Book</vt:lpstr>
      <vt:lpstr>Malla</vt:lpstr>
      <vt:lpstr>   PROBLEMA DEL RESTAURANTE</vt:lpstr>
      <vt:lpstr>TRABAJADORES</vt:lpstr>
      <vt:lpstr>CAMARERO</vt:lpstr>
      <vt:lpstr>COCINERO</vt:lpstr>
      <vt:lpstr>BARMAN</vt:lpstr>
      <vt:lpstr>CONDICIONES</vt:lpstr>
      <vt:lpstr>Leyenda</vt:lpstr>
      <vt:lpstr>gracias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 RESTAURANTE</dc:title>
  <dc:creator>Jorge Encinas</dc:creator>
  <cp:lastModifiedBy>Jorge Encinas</cp:lastModifiedBy>
  <cp:revision>8</cp:revision>
  <dcterms:modified xsi:type="dcterms:W3CDTF">2018-09-27T14:52:04Z</dcterms:modified>
</cp:coreProperties>
</file>