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68" r:id="rId3"/>
    <p:sldId id="281" r:id="rId4"/>
    <p:sldId id="282" r:id="rId5"/>
    <p:sldId id="283" r:id="rId6"/>
    <p:sldId id="284" r:id="rId7"/>
    <p:sldId id="269" r:id="rId8"/>
    <p:sldId id="285" r:id="rId9"/>
    <p:sldId id="286" r:id="rId10"/>
    <p:sldId id="287" r:id="rId11"/>
    <p:sldId id="288" r:id="rId12"/>
    <p:sldId id="289" r:id="rId13"/>
    <p:sldId id="270" r:id="rId14"/>
    <p:sldId id="271" r:id="rId15"/>
    <p:sldId id="272" r:id="rId16"/>
    <p:sldId id="273" r:id="rId17"/>
    <p:sldId id="275" r:id="rId18"/>
    <p:sldId id="274" r:id="rId19"/>
    <p:sldId id="276" r:id="rId20"/>
    <p:sldId id="277" r:id="rId21"/>
    <p:sldId id="278" r:id="rId22"/>
    <p:sldId id="279" r:id="rId23"/>
    <p:sldId id="280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-696" y="-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0812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Крос платформене програмування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викладач Канцедал Г.О</a:t>
            </a:r>
            <a:r>
              <a:rPr lang="ru" dirty="0" smtClean="0"/>
              <a:t>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813754" y="4734231"/>
            <a:ext cx="2750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Tg</a:t>
            </a:r>
            <a:r>
              <a:rPr lang="en-US" dirty="0">
                <a:solidFill>
                  <a:schemeClr val="tx1"/>
                </a:solidFill>
              </a:rPr>
              <a:t> @</a:t>
            </a:r>
            <a:r>
              <a:rPr lang="en-US" dirty="0" err="1">
                <a:solidFill>
                  <a:schemeClr val="tx1"/>
                </a:solidFill>
              </a:rPr>
              <a:t>Heorhii_Kantsedal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186431"/>
            <a:ext cx="8520600" cy="831294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Стратегії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/>
              <a:t>кросплатформного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2822" y="1111640"/>
            <a:ext cx="8520600" cy="3684233"/>
          </a:xfrm>
        </p:spPr>
        <p:txBody>
          <a:bodyPr>
            <a:noAutofit/>
          </a:bodyPr>
          <a:lstStyle/>
          <a:p>
            <a:r>
              <a:rPr lang="ru-RU" sz="1600" dirty="0" err="1"/>
              <a:t>Бібліотеки</a:t>
            </a:r>
            <a:r>
              <a:rPr lang="ru-RU" sz="1600" dirty="0"/>
              <a:t> </a:t>
            </a:r>
            <a:r>
              <a:rPr lang="ru-RU" sz="1600" dirty="0" err="1"/>
              <a:t>сторонніх</a:t>
            </a:r>
            <a:r>
              <a:rPr lang="ru-RU" sz="1600" dirty="0"/>
              <a:t> </a:t>
            </a:r>
            <a:r>
              <a:rPr lang="ru-RU" sz="1600" dirty="0" err="1"/>
              <a:t>розробників</a:t>
            </a:r>
            <a:r>
              <a:rPr lang="ru-RU" sz="1600" dirty="0"/>
              <a:t> (</a:t>
            </a:r>
            <a:r>
              <a:rPr lang="en-US" sz="1600" dirty="0"/>
              <a:t>Third-party libraries</a:t>
            </a:r>
            <a:r>
              <a:rPr lang="en-US" sz="1600" dirty="0" smtClean="0"/>
              <a:t>)</a:t>
            </a:r>
            <a:endParaRPr lang="uk-UA" sz="1600" dirty="0" smtClean="0"/>
          </a:p>
          <a:p>
            <a:pPr marL="114300" indent="0">
              <a:buNone/>
            </a:pPr>
            <a:r>
              <a:rPr lang="ru-RU" sz="1600" dirty="0" err="1"/>
              <a:t>Бібліотеки</a:t>
            </a:r>
            <a:r>
              <a:rPr lang="ru-RU" sz="1600" dirty="0"/>
              <a:t> </a:t>
            </a:r>
            <a:r>
              <a:rPr lang="ru-RU" sz="1600" dirty="0" err="1"/>
              <a:t>сторонніх</a:t>
            </a:r>
            <a:r>
              <a:rPr lang="ru-RU" sz="1600" dirty="0"/>
              <a:t> </a:t>
            </a:r>
            <a:r>
              <a:rPr lang="ru-RU" sz="1600" dirty="0" err="1"/>
              <a:t>розробників</a:t>
            </a:r>
            <a:r>
              <a:rPr lang="ru-RU" sz="1600" dirty="0"/>
              <a:t> часто </a:t>
            </a:r>
            <a:r>
              <a:rPr lang="ru-RU" sz="1600" dirty="0" err="1"/>
              <a:t>надають</a:t>
            </a:r>
            <a:r>
              <a:rPr lang="ru-RU" sz="1600" dirty="0"/>
              <a:t> </a:t>
            </a:r>
            <a:r>
              <a:rPr lang="ru-RU" sz="1600" dirty="0" err="1"/>
              <a:t>засоби</a:t>
            </a:r>
            <a:r>
              <a:rPr lang="ru-RU" sz="1600" dirty="0"/>
              <a:t> по </a:t>
            </a:r>
            <a:r>
              <a:rPr lang="ru-RU" sz="1600" dirty="0" err="1"/>
              <a:t>забезпеченню</a:t>
            </a:r>
            <a:r>
              <a:rPr lang="ru-RU" sz="1600" dirty="0"/>
              <a:t> </a:t>
            </a:r>
            <a:r>
              <a:rPr lang="ru-RU" sz="1600" dirty="0" err="1"/>
              <a:t>кросплатформності</a:t>
            </a:r>
            <a:r>
              <a:rPr lang="ru-RU" sz="1600" dirty="0"/>
              <a:t> у тих </a:t>
            </a:r>
            <a:r>
              <a:rPr lang="ru-RU" sz="1600" dirty="0" err="1"/>
              <a:t>випадках</a:t>
            </a:r>
            <a:r>
              <a:rPr lang="ru-RU" sz="1600" dirty="0"/>
              <a:t>, коли </a:t>
            </a:r>
            <a:r>
              <a:rPr lang="ru-RU" sz="1600" dirty="0" err="1"/>
              <a:t>її</a:t>
            </a:r>
            <a:r>
              <a:rPr lang="ru-RU" sz="1600" dirty="0"/>
              <a:t> </a:t>
            </a:r>
            <a:r>
              <a:rPr lang="ru-RU" sz="1600" dirty="0" err="1"/>
              <a:t>підтримка</a:t>
            </a:r>
            <a:r>
              <a:rPr lang="ru-RU" sz="1600" dirty="0"/>
              <a:t> у </a:t>
            </a:r>
            <a:r>
              <a:rPr lang="ru-RU" sz="1600" dirty="0" err="1"/>
              <a:t>оригінальній</a:t>
            </a:r>
            <a:r>
              <a:rPr lang="ru-RU" sz="1600" dirty="0"/>
              <a:t> </a:t>
            </a:r>
            <a:r>
              <a:rPr lang="ru-RU" sz="1600" dirty="0" err="1"/>
              <a:t>версії</a:t>
            </a:r>
            <a:r>
              <a:rPr lang="ru-RU" sz="1600" dirty="0"/>
              <a:t> </a:t>
            </a:r>
            <a:r>
              <a:rPr lang="ru-RU" sz="1600" dirty="0" err="1"/>
              <a:t>програмного</a:t>
            </a:r>
            <a:r>
              <a:rPr lang="ru-RU" sz="1600" dirty="0"/>
              <a:t> продукту є </a:t>
            </a:r>
            <a:r>
              <a:rPr lang="ru-RU" sz="1600" dirty="0" err="1"/>
              <a:t>відсутньою</a:t>
            </a:r>
            <a:r>
              <a:rPr lang="ru-RU" sz="1600" dirty="0"/>
              <a:t> </a:t>
            </a:r>
            <a:r>
              <a:rPr lang="ru-RU" sz="1600" dirty="0" err="1"/>
              <a:t>або</a:t>
            </a:r>
            <a:r>
              <a:rPr lang="ru-RU" sz="1600" dirty="0"/>
              <a:t> </a:t>
            </a:r>
            <a:r>
              <a:rPr lang="ru-RU" sz="1600" dirty="0" err="1"/>
              <a:t>недостатньою</a:t>
            </a:r>
            <a:r>
              <a:rPr lang="ru-RU" sz="1600" dirty="0"/>
              <a:t>. Часто </a:t>
            </a:r>
            <a:r>
              <a:rPr lang="ru-RU" sz="1600" dirty="0" err="1"/>
              <a:t>це</a:t>
            </a:r>
            <a:r>
              <a:rPr lang="ru-RU" sz="1600" dirty="0"/>
              <a:t> </a:t>
            </a:r>
            <a:r>
              <a:rPr lang="ru-RU" sz="1600" dirty="0" err="1"/>
              <a:t>робиться</a:t>
            </a:r>
            <a:r>
              <a:rPr lang="ru-RU" sz="1600" dirty="0"/>
              <a:t> шляхом </a:t>
            </a:r>
            <a:r>
              <a:rPr lang="ru-RU" sz="1600" dirty="0" err="1"/>
              <a:t>використання</a:t>
            </a:r>
            <a:r>
              <a:rPr lang="ru-RU" sz="1600" dirty="0"/>
              <a:t> </a:t>
            </a:r>
            <a:r>
              <a:rPr lang="ru-RU" sz="1600" dirty="0" err="1"/>
              <a:t>загального</a:t>
            </a:r>
            <a:r>
              <a:rPr lang="ru-RU" sz="1600" dirty="0"/>
              <a:t> </a:t>
            </a:r>
            <a:r>
              <a:rPr lang="en-US" sz="1600" dirty="0"/>
              <a:t>API, </a:t>
            </a:r>
            <a:r>
              <a:rPr lang="ru-RU" sz="1600" dirty="0"/>
              <a:t>яке </a:t>
            </a:r>
            <a:r>
              <a:rPr lang="ru-RU" sz="1600" dirty="0" err="1"/>
              <a:t>приховує</a:t>
            </a:r>
            <a:r>
              <a:rPr lang="ru-RU" sz="1600" dirty="0"/>
              <a:t> </a:t>
            </a:r>
            <a:r>
              <a:rPr lang="ru-RU" sz="1600" dirty="0" err="1"/>
              <a:t>від</a:t>
            </a:r>
            <a:r>
              <a:rPr lang="ru-RU" sz="1600" dirty="0"/>
              <a:t> </a:t>
            </a:r>
            <a:r>
              <a:rPr lang="ru-RU" sz="1600" dirty="0" err="1"/>
              <a:t>клієнтів</a:t>
            </a:r>
            <a:r>
              <a:rPr lang="ru-RU" sz="1600" dirty="0"/>
              <a:t> </a:t>
            </a:r>
            <a:r>
              <a:rPr lang="ru-RU" sz="1600" dirty="0" err="1"/>
              <a:t>деталі</a:t>
            </a:r>
            <a:r>
              <a:rPr lang="ru-RU" sz="1600" dirty="0"/>
              <a:t> </a:t>
            </a:r>
            <a:r>
              <a:rPr lang="ru-RU" sz="1600" dirty="0" err="1"/>
              <a:t>реалізації</a:t>
            </a:r>
            <a:r>
              <a:rPr lang="ru-RU" sz="1600" dirty="0"/>
              <a:t>, </a:t>
            </a:r>
            <a:r>
              <a:rPr lang="ru-RU" sz="1600" dirty="0" err="1"/>
              <a:t>які</a:t>
            </a:r>
            <a:r>
              <a:rPr lang="ru-RU" sz="1600" dirty="0"/>
              <a:t> </a:t>
            </a:r>
            <a:r>
              <a:rPr lang="ru-RU" sz="1600" dirty="0" err="1"/>
              <a:t>враховують</a:t>
            </a:r>
            <a:r>
              <a:rPr lang="ru-RU" sz="1600" dirty="0"/>
              <a:t> </a:t>
            </a:r>
            <a:r>
              <a:rPr lang="ru-RU" sz="1600" dirty="0" err="1"/>
              <a:t>особливості</a:t>
            </a:r>
            <a:r>
              <a:rPr lang="ru-RU" sz="1600" dirty="0"/>
              <a:t> </a:t>
            </a:r>
            <a:r>
              <a:rPr lang="ru-RU" sz="1600" dirty="0" err="1"/>
              <a:t>кожної</a:t>
            </a:r>
            <a:r>
              <a:rPr lang="ru-RU" sz="1600" dirty="0"/>
              <a:t> </a:t>
            </a:r>
            <a:r>
              <a:rPr lang="ru-RU" sz="1600" dirty="0" err="1"/>
              <a:t>платформи</a:t>
            </a:r>
            <a:r>
              <a:rPr lang="ru-RU" sz="1600" dirty="0"/>
              <a:t>.</a:t>
            </a:r>
            <a:endParaRPr lang="uk-UA" sz="1600" dirty="0" smtClean="0"/>
          </a:p>
          <a:p>
            <a:r>
              <a:rPr lang="ru-RU" sz="1600" dirty="0" err="1"/>
              <a:t>Чутливий</a:t>
            </a:r>
            <a:r>
              <a:rPr lang="ru-RU" sz="1600" dirty="0"/>
              <a:t> дизайн (</a:t>
            </a:r>
            <a:r>
              <a:rPr lang="en-US" sz="1600" dirty="0"/>
              <a:t>Responsive design</a:t>
            </a:r>
            <a:r>
              <a:rPr lang="en-US" sz="1600" dirty="0" smtClean="0"/>
              <a:t>)</a:t>
            </a:r>
            <a:endParaRPr lang="uk-UA" sz="1600" dirty="0" smtClean="0"/>
          </a:p>
          <a:p>
            <a:pPr marL="114300" indent="0">
              <a:buNone/>
            </a:pPr>
            <a:r>
              <a:rPr lang="ru-RU" sz="1600" dirty="0" err="1"/>
              <a:t>Чутливий</a:t>
            </a:r>
            <a:r>
              <a:rPr lang="ru-RU" sz="1600" dirty="0"/>
              <a:t> дизайн — </a:t>
            </a:r>
            <a:r>
              <a:rPr lang="ru-RU" sz="1600" dirty="0" err="1"/>
              <a:t>підхід</a:t>
            </a:r>
            <a:r>
              <a:rPr lang="ru-RU" sz="1600" dirty="0"/>
              <a:t> до дизайну </a:t>
            </a:r>
            <a:r>
              <a:rPr lang="ru-RU" sz="1600" dirty="0" err="1"/>
              <a:t>візуального</a:t>
            </a:r>
            <a:r>
              <a:rPr lang="ru-RU" sz="1600" dirty="0"/>
              <a:t> </a:t>
            </a:r>
            <a:r>
              <a:rPr lang="ru-RU" sz="1600" dirty="0" err="1"/>
              <a:t>інтерфейсу</a:t>
            </a:r>
            <a:r>
              <a:rPr lang="ru-RU" sz="1600" dirty="0"/>
              <a:t> </a:t>
            </a:r>
            <a:r>
              <a:rPr lang="ru-RU" sz="1600" dirty="0" err="1"/>
              <a:t>програмного</a:t>
            </a:r>
            <a:r>
              <a:rPr lang="ru-RU" sz="1600" dirty="0"/>
              <a:t> продукту, </a:t>
            </a:r>
            <a:r>
              <a:rPr lang="ru-RU" sz="1600" dirty="0" err="1"/>
              <a:t>який</a:t>
            </a:r>
            <a:r>
              <a:rPr lang="ru-RU" sz="1600" dirty="0"/>
              <a:t> є </a:t>
            </a:r>
            <a:r>
              <a:rPr lang="ru-RU" sz="1600" dirty="0" err="1"/>
              <a:t>оптимальним</a:t>
            </a:r>
            <a:r>
              <a:rPr lang="ru-RU" sz="1600" dirty="0"/>
              <a:t> з точки </a:t>
            </a:r>
            <a:r>
              <a:rPr lang="ru-RU" sz="1600" dirty="0" err="1"/>
              <a:t>зору</a:t>
            </a:r>
            <a:r>
              <a:rPr lang="ru-RU" sz="1600" dirty="0"/>
              <a:t> </a:t>
            </a:r>
            <a:r>
              <a:rPr lang="ru-RU" sz="1600" dirty="0" err="1"/>
              <a:t>зовнішнього</a:t>
            </a:r>
            <a:r>
              <a:rPr lang="ru-RU" sz="1600" dirty="0"/>
              <a:t> </a:t>
            </a:r>
            <a:r>
              <a:rPr lang="ru-RU" sz="1600" dirty="0" err="1"/>
              <a:t>сприйняття</a:t>
            </a:r>
            <a:r>
              <a:rPr lang="ru-RU" sz="1600" dirty="0"/>
              <a:t>. Перегляд та </a:t>
            </a:r>
            <a:r>
              <a:rPr lang="ru-RU" sz="1600" dirty="0" err="1"/>
              <a:t>навігація</a:t>
            </a:r>
            <a:r>
              <a:rPr lang="ru-RU" sz="1600" dirty="0"/>
              <a:t> по </a:t>
            </a:r>
            <a:r>
              <a:rPr lang="ru-RU" sz="1600" dirty="0" err="1"/>
              <a:t>вікнам</a:t>
            </a:r>
            <a:r>
              <a:rPr lang="ru-RU" sz="1600" dirty="0"/>
              <a:t> </a:t>
            </a:r>
            <a:r>
              <a:rPr lang="ru-RU" sz="1600" dirty="0" err="1"/>
              <a:t>програми</a:t>
            </a:r>
            <a:r>
              <a:rPr lang="ru-RU" sz="1600" dirty="0"/>
              <a:t> </a:t>
            </a:r>
            <a:r>
              <a:rPr lang="ru-RU" sz="1600" dirty="0" err="1"/>
              <a:t>супроводжується</a:t>
            </a:r>
            <a:r>
              <a:rPr lang="ru-RU" sz="1600" dirty="0"/>
              <a:t> </a:t>
            </a:r>
            <a:r>
              <a:rPr lang="ru-RU" sz="1600" dirty="0" err="1"/>
              <a:t>мінімумом</a:t>
            </a:r>
            <a:r>
              <a:rPr lang="ru-RU" sz="1600" dirty="0"/>
              <a:t> </a:t>
            </a:r>
            <a:r>
              <a:rPr lang="ru-RU" sz="1600" dirty="0" err="1"/>
              <a:t>змін</a:t>
            </a:r>
            <a:r>
              <a:rPr lang="ru-RU" sz="1600" dirty="0"/>
              <a:t> </a:t>
            </a:r>
            <a:r>
              <a:rPr lang="ru-RU" sz="1600" dirty="0" err="1"/>
              <a:t>розміру</a:t>
            </a:r>
            <a:r>
              <a:rPr lang="ru-RU" sz="1600" dirty="0"/>
              <a:t>, </a:t>
            </a:r>
            <a:r>
              <a:rPr lang="ru-RU" sz="1600" dirty="0" err="1"/>
              <a:t>панорамувань</a:t>
            </a:r>
            <a:r>
              <a:rPr lang="ru-RU" sz="1600" dirty="0"/>
              <a:t> (</a:t>
            </a:r>
            <a:r>
              <a:rPr lang="en-US" sz="1600" dirty="0"/>
              <a:t>panning), </a:t>
            </a:r>
            <a:r>
              <a:rPr lang="ru-RU" sz="1600" dirty="0" err="1"/>
              <a:t>скролінгу</a:t>
            </a:r>
            <a:r>
              <a:rPr lang="ru-RU" sz="1600" dirty="0"/>
              <a:t> для широкого кола </a:t>
            </a:r>
            <a:r>
              <a:rPr lang="ru-RU" sz="1600" dirty="0" err="1"/>
              <a:t>пристроїв</a:t>
            </a:r>
            <a:r>
              <a:rPr lang="ru-RU" sz="1600" dirty="0"/>
              <a:t> </a:t>
            </a:r>
            <a:r>
              <a:rPr lang="ru-RU" sz="1600" dirty="0" err="1"/>
              <a:t>від</a:t>
            </a:r>
            <a:r>
              <a:rPr lang="ru-RU" sz="1600" dirty="0"/>
              <a:t> </a:t>
            </a:r>
            <a:r>
              <a:rPr lang="ru-RU" sz="1600" dirty="0" err="1"/>
              <a:t>мобільних</a:t>
            </a:r>
            <a:r>
              <a:rPr lang="ru-RU" sz="1600" dirty="0"/>
              <a:t> </a:t>
            </a:r>
            <a:r>
              <a:rPr lang="ru-RU" sz="1600" dirty="0" err="1"/>
              <a:t>пристроїв</a:t>
            </a:r>
            <a:r>
              <a:rPr lang="ru-RU" sz="1600" dirty="0"/>
              <a:t> до </a:t>
            </a:r>
            <a:r>
              <a:rPr lang="ru-RU" sz="1600" dirty="0" err="1"/>
              <a:t>настільних</a:t>
            </a:r>
            <a:r>
              <a:rPr lang="ru-RU" sz="1600" dirty="0"/>
              <a:t> </a:t>
            </a:r>
            <a:r>
              <a:rPr lang="ru-RU" sz="1600" dirty="0" err="1"/>
              <a:t>комп’ютерів</a:t>
            </a:r>
            <a:r>
              <a:rPr lang="ru-RU" sz="1600" dirty="0"/>
              <a:t>. </a:t>
            </a:r>
            <a:r>
              <a:rPr lang="ru-RU" sz="1600" dirty="0" err="1"/>
              <a:t>Ця</a:t>
            </a:r>
            <a:r>
              <a:rPr lang="ru-RU" sz="1600" dirty="0"/>
              <a:t> </a:t>
            </a:r>
            <a:r>
              <a:rPr lang="ru-RU" sz="1600" dirty="0" err="1"/>
              <a:t>стратегія</a:t>
            </a:r>
            <a:r>
              <a:rPr lang="ru-RU" sz="1600" dirty="0"/>
              <a:t> </a:t>
            </a:r>
            <a:r>
              <a:rPr lang="ru-RU" sz="1600" dirty="0" err="1"/>
              <a:t>найчастіше</a:t>
            </a:r>
            <a:r>
              <a:rPr lang="ru-RU" sz="1600" dirty="0"/>
              <a:t> </a:t>
            </a:r>
            <a:r>
              <a:rPr lang="ru-RU" sz="1600" dirty="0" err="1"/>
              <a:t>застосовується</a:t>
            </a:r>
            <a:r>
              <a:rPr lang="ru-RU" sz="1600" dirty="0"/>
              <a:t> для </a:t>
            </a:r>
            <a:r>
              <a:rPr lang="ru-RU" sz="1600" dirty="0" err="1"/>
              <a:t>розробки</a:t>
            </a:r>
            <a:r>
              <a:rPr lang="ru-RU" sz="1600" dirty="0"/>
              <a:t> </a:t>
            </a:r>
            <a:r>
              <a:rPr lang="en-US" sz="1600" dirty="0"/>
              <a:t>web-</a:t>
            </a:r>
            <a:r>
              <a:rPr lang="ru-RU" sz="1600" dirty="0" err="1"/>
              <a:t>додатків</a:t>
            </a:r>
            <a:r>
              <a:rPr lang="ru-RU" sz="1600" dirty="0"/>
              <a:t> і тому часто </a:t>
            </a:r>
            <a:r>
              <a:rPr lang="ru-RU" sz="1600" dirty="0" err="1"/>
              <a:t>називається</a:t>
            </a:r>
            <a:r>
              <a:rPr lang="ru-RU" sz="1600" dirty="0"/>
              <a:t> </a:t>
            </a:r>
            <a:r>
              <a:rPr lang="en-US" sz="1600" dirty="0"/>
              <a:t>Responsive web design (RWD)</a:t>
            </a:r>
            <a:endParaRPr lang="uk-UA" sz="1600" dirty="0" smtClean="0"/>
          </a:p>
        </p:txBody>
      </p:sp>
    </p:spTree>
    <p:extLst>
      <p:ext uri="{BB962C8B-B14F-4D97-AF65-F5344CB8AC3E}">
        <p14:creationId xmlns:p14="http://schemas.microsoft.com/office/powerpoint/2010/main" val="236561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186431"/>
            <a:ext cx="8520600" cy="831294"/>
          </a:xfrm>
        </p:spPr>
        <p:txBody>
          <a:bodyPr>
            <a:normAutofit/>
          </a:bodyPr>
          <a:lstStyle/>
          <a:p>
            <a:r>
              <a:rPr lang="ru-RU" dirty="0" err="1"/>
              <a:t>Скрипти</a:t>
            </a:r>
            <a:r>
              <a:rPr lang="ru-RU" dirty="0"/>
              <a:t> та </a:t>
            </a:r>
            <a:r>
              <a:rPr lang="ru-RU" dirty="0" err="1"/>
              <a:t>інтерпретовані</a:t>
            </a:r>
            <a:r>
              <a:rPr lang="ru-RU" dirty="0"/>
              <a:t> </a:t>
            </a:r>
            <a:r>
              <a:rPr lang="ru-RU" dirty="0" err="1"/>
              <a:t>мови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2822" y="1251750"/>
            <a:ext cx="8520600" cy="3684233"/>
          </a:xfrm>
        </p:spPr>
        <p:txBody>
          <a:bodyPr>
            <a:noAutofit/>
          </a:bodyPr>
          <a:lstStyle/>
          <a:p>
            <a:r>
              <a:rPr lang="ru-RU" sz="1600" dirty="0"/>
              <a:t>ПЗ, </a:t>
            </a:r>
            <a:r>
              <a:rPr lang="ru-RU" sz="1600" dirty="0" err="1"/>
              <a:t>розроблене</a:t>
            </a:r>
            <a:r>
              <a:rPr lang="ru-RU" sz="1600" dirty="0"/>
              <a:t> у </a:t>
            </a:r>
            <a:r>
              <a:rPr lang="ru-RU" sz="1600" dirty="0" err="1"/>
              <a:t>вигляді</a:t>
            </a:r>
            <a:r>
              <a:rPr lang="ru-RU" sz="1600" dirty="0"/>
              <a:t> набору </a:t>
            </a:r>
            <a:r>
              <a:rPr lang="ru-RU" sz="1600" dirty="0" err="1"/>
              <a:t>скриптів</a:t>
            </a:r>
            <a:r>
              <a:rPr lang="ru-RU" sz="1600" dirty="0"/>
              <a:t> </a:t>
            </a:r>
            <a:r>
              <a:rPr lang="ru-RU" sz="1600" dirty="0" err="1"/>
              <a:t>може</a:t>
            </a:r>
            <a:r>
              <a:rPr lang="ru-RU" sz="1600" dirty="0"/>
              <a:t> </a:t>
            </a:r>
            <a:r>
              <a:rPr lang="ru-RU" sz="1600" dirty="0" err="1"/>
              <a:t>розглядатися</a:t>
            </a:r>
            <a:r>
              <a:rPr lang="ru-RU" sz="1600" dirty="0"/>
              <a:t> як </a:t>
            </a:r>
            <a:r>
              <a:rPr lang="ru-RU" sz="1600" dirty="0" err="1"/>
              <a:t>кросплатформне</a:t>
            </a:r>
            <a:r>
              <a:rPr lang="ru-RU" sz="1600" dirty="0"/>
              <a:t>, </a:t>
            </a:r>
            <a:r>
              <a:rPr lang="ru-RU" sz="1600" dirty="0" err="1"/>
              <a:t>якщо</a:t>
            </a:r>
            <a:r>
              <a:rPr lang="ru-RU" sz="1600" dirty="0"/>
              <a:t> </a:t>
            </a:r>
            <a:r>
              <a:rPr lang="ru-RU" sz="1600" dirty="0" err="1"/>
              <a:t>існують</a:t>
            </a:r>
            <a:r>
              <a:rPr lang="ru-RU" sz="1600" dirty="0"/>
              <a:t> </a:t>
            </a:r>
            <a:r>
              <a:rPr lang="ru-RU" sz="1600" dirty="0" err="1"/>
              <a:t>версії</a:t>
            </a:r>
            <a:r>
              <a:rPr lang="ru-RU" sz="1600" dirty="0"/>
              <a:t> </a:t>
            </a:r>
            <a:r>
              <a:rPr lang="ru-RU" sz="1600" dirty="0" err="1"/>
              <a:t>інтерпретатора</a:t>
            </a:r>
            <a:r>
              <a:rPr lang="ru-RU" sz="1600" dirty="0"/>
              <a:t>, </a:t>
            </a:r>
            <a:r>
              <a:rPr lang="ru-RU" sz="1600" dirty="0" err="1"/>
              <a:t>які</a:t>
            </a:r>
            <a:r>
              <a:rPr lang="ru-RU" sz="1600" dirty="0"/>
              <a:t> </a:t>
            </a:r>
            <a:r>
              <a:rPr lang="ru-RU" sz="1600" dirty="0" err="1"/>
              <a:t>працюють</a:t>
            </a:r>
            <a:r>
              <a:rPr lang="ru-RU" sz="1600" dirty="0"/>
              <a:t> на </a:t>
            </a:r>
            <a:r>
              <a:rPr lang="ru-RU" sz="1600" dirty="0" err="1"/>
              <a:t>різних</a:t>
            </a:r>
            <a:r>
              <a:rPr lang="ru-RU" sz="1600" dirty="0"/>
              <a:t> платформах. </a:t>
            </a:r>
            <a:r>
              <a:rPr lang="ru-RU" sz="1600" dirty="0" err="1"/>
              <a:t>Наприклад</a:t>
            </a:r>
            <a:r>
              <a:rPr lang="ru-RU" sz="1600" dirty="0"/>
              <a:t>, скрипт, написаний на </a:t>
            </a:r>
            <a:r>
              <a:rPr lang="ru-RU" sz="1600" dirty="0" err="1"/>
              <a:t>мові</a:t>
            </a:r>
            <a:r>
              <a:rPr lang="ru-RU" sz="1600" dirty="0"/>
              <a:t> </a:t>
            </a:r>
            <a:r>
              <a:rPr lang="en-US" sz="1600" dirty="0"/>
              <a:t>Python </a:t>
            </a:r>
            <a:r>
              <a:rPr lang="ru-RU" sz="1600" dirty="0"/>
              <a:t>для </a:t>
            </a:r>
            <a:r>
              <a:rPr lang="en-US" sz="1600" dirty="0"/>
              <a:t>Unix-</a:t>
            </a:r>
            <a:r>
              <a:rPr lang="ru-RU" sz="1600" dirty="0" err="1"/>
              <a:t>подібної</a:t>
            </a:r>
            <a:r>
              <a:rPr lang="ru-RU" sz="1600" dirty="0"/>
              <a:t> </a:t>
            </a:r>
            <a:r>
              <a:rPr lang="ru-RU" sz="1600" dirty="0" err="1"/>
              <a:t>системи</a:t>
            </a:r>
            <a:r>
              <a:rPr lang="ru-RU" sz="1600" dirty="0"/>
              <a:t> буде (у </a:t>
            </a:r>
            <a:r>
              <a:rPr lang="ru-RU" sz="1600" dirty="0" err="1"/>
              <a:t>більшості</a:t>
            </a:r>
            <a:r>
              <a:rPr lang="ru-RU" sz="1600" dirty="0"/>
              <a:t> </a:t>
            </a:r>
            <a:r>
              <a:rPr lang="ru-RU" sz="1600" dirty="0" err="1"/>
              <a:t>випадків</a:t>
            </a:r>
            <a:r>
              <a:rPr lang="ru-RU" sz="1600" dirty="0"/>
              <a:t> </a:t>
            </a:r>
            <a:r>
              <a:rPr lang="ru-RU" sz="1600" dirty="0" err="1"/>
              <a:t>або</a:t>
            </a:r>
            <a:r>
              <a:rPr lang="ru-RU" sz="1600" dirty="0"/>
              <a:t> </a:t>
            </a:r>
            <a:r>
              <a:rPr lang="ru-RU" sz="1600" dirty="0" err="1"/>
              <a:t>із</a:t>
            </a:r>
            <a:r>
              <a:rPr lang="ru-RU" sz="1600" dirty="0"/>
              <a:t> </a:t>
            </a:r>
            <a:r>
              <a:rPr lang="ru-RU" sz="1600" dirty="0" err="1"/>
              <a:t>незначними</a:t>
            </a:r>
            <a:r>
              <a:rPr lang="ru-RU" sz="1600" dirty="0"/>
              <a:t> </a:t>
            </a:r>
            <a:r>
              <a:rPr lang="ru-RU" sz="1600" dirty="0" err="1"/>
              <a:t>змінами</a:t>
            </a:r>
            <a:r>
              <a:rPr lang="ru-RU" sz="1600" dirty="0"/>
              <a:t>) </a:t>
            </a:r>
            <a:r>
              <a:rPr lang="ru-RU" sz="1600" dirty="0" err="1"/>
              <a:t>працювати</a:t>
            </a:r>
            <a:r>
              <a:rPr lang="ru-RU" sz="1600" dirty="0"/>
              <a:t> на </a:t>
            </a:r>
            <a:r>
              <a:rPr lang="ru-RU" sz="1600" dirty="0" err="1"/>
              <a:t>базі</a:t>
            </a:r>
            <a:r>
              <a:rPr lang="ru-RU" sz="1600" dirty="0"/>
              <a:t> </a:t>
            </a:r>
            <a:r>
              <a:rPr lang="en-US" sz="1600" dirty="0"/>
              <a:t>Windows, </a:t>
            </a:r>
            <a:r>
              <a:rPr lang="ru-RU" sz="1600" dirty="0"/>
              <a:t>тому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існують</a:t>
            </a:r>
            <a:r>
              <a:rPr lang="ru-RU" sz="1600" dirty="0"/>
              <a:t> </a:t>
            </a:r>
            <a:r>
              <a:rPr lang="ru-RU" sz="1600" dirty="0" err="1"/>
              <a:t>реалізації</a:t>
            </a:r>
            <a:r>
              <a:rPr lang="ru-RU" sz="1600" dirty="0"/>
              <a:t> </a:t>
            </a:r>
            <a:r>
              <a:rPr lang="en-US" sz="1600" dirty="0"/>
              <a:t>Python </a:t>
            </a:r>
            <a:r>
              <a:rPr lang="ru-RU" sz="1600" dirty="0"/>
              <a:t>для </a:t>
            </a:r>
            <a:r>
              <a:rPr lang="en-US" sz="1600" dirty="0"/>
              <a:t>Windows</a:t>
            </a:r>
            <a:r>
              <a:rPr lang="en-US" sz="1600" dirty="0" smtClean="0"/>
              <a:t>.</a:t>
            </a:r>
            <a:endParaRPr lang="uk-UA" sz="1600" dirty="0" smtClean="0"/>
          </a:p>
          <a:p>
            <a:r>
              <a:rPr lang="ru-RU" sz="1600" dirty="0" smtClean="0"/>
              <a:t>Те </a:t>
            </a:r>
            <a:r>
              <a:rPr lang="ru-RU" sz="1600" dirty="0" err="1"/>
              <a:t>саме</a:t>
            </a:r>
            <a:r>
              <a:rPr lang="ru-RU" sz="1600" dirty="0"/>
              <a:t> </a:t>
            </a:r>
            <a:r>
              <a:rPr lang="ru-RU" sz="1600" dirty="0" err="1"/>
              <a:t>стосується</a:t>
            </a:r>
            <a:r>
              <a:rPr lang="ru-RU" sz="1600" dirty="0"/>
              <a:t> </a:t>
            </a:r>
            <a:r>
              <a:rPr lang="ru-RU" sz="1600" dirty="0" err="1"/>
              <a:t>багатьох</a:t>
            </a:r>
            <a:r>
              <a:rPr lang="ru-RU" sz="1600" dirty="0"/>
              <a:t> </a:t>
            </a:r>
            <a:r>
              <a:rPr lang="ru-RU" sz="1600" dirty="0" err="1"/>
              <a:t>інших</a:t>
            </a:r>
            <a:r>
              <a:rPr lang="ru-RU" sz="1600" dirty="0"/>
              <a:t> </a:t>
            </a:r>
            <a:r>
              <a:rPr lang="ru-RU" sz="1600" dirty="0" err="1"/>
              <a:t>відкритих</a:t>
            </a:r>
            <a:r>
              <a:rPr lang="ru-RU" sz="1600" dirty="0"/>
              <a:t> </a:t>
            </a:r>
            <a:r>
              <a:rPr lang="ru-RU" sz="1600" dirty="0" err="1"/>
              <a:t>мов</a:t>
            </a:r>
            <a:r>
              <a:rPr lang="ru-RU" sz="1600" dirty="0"/>
              <a:t> </a:t>
            </a:r>
            <a:r>
              <a:rPr lang="ru-RU" sz="1600" dirty="0" err="1"/>
              <a:t>програмування</a:t>
            </a:r>
            <a:r>
              <a:rPr lang="ru-RU" sz="1600" dirty="0"/>
              <a:t> скриптового типу. На </a:t>
            </a:r>
            <a:r>
              <a:rPr lang="ru-RU" sz="1600" dirty="0" err="1"/>
              <a:t>відміну</a:t>
            </a:r>
            <a:r>
              <a:rPr lang="ru-RU" sz="1600" dirty="0"/>
              <a:t> </a:t>
            </a:r>
            <a:r>
              <a:rPr lang="ru-RU" sz="1600" dirty="0" err="1"/>
              <a:t>від</a:t>
            </a:r>
            <a:r>
              <a:rPr lang="ru-RU" sz="1600" dirty="0"/>
              <a:t> </a:t>
            </a:r>
            <a:r>
              <a:rPr lang="ru-RU" sz="1600" dirty="0" err="1"/>
              <a:t>бінарних</a:t>
            </a:r>
            <a:r>
              <a:rPr lang="ru-RU" sz="1600" dirty="0"/>
              <a:t> </a:t>
            </a:r>
            <a:r>
              <a:rPr lang="ru-RU" sz="1600" dirty="0" err="1"/>
              <a:t>виконуваних</a:t>
            </a:r>
            <a:r>
              <a:rPr lang="ru-RU" sz="1600" dirty="0"/>
              <a:t> </a:t>
            </a:r>
            <a:r>
              <a:rPr lang="ru-RU" sz="1600" dirty="0" err="1"/>
              <a:t>файлів</a:t>
            </a:r>
            <a:r>
              <a:rPr lang="ru-RU" sz="1600" dirty="0"/>
              <a:t>, </a:t>
            </a:r>
            <a:r>
              <a:rPr lang="ru-RU" sz="1600" dirty="0" err="1"/>
              <a:t>ті</a:t>
            </a:r>
            <a:r>
              <a:rPr lang="ru-RU" sz="1600" dirty="0"/>
              <a:t> </a:t>
            </a:r>
            <a:r>
              <a:rPr lang="ru-RU" sz="1600" dirty="0" err="1"/>
              <a:t>самі</a:t>
            </a:r>
            <a:r>
              <a:rPr lang="ru-RU" sz="1600" dirty="0"/>
              <a:t> </a:t>
            </a:r>
            <a:r>
              <a:rPr lang="ru-RU" sz="1600" dirty="0" err="1"/>
              <a:t>скрипти</a:t>
            </a:r>
            <a:r>
              <a:rPr lang="ru-RU" sz="1600" dirty="0"/>
              <a:t> </a:t>
            </a:r>
            <a:r>
              <a:rPr lang="ru-RU" sz="1600" dirty="0" err="1"/>
              <a:t>можуть</a:t>
            </a:r>
            <a:r>
              <a:rPr lang="ru-RU" sz="1600" dirty="0"/>
              <a:t> </a:t>
            </a:r>
            <a:r>
              <a:rPr lang="ru-RU" sz="1600" dirty="0" err="1"/>
              <a:t>використовуватися</a:t>
            </a:r>
            <a:r>
              <a:rPr lang="ru-RU" sz="1600" dirty="0"/>
              <a:t> на машинах </a:t>
            </a:r>
            <a:r>
              <a:rPr lang="ru-RU" sz="1600" dirty="0" err="1"/>
              <a:t>із</a:t>
            </a:r>
            <a:r>
              <a:rPr lang="ru-RU" sz="1600" dirty="0"/>
              <a:t> </a:t>
            </a:r>
            <a:r>
              <a:rPr lang="ru-RU" sz="1600" dirty="0" err="1"/>
              <a:t>різною</a:t>
            </a:r>
            <a:r>
              <a:rPr lang="ru-RU" sz="1600" dirty="0"/>
              <a:t> </a:t>
            </a:r>
            <a:r>
              <a:rPr lang="ru-RU" sz="1600" dirty="0" err="1"/>
              <a:t>архітектурою</a:t>
            </a:r>
            <a:r>
              <a:rPr lang="ru-RU" sz="1600" dirty="0"/>
              <a:t>, на </a:t>
            </a:r>
            <a:r>
              <a:rPr lang="ru-RU" sz="1600" dirty="0" err="1"/>
              <a:t>яких</a:t>
            </a:r>
            <a:r>
              <a:rPr lang="ru-RU" sz="1600" dirty="0"/>
              <a:t> </a:t>
            </a:r>
            <a:r>
              <a:rPr lang="ru-RU" sz="1600" dirty="0" err="1"/>
              <a:t>встановлені</a:t>
            </a:r>
            <a:r>
              <a:rPr lang="ru-RU" sz="1600" dirty="0"/>
              <a:t> </a:t>
            </a:r>
            <a:r>
              <a:rPr lang="ru-RU" sz="1600" dirty="0" err="1"/>
              <a:t>інтерпретатори</a:t>
            </a:r>
            <a:r>
              <a:rPr lang="ru-RU" sz="1600" dirty="0"/>
              <a:t> </a:t>
            </a:r>
            <a:r>
              <a:rPr lang="ru-RU" sz="1600" dirty="0" err="1"/>
              <a:t>відповідних</a:t>
            </a:r>
            <a:r>
              <a:rPr lang="ru-RU" sz="1600" dirty="0"/>
              <a:t> </a:t>
            </a:r>
            <a:r>
              <a:rPr lang="ru-RU" sz="1600" dirty="0" err="1"/>
              <a:t>скриптів</a:t>
            </a:r>
            <a:endParaRPr lang="uk-UA" sz="1600" dirty="0" smtClean="0"/>
          </a:p>
        </p:txBody>
      </p:sp>
    </p:spTree>
    <p:extLst>
      <p:ext uri="{BB962C8B-B14F-4D97-AF65-F5344CB8AC3E}">
        <p14:creationId xmlns:p14="http://schemas.microsoft.com/office/powerpoint/2010/main" val="280824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186431"/>
            <a:ext cx="8520600" cy="831294"/>
          </a:xfrm>
        </p:spPr>
        <p:txBody>
          <a:bodyPr>
            <a:normAutofit/>
          </a:bodyPr>
          <a:lstStyle/>
          <a:p>
            <a:r>
              <a:rPr lang="ru-RU" dirty="0" err="1"/>
              <a:t>Підходи</a:t>
            </a:r>
            <a:r>
              <a:rPr lang="ru-RU" dirty="0"/>
              <a:t> до </a:t>
            </a:r>
            <a:r>
              <a:rPr lang="ru-RU" dirty="0" err="1"/>
              <a:t>кросплатформного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2822" y="1251750"/>
            <a:ext cx="8520600" cy="3684233"/>
          </a:xfrm>
        </p:spPr>
        <p:txBody>
          <a:bodyPr>
            <a:noAutofit/>
          </a:bodyPr>
          <a:lstStyle/>
          <a:p>
            <a:r>
              <a:rPr lang="ru-RU" sz="1600" dirty="0" err="1"/>
              <a:t>Історично</a:t>
            </a:r>
            <a:r>
              <a:rPr lang="ru-RU" sz="1600" dirty="0"/>
              <a:t> першим </a:t>
            </a:r>
            <a:r>
              <a:rPr lang="ru-RU" sz="1600" dirty="0" err="1"/>
              <a:t>був</a:t>
            </a:r>
            <a:r>
              <a:rPr lang="ru-RU" sz="1600" dirty="0"/>
              <a:t> </a:t>
            </a:r>
            <a:r>
              <a:rPr lang="ru-RU" sz="1600" dirty="0" err="1"/>
              <a:t>підхід</a:t>
            </a:r>
            <a:r>
              <a:rPr lang="ru-RU" sz="1600" dirty="0"/>
              <a:t>, </a:t>
            </a:r>
            <a:r>
              <a:rPr lang="ru-RU" sz="1600" dirty="0" err="1"/>
              <a:t>який</a:t>
            </a:r>
            <a:r>
              <a:rPr lang="ru-RU" sz="1600" dirty="0"/>
              <a:t> </a:t>
            </a:r>
            <a:r>
              <a:rPr lang="ru-RU" sz="1600" dirty="0" err="1"/>
              <a:t>заснований</a:t>
            </a:r>
            <a:r>
              <a:rPr lang="ru-RU" sz="1600" dirty="0"/>
              <a:t> на </a:t>
            </a:r>
            <a:r>
              <a:rPr lang="ru-RU" sz="1600" dirty="0" err="1"/>
              <a:t>створенні</a:t>
            </a:r>
            <a:r>
              <a:rPr lang="ru-RU" sz="1600" dirty="0"/>
              <a:t> </a:t>
            </a:r>
            <a:r>
              <a:rPr lang="ru-RU" sz="1600" dirty="0" err="1"/>
              <a:t>різних</a:t>
            </a:r>
            <a:r>
              <a:rPr lang="ru-RU" sz="1600" dirty="0"/>
              <a:t> </a:t>
            </a:r>
            <a:r>
              <a:rPr lang="ru-RU" sz="1600" dirty="0" err="1"/>
              <a:t>версій</a:t>
            </a:r>
            <a:r>
              <a:rPr lang="ru-RU" sz="1600" dirty="0"/>
              <a:t> </a:t>
            </a:r>
            <a:r>
              <a:rPr lang="ru-RU" sz="1600" dirty="0" err="1"/>
              <a:t>тієї</a:t>
            </a:r>
            <a:r>
              <a:rPr lang="ru-RU" sz="1600" dirty="0"/>
              <a:t> </a:t>
            </a:r>
            <a:r>
              <a:rPr lang="ru-RU" sz="1600" dirty="0" err="1"/>
              <a:t>самої</a:t>
            </a:r>
            <a:r>
              <a:rPr lang="ru-RU" sz="1600" dirty="0"/>
              <a:t> </a:t>
            </a:r>
            <a:r>
              <a:rPr lang="ru-RU" sz="1600" dirty="0" err="1"/>
              <a:t>програм</a:t>
            </a:r>
            <a:r>
              <a:rPr lang="ru-RU" sz="1600" dirty="0"/>
              <a:t> для </a:t>
            </a:r>
            <a:r>
              <a:rPr lang="ru-RU" sz="1600" dirty="0" err="1"/>
              <a:t>різних</a:t>
            </a:r>
            <a:r>
              <a:rPr lang="ru-RU" sz="1600" dirty="0"/>
              <a:t> платформ. </a:t>
            </a:r>
            <a:r>
              <a:rPr lang="ru-RU" sz="1600" dirty="0" err="1"/>
              <a:t>Іншими</a:t>
            </a:r>
            <a:r>
              <a:rPr lang="ru-RU" sz="1600" dirty="0"/>
              <a:t> словами, </a:t>
            </a:r>
            <a:r>
              <a:rPr lang="en-US" sz="1600" dirty="0"/>
              <a:t>Windows-</a:t>
            </a:r>
            <a:r>
              <a:rPr lang="ru-RU" sz="1600" dirty="0" err="1"/>
              <a:t>версія</a:t>
            </a:r>
            <a:r>
              <a:rPr lang="ru-RU" sz="1600" dirty="0"/>
              <a:t> </a:t>
            </a:r>
            <a:r>
              <a:rPr lang="ru-RU" sz="1600" dirty="0" err="1"/>
              <a:t>програми</a:t>
            </a:r>
            <a:r>
              <a:rPr lang="ru-RU" sz="1600" dirty="0"/>
              <a:t> </a:t>
            </a:r>
            <a:r>
              <a:rPr lang="ru-RU" sz="1600" dirty="0" err="1"/>
              <a:t>має</a:t>
            </a:r>
            <a:r>
              <a:rPr lang="ru-RU" sz="1600" dirty="0"/>
              <a:t> один </a:t>
            </a:r>
            <a:r>
              <a:rPr lang="ru-RU" sz="1600" dirty="0" err="1"/>
              <a:t>набір</a:t>
            </a:r>
            <a:r>
              <a:rPr lang="ru-RU" sz="1600" dirty="0"/>
              <a:t> </a:t>
            </a:r>
            <a:r>
              <a:rPr lang="ru-RU" sz="1600" dirty="0" err="1"/>
              <a:t>вихідних</a:t>
            </a:r>
            <a:r>
              <a:rPr lang="ru-RU" sz="1600" dirty="0"/>
              <a:t> </a:t>
            </a:r>
            <a:r>
              <a:rPr lang="ru-RU" sz="1600" dirty="0" err="1"/>
              <a:t>файлів</a:t>
            </a:r>
            <a:r>
              <a:rPr lang="ru-RU" sz="1600" dirty="0"/>
              <a:t>, </a:t>
            </a:r>
            <a:r>
              <a:rPr lang="en-US" sz="1600" dirty="0"/>
              <a:t>Macintosh-</a:t>
            </a:r>
            <a:r>
              <a:rPr lang="ru-RU" sz="1600" dirty="0" err="1"/>
              <a:t>версія</a:t>
            </a:r>
            <a:r>
              <a:rPr lang="ru-RU" sz="1600" dirty="0"/>
              <a:t> — </a:t>
            </a:r>
            <a:r>
              <a:rPr lang="ru-RU" sz="1600" dirty="0" err="1"/>
              <a:t>інший</a:t>
            </a:r>
            <a:r>
              <a:rPr lang="ru-RU" sz="1600" dirty="0"/>
              <a:t> і т.д. </a:t>
            </a:r>
            <a:r>
              <a:rPr lang="ru-RU" sz="1600" dirty="0" err="1"/>
              <a:t>Цей</a:t>
            </a:r>
            <a:r>
              <a:rPr lang="ru-RU" sz="1600" dirty="0"/>
              <a:t> </a:t>
            </a:r>
            <a:r>
              <a:rPr lang="ru-RU" sz="1600" dirty="0" err="1"/>
              <a:t>підхід</a:t>
            </a:r>
            <a:r>
              <a:rPr lang="ru-RU" sz="1600" dirty="0"/>
              <a:t> у </a:t>
            </a:r>
            <a:r>
              <a:rPr lang="ru-RU" sz="1600" dirty="0" err="1"/>
              <a:t>ідейному</a:t>
            </a:r>
            <a:r>
              <a:rPr lang="ru-RU" sz="1600" dirty="0"/>
              <a:t> </a:t>
            </a:r>
            <a:r>
              <a:rPr lang="ru-RU" sz="1600" dirty="0" err="1"/>
              <a:t>плані</a:t>
            </a:r>
            <a:r>
              <a:rPr lang="ru-RU" sz="1600" dirty="0"/>
              <a:t> є </a:t>
            </a:r>
            <a:r>
              <a:rPr lang="ru-RU" sz="1600" dirty="0" err="1"/>
              <a:t>найпростішим</a:t>
            </a:r>
            <a:r>
              <a:rPr lang="ru-RU" sz="1600" dirty="0"/>
              <a:t>, але на </a:t>
            </a:r>
            <a:r>
              <a:rPr lang="ru-RU" sz="1600" dirty="0" err="1"/>
              <a:t>практиці</a:t>
            </a:r>
            <a:r>
              <a:rPr lang="ru-RU" sz="1600" dirty="0"/>
              <a:t> </a:t>
            </a:r>
            <a:r>
              <a:rPr lang="ru-RU" sz="1600" dirty="0" err="1"/>
              <a:t>він</a:t>
            </a:r>
            <a:r>
              <a:rPr lang="ru-RU" sz="1600" dirty="0"/>
              <a:t> </a:t>
            </a:r>
            <a:r>
              <a:rPr lang="ru-RU" sz="1600" dirty="0" err="1"/>
              <a:t>вважається</a:t>
            </a:r>
            <a:r>
              <a:rPr lang="ru-RU" sz="1600" dirty="0"/>
              <a:t> </a:t>
            </a:r>
            <a:r>
              <a:rPr lang="ru-RU" sz="1600" dirty="0" err="1"/>
              <a:t>більш</a:t>
            </a:r>
            <a:r>
              <a:rPr lang="ru-RU" sz="1600" dirty="0"/>
              <a:t> </a:t>
            </a:r>
            <a:r>
              <a:rPr lang="ru-RU" sz="1600" dirty="0" err="1"/>
              <a:t>витратним</a:t>
            </a:r>
            <a:r>
              <a:rPr lang="ru-RU" sz="1600" dirty="0"/>
              <a:t> з </a:t>
            </a:r>
            <a:r>
              <a:rPr lang="ru-RU" sz="1600" dirty="0" err="1"/>
              <a:t>огляду</a:t>
            </a:r>
            <a:r>
              <a:rPr lang="ru-RU" sz="1600" dirty="0"/>
              <a:t> на </a:t>
            </a:r>
            <a:r>
              <a:rPr lang="ru-RU" sz="1600" dirty="0" err="1"/>
              <a:t>вартість</a:t>
            </a:r>
            <a:r>
              <a:rPr lang="ru-RU" sz="1600" dirty="0"/>
              <a:t> </a:t>
            </a:r>
            <a:r>
              <a:rPr lang="ru-RU" sz="1600" dirty="0" err="1"/>
              <a:t>розробки</a:t>
            </a:r>
            <a:r>
              <a:rPr lang="ru-RU" sz="1600" dirty="0"/>
              <a:t> та час </a:t>
            </a:r>
            <a:r>
              <a:rPr lang="ru-RU" sz="1600" dirty="0" err="1"/>
              <a:t>розробки</a:t>
            </a:r>
            <a:r>
              <a:rPr lang="ru-RU" sz="1600" dirty="0"/>
              <a:t>. </a:t>
            </a:r>
            <a:r>
              <a:rPr lang="ru-RU" sz="1600" dirty="0" err="1"/>
              <a:t>Основна</a:t>
            </a:r>
            <a:r>
              <a:rPr lang="ru-RU" sz="1600" dirty="0"/>
              <a:t> </a:t>
            </a:r>
            <a:r>
              <a:rPr lang="ru-RU" sz="1600" dirty="0" err="1"/>
              <a:t>ідея</a:t>
            </a:r>
            <a:r>
              <a:rPr lang="ru-RU" sz="1600" dirty="0"/>
              <a:t> — </a:t>
            </a:r>
            <a:r>
              <a:rPr lang="ru-RU" sz="1600" dirty="0" err="1"/>
              <a:t>розробка</a:t>
            </a:r>
            <a:r>
              <a:rPr lang="ru-RU" sz="1600" dirty="0"/>
              <a:t> </a:t>
            </a:r>
            <a:r>
              <a:rPr lang="ru-RU" sz="1600" dirty="0" err="1"/>
              <a:t>двох</a:t>
            </a:r>
            <a:r>
              <a:rPr lang="ru-RU" sz="1600" dirty="0"/>
              <a:t> і </a:t>
            </a:r>
            <a:r>
              <a:rPr lang="ru-RU" sz="1600" dirty="0" err="1"/>
              <a:t>більше</a:t>
            </a:r>
            <a:r>
              <a:rPr lang="ru-RU" sz="1600" dirty="0"/>
              <a:t> </a:t>
            </a:r>
            <a:r>
              <a:rPr lang="ru-RU" sz="1600" dirty="0" err="1"/>
              <a:t>різних</a:t>
            </a:r>
            <a:r>
              <a:rPr lang="ru-RU" sz="1600" dirty="0"/>
              <a:t> </a:t>
            </a:r>
            <a:r>
              <a:rPr lang="ru-RU" sz="1600" dirty="0" err="1"/>
              <a:t>програм</a:t>
            </a:r>
            <a:r>
              <a:rPr lang="ru-RU" sz="1600" dirty="0"/>
              <a:t>, </a:t>
            </a:r>
            <a:r>
              <a:rPr lang="ru-RU" sz="1600" dirty="0" err="1"/>
              <a:t>які</a:t>
            </a:r>
            <a:r>
              <a:rPr lang="ru-RU" sz="1600" dirty="0"/>
              <a:t> </a:t>
            </a:r>
            <a:r>
              <a:rPr lang="ru-RU" sz="1600" dirty="0" err="1"/>
              <a:t>поводять</a:t>
            </a:r>
            <a:r>
              <a:rPr lang="ru-RU" sz="1600" dirty="0"/>
              <a:t> себе </a:t>
            </a:r>
            <a:r>
              <a:rPr lang="ru-RU" sz="1600" dirty="0" err="1"/>
              <a:t>однаково</a:t>
            </a:r>
            <a:r>
              <a:rPr lang="ru-RU" sz="1600" dirty="0"/>
              <a:t>. </a:t>
            </a:r>
            <a:endParaRPr lang="ru-RU" sz="1600" dirty="0" smtClean="0"/>
          </a:p>
          <a:p>
            <a:r>
              <a:rPr lang="ru-RU" sz="1600" dirty="0" err="1" smtClean="0"/>
              <a:t>Другий</a:t>
            </a:r>
            <a:r>
              <a:rPr lang="ru-RU" sz="1600" dirty="0" smtClean="0"/>
              <a:t> </a:t>
            </a:r>
            <a:r>
              <a:rPr lang="ru-RU" sz="1600" dirty="0" err="1"/>
              <a:t>підхід</a:t>
            </a:r>
            <a:r>
              <a:rPr lang="ru-RU" sz="1600" dirty="0"/>
              <a:t> — </a:t>
            </a:r>
            <a:r>
              <a:rPr lang="ru-RU" sz="1600" dirty="0" err="1"/>
              <a:t>використання</a:t>
            </a:r>
            <a:r>
              <a:rPr lang="ru-RU" sz="1600" dirty="0"/>
              <a:t> </a:t>
            </a:r>
            <a:r>
              <a:rPr lang="ru-RU" sz="1600" dirty="0" err="1"/>
              <a:t>спеціального</a:t>
            </a:r>
            <a:r>
              <a:rPr lang="ru-RU" sz="1600" dirty="0"/>
              <a:t> ПЗ, яке </a:t>
            </a:r>
            <a:r>
              <a:rPr lang="ru-RU" sz="1600" dirty="0" err="1"/>
              <a:t>приховує</a:t>
            </a:r>
            <a:r>
              <a:rPr lang="ru-RU" sz="1600" dirty="0"/>
              <a:t> </a:t>
            </a:r>
            <a:r>
              <a:rPr lang="ru-RU" sz="1600" dirty="0" err="1"/>
              <a:t>або</a:t>
            </a:r>
            <a:r>
              <a:rPr lang="ru-RU" sz="1600" dirty="0"/>
              <a:t> </a:t>
            </a:r>
            <a:r>
              <a:rPr lang="ru-RU" sz="1600" dirty="0" err="1"/>
              <a:t>згладжує</a:t>
            </a:r>
            <a:r>
              <a:rPr lang="ru-RU" sz="1600" dirty="0"/>
              <a:t> </a:t>
            </a:r>
            <a:r>
              <a:rPr lang="ru-RU" sz="1600" dirty="0" err="1"/>
              <a:t>відмінності</a:t>
            </a:r>
            <a:r>
              <a:rPr lang="ru-RU" sz="1600" dirty="0"/>
              <a:t>, </a:t>
            </a:r>
            <a:r>
              <a:rPr lang="ru-RU" sz="1600" dirty="0" err="1"/>
              <a:t>які</a:t>
            </a:r>
            <a:r>
              <a:rPr lang="ru-RU" sz="1600" dirty="0"/>
              <a:t> </a:t>
            </a:r>
            <a:r>
              <a:rPr lang="ru-RU" sz="1600" dirty="0" err="1"/>
              <a:t>існують</a:t>
            </a:r>
            <a:r>
              <a:rPr lang="ru-RU" sz="1600" dirty="0"/>
              <a:t> </a:t>
            </a:r>
            <a:r>
              <a:rPr lang="ru-RU" sz="1600" dirty="0" err="1"/>
              <a:t>між</a:t>
            </a:r>
            <a:r>
              <a:rPr lang="ru-RU" sz="1600" dirty="0"/>
              <a:t> </a:t>
            </a:r>
            <a:r>
              <a:rPr lang="ru-RU" sz="1600" dirty="0" err="1"/>
              <a:t>різними</a:t>
            </a:r>
            <a:r>
              <a:rPr lang="ru-RU" sz="1600" dirty="0"/>
              <a:t> платформами. У межах </a:t>
            </a:r>
            <a:r>
              <a:rPr lang="ru-RU" sz="1600" dirty="0" err="1"/>
              <a:t>цього</a:t>
            </a:r>
            <a:r>
              <a:rPr lang="ru-RU" sz="1600" dirty="0"/>
              <a:t> </a:t>
            </a:r>
            <a:r>
              <a:rPr lang="ru-RU" sz="1600" dirty="0" err="1"/>
              <a:t>підходу</a:t>
            </a:r>
            <a:r>
              <a:rPr lang="ru-RU" sz="1600" dirty="0"/>
              <a:t> </a:t>
            </a:r>
            <a:r>
              <a:rPr lang="ru-RU" sz="1600" dirty="0" err="1"/>
              <a:t>програма</a:t>
            </a:r>
            <a:r>
              <a:rPr lang="ru-RU" sz="1600" dirty="0"/>
              <a:t> «не </a:t>
            </a:r>
            <a:r>
              <a:rPr lang="ru-RU" sz="1600" dirty="0" err="1"/>
              <a:t>знає</a:t>
            </a:r>
            <a:r>
              <a:rPr lang="ru-RU" sz="1600" dirty="0"/>
              <a:t>» про платформу, на </a:t>
            </a:r>
            <a:r>
              <a:rPr lang="ru-RU" sz="1600" dirty="0" err="1"/>
              <a:t>якій</a:t>
            </a:r>
            <a:r>
              <a:rPr lang="ru-RU" sz="1600" dirty="0"/>
              <a:t> вона </a:t>
            </a:r>
            <a:r>
              <a:rPr lang="ru-RU" sz="1600" dirty="0" err="1"/>
              <a:t>працює</a:t>
            </a:r>
            <a:r>
              <a:rPr lang="ru-RU" sz="1600" dirty="0"/>
              <a:t> (</a:t>
            </a:r>
            <a:r>
              <a:rPr lang="en-US" sz="1600" dirty="0"/>
              <a:t>platform agnostic). </a:t>
            </a:r>
            <a:r>
              <a:rPr lang="ru-RU" sz="1600" dirty="0"/>
              <a:t>Прикладом ПЗ, </a:t>
            </a:r>
            <a:r>
              <a:rPr lang="ru-RU" sz="1600" dirty="0" err="1"/>
              <a:t>розробленого</a:t>
            </a:r>
            <a:r>
              <a:rPr lang="ru-RU" sz="1600" dirty="0"/>
              <a:t> у межах </a:t>
            </a:r>
            <a:r>
              <a:rPr lang="ru-RU" sz="1600" dirty="0" err="1"/>
              <a:t>цього</a:t>
            </a:r>
            <a:r>
              <a:rPr lang="ru-RU" sz="1600" dirty="0"/>
              <a:t> </a:t>
            </a:r>
            <a:r>
              <a:rPr lang="ru-RU" sz="1600" dirty="0" err="1"/>
              <a:t>підходу</a:t>
            </a:r>
            <a:r>
              <a:rPr lang="ru-RU" sz="1600" dirty="0"/>
              <a:t> є </a:t>
            </a:r>
            <a:r>
              <a:rPr lang="ru-RU" sz="1600" dirty="0" err="1"/>
              <a:t>програми</a:t>
            </a:r>
            <a:r>
              <a:rPr lang="ru-RU" sz="1600" dirty="0"/>
              <a:t>, </a:t>
            </a:r>
            <a:r>
              <a:rPr lang="ru-RU" sz="1600" dirty="0" err="1"/>
              <a:t>призначені</a:t>
            </a:r>
            <a:r>
              <a:rPr lang="ru-RU" sz="1600" dirty="0"/>
              <a:t> для </a:t>
            </a:r>
            <a:r>
              <a:rPr lang="ru-RU" sz="1600" dirty="0" err="1"/>
              <a:t>виконання</a:t>
            </a:r>
            <a:r>
              <a:rPr lang="ru-RU" sz="1600" dirty="0"/>
              <a:t> на </a:t>
            </a:r>
            <a:r>
              <a:rPr lang="ru-RU" sz="1600" dirty="0" err="1"/>
              <a:t>віртуальній</a:t>
            </a:r>
            <a:r>
              <a:rPr lang="ru-RU" sz="1600" dirty="0"/>
              <a:t> </a:t>
            </a:r>
            <a:r>
              <a:rPr lang="ru-RU" sz="1600" dirty="0" err="1"/>
              <a:t>машині</a:t>
            </a:r>
            <a:r>
              <a:rPr lang="ru-RU" sz="1600" dirty="0"/>
              <a:t> </a:t>
            </a:r>
            <a:r>
              <a:rPr lang="en-US" sz="1600" dirty="0"/>
              <a:t>Java (JVM). </a:t>
            </a:r>
            <a:endParaRPr lang="uk-UA" sz="1600" dirty="0" smtClean="0"/>
          </a:p>
        </p:txBody>
      </p:sp>
    </p:spTree>
    <p:extLst>
      <p:ext uri="{BB962C8B-B14F-4D97-AF65-F5344CB8AC3E}">
        <p14:creationId xmlns:p14="http://schemas.microsoft.com/office/powerpoint/2010/main" val="328457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Основні</a:t>
            </a:r>
            <a:r>
              <a:rPr lang="ru-RU" dirty="0"/>
              <a:t> </a:t>
            </a:r>
            <a:r>
              <a:rPr lang="ru-RU" dirty="0" err="1" smtClean="0"/>
              <a:t>мови</a:t>
            </a:r>
            <a:r>
              <a:rPr lang="ru-RU" dirty="0" smtClean="0"/>
              <a:t> </a:t>
            </a:r>
            <a:r>
              <a:rPr lang="ru-RU" dirty="0"/>
              <a:t>для к</a:t>
            </a:r>
            <a:r>
              <a:rPr lang="ru-RU" dirty="0" smtClean="0"/>
              <a:t>росс </a:t>
            </a:r>
            <a:r>
              <a:rPr lang="ru-RU" dirty="0" err="1" smtClean="0"/>
              <a:t>платформного</a:t>
            </a:r>
            <a:r>
              <a:rPr lang="ru-RU" dirty="0" smtClean="0"/>
              <a:t> </a:t>
            </a:r>
            <a:r>
              <a:rPr lang="ru-RU" dirty="0" err="1" smtClean="0"/>
              <a:t>програмування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20577" y="992676"/>
            <a:ext cx="8520600" cy="3854531"/>
          </a:xfrm>
        </p:spPr>
        <p:txBody>
          <a:bodyPr>
            <a:noAutofit/>
          </a:bodyPr>
          <a:lstStyle/>
          <a:p>
            <a:r>
              <a:rPr lang="en-US" sz="1400" b="1" dirty="0"/>
              <a:t>JavaScript:</a:t>
            </a:r>
            <a:r>
              <a:rPr lang="en-US" sz="1400" dirty="0"/>
              <a:t> </a:t>
            </a:r>
            <a:endParaRPr lang="uk-UA" sz="1400" dirty="0" smtClean="0"/>
          </a:p>
          <a:p>
            <a:pPr marL="114300" indent="0">
              <a:buNone/>
            </a:pPr>
            <a:r>
              <a:rPr lang="ru-RU" sz="1400" dirty="0" smtClean="0"/>
              <a:t>Популярна </a:t>
            </a:r>
            <a:r>
              <a:rPr lang="ru-RU" sz="1400" dirty="0" err="1"/>
              <a:t>мова</a:t>
            </a:r>
            <a:r>
              <a:rPr lang="ru-RU" sz="1400" dirty="0"/>
              <a:t> для веб-</a:t>
            </a:r>
            <a:r>
              <a:rPr lang="ru-RU" sz="1400" dirty="0" err="1"/>
              <a:t>розробки</a:t>
            </a:r>
            <a:r>
              <a:rPr lang="ru-RU" sz="1400" dirty="0"/>
              <a:t>, </a:t>
            </a:r>
            <a:r>
              <a:rPr lang="ru-RU" sz="1400" dirty="0" err="1"/>
              <a:t>підтримується</a:t>
            </a:r>
            <a:r>
              <a:rPr lang="ru-RU" sz="1400" dirty="0"/>
              <a:t> </a:t>
            </a:r>
            <a:r>
              <a:rPr lang="ru-RU" sz="1400" dirty="0" err="1"/>
              <a:t>фреймворками</a:t>
            </a:r>
            <a:r>
              <a:rPr lang="ru-RU" sz="1400" dirty="0"/>
              <a:t>, такими як </a:t>
            </a:r>
            <a:r>
              <a:rPr lang="en-US" sz="1400" dirty="0"/>
              <a:t>React Native, </a:t>
            </a:r>
            <a:r>
              <a:rPr lang="ru-RU" sz="1400" dirty="0" err="1"/>
              <a:t>які</a:t>
            </a:r>
            <a:r>
              <a:rPr lang="ru-RU" sz="1400" dirty="0"/>
              <a:t> </a:t>
            </a:r>
            <a:r>
              <a:rPr lang="ru-RU" sz="1400" dirty="0" err="1"/>
              <a:t>дозволяють</a:t>
            </a:r>
            <a:r>
              <a:rPr lang="ru-RU" sz="1400" dirty="0"/>
              <a:t> </a:t>
            </a:r>
            <a:r>
              <a:rPr lang="ru-RU" sz="1400" dirty="0" err="1"/>
              <a:t>створювати</a:t>
            </a:r>
            <a:r>
              <a:rPr lang="ru-RU" sz="1400" dirty="0"/>
              <a:t> </a:t>
            </a:r>
            <a:r>
              <a:rPr lang="ru-RU" sz="1400" dirty="0" err="1"/>
              <a:t>мобільні</a:t>
            </a:r>
            <a:r>
              <a:rPr lang="ru-RU" sz="1400" dirty="0"/>
              <a:t> </a:t>
            </a:r>
            <a:r>
              <a:rPr lang="ru-RU" sz="1400" dirty="0" err="1"/>
              <a:t>додатки</a:t>
            </a:r>
            <a:r>
              <a:rPr lang="ru-RU" sz="1400" dirty="0"/>
              <a:t> для </a:t>
            </a:r>
            <a:r>
              <a:rPr lang="en-US" sz="1400" dirty="0" err="1"/>
              <a:t>iOS</a:t>
            </a:r>
            <a:r>
              <a:rPr lang="en-US" sz="1400" dirty="0"/>
              <a:t> </a:t>
            </a:r>
            <a:r>
              <a:rPr lang="ru-RU" sz="1400" dirty="0"/>
              <a:t>та </a:t>
            </a:r>
            <a:r>
              <a:rPr lang="en-US" sz="1400" dirty="0"/>
              <a:t>Android.</a:t>
            </a:r>
          </a:p>
          <a:p>
            <a:r>
              <a:rPr lang="en-US" sz="1400" b="1" dirty="0"/>
              <a:t>Dart:</a:t>
            </a:r>
            <a:r>
              <a:rPr lang="en-US" sz="1400" dirty="0"/>
              <a:t> </a:t>
            </a:r>
            <a:endParaRPr lang="uk-UA" sz="1400" dirty="0" smtClean="0"/>
          </a:p>
          <a:p>
            <a:pPr marL="114300" indent="0">
              <a:buNone/>
            </a:pPr>
            <a:r>
              <a:rPr lang="ru-RU" sz="1400" dirty="0" err="1" smtClean="0"/>
              <a:t>Використовується</a:t>
            </a:r>
            <a:r>
              <a:rPr lang="ru-RU" sz="1400" dirty="0" smtClean="0"/>
              <a:t> </a:t>
            </a:r>
            <a:r>
              <a:rPr lang="ru-RU" sz="1400" dirty="0"/>
              <a:t>в </a:t>
            </a:r>
            <a:r>
              <a:rPr lang="en-US" sz="1400" dirty="0"/>
              <a:t>Flutter — </a:t>
            </a:r>
            <a:r>
              <a:rPr lang="ru-RU" sz="1400" dirty="0" err="1"/>
              <a:t>сучасному</a:t>
            </a:r>
            <a:r>
              <a:rPr lang="ru-RU" sz="1400" dirty="0"/>
              <a:t> </a:t>
            </a:r>
            <a:r>
              <a:rPr lang="ru-RU" sz="1400" dirty="0" err="1"/>
              <a:t>фреймворку</a:t>
            </a:r>
            <a:r>
              <a:rPr lang="ru-RU" sz="1400" dirty="0"/>
              <a:t> для </a:t>
            </a:r>
            <a:r>
              <a:rPr lang="ru-RU" sz="1400" dirty="0" err="1"/>
              <a:t>створення</a:t>
            </a:r>
            <a:r>
              <a:rPr lang="ru-RU" sz="1400" dirty="0"/>
              <a:t> </a:t>
            </a:r>
            <a:r>
              <a:rPr lang="ru-RU" sz="1400" dirty="0" err="1"/>
              <a:t>мобільних</a:t>
            </a:r>
            <a:r>
              <a:rPr lang="ru-RU" sz="1400" dirty="0"/>
              <a:t>, веб і </a:t>
            </a:r>
            <a:r>
              <a:rPr lang="ru-RU" sz="1400" dirty="0" err="1"/>
              <a:t>настільних</a:t>
            </a:r>
            <a:r>
              <a:rPr lang="ru-RU" sz="1400" dirty="0"/>
              <a:t> </a:t>
            </a:r>
            <a:r>
              <a:rPr lang="ru-RU" sz="1400" dirty="0" err="1"/>
              <a:t>додатків</a:t>
            </a:r>
            <a:r>
              <a:rPr lang="ru-RU" sz="1400" dirty="0"/>
              <a:t> з </a:t>
            </a:r>
            <a:r>
              <a:rPr lang="ru-RU" sz="1400" dirty="0" err="1"/>
              <a:t>нативною</a:t>
            </a:r>
            <a:r>
              <a:rPr lang="ru-RU" sz="1400" dirty="0"/>
              <a:t> </a:t>
            </a:r>
            <a:r>
              <a:rPr lang="ru-RU" sz="1400" dirty="0" err="1"/>
              <a:t>продуктивністю</a:t>
            </a:r>
            <a:r>
              <a:rPr lang="ru-RU" sz="1400" dirty="0"/>
              <a:t> та </a:t>
            </a:r>
            <a:r>
              <a:rPr lang="ru-RU" sz="1400" dirty="0" err="1"/>
              <a:t>інтерактивним</a:t>
            </a:r>
            <a:r>
              <a:rPr lang="ru-RU" sz="1400" dirty="0"/>
              <a:t> дизайном.</a:t>
            </a:r>
          </a:p>
          <a:p>
            <a:r>
              <a:rPr lang="en-US" sz="1400" b="1" dirty="0"/>
              <a:t>C#:</a:t>
            </a:r>
            <a:r>
              <a:rPr lang="en-US" sz="1400" dirty="0"/>
              <a:t> </a:t>
            </a:r>
            <a:endParaRPr lang="uk-UA" sz="1400" dirty="0" smtClean="0"/>
          </a:p>
          <a:p>
            <a:pPr marL="114300" indent="0">
              <a:buNone/>
            </a:pPr>
            <a:r>
              <a:rPr lang="ru-RU" sz="1400" dirty="0" err="1" smtClean="0"/>
              <a:t>Мова</a:t>
            </a:r>
            <a:r>
              <a:rPr lang="ru-RU" sz="1400" dirty="0" smtClean="0"/>
              <a:t> </a:t>
            </a:r>
            <a:r>
              <a:rPr lang="ru-RU" sz="1400" dirty="0" err="1"/>
              <a:t>програмування</a:t>
            </a:r>
            <a:r>
              <a:rPr lang="ru-RU" sz="1400" dirty="0"/>
              <a:t> для </a:t>
            </a:r>
            <a:r>
              <a:rPr lang="en-US" sz="1400" dirty="0"/>
              <a:t>Windows, </a:t>
            </a:r>
            <a:r>
              <a:rPr lang="ru-RU" sz="1400" dirty="0"/>
              <a:t>яка активно </a:t>
            </a:r>
            <a:r>
              <a:rPr lang="ru-RU" sz="1400" dirty="0" err="1"/>
              <a:t>використовується</a:t>
            </a:r>
            <a:r>
              <a:rPr lang="ru-RU" sz="1400" dirty="0"/>
              <a:t> у </a:t>
            </a:r>
            <a:r>
              <a:rPr lang="ru-RU" sz="1400" dirty="0" err="1"/>
              <a:t>фреймворку</a:t>
            </a:r>
            <a:r>
              <a:rPr lang="ru-RU" sz="1400" dirty="0"/>
              <a:t> </a:t>
            </a:r>
            <a:r>
              <a:rPr lang="en-US" sz="1400" dirty="0" err="1"/>
              <a:t>Xamarin</a:t>
            </a:r>
            <a:r>
              <a:rPr lang="en-US" sz="1400" dirty="0"/>
              <a:t> </a:t>
            </a:r>
            <a:r>
              <a:rPr lang="ru-RU" sz="1400" dirty="0"/>
              <a:t>для </a:t>
            </a:r>
            <a:r>
              <a:rPr lang="ru-RU" sz="1400" dirty="0" err="1"/>
              <a:t>розробки</a:t>
            </a:r>
            <a:r>
              <a:rPr lang="ru-RU" sz="1400" dirty="0"/>
              <a:t> </a:t>
            </a:r>
            <a:r>
              <a:rPr lang="ru-RU" sz="1400" dirty="0" err="1"/>
              <a:t>мобільних</a:t>
            </a:r>
            <a:r>
              <a:rPr lang="ru-RU" sz="1400" dirty="0"/>
              <a:t> </a:t>
            </a:r>
            <a:r>
              <a:rPr lang="ru-RU" sz="1400" dirty="0" err="1"/>
              <a:t>додатків</a:t>
            </a:r>
            <a:r>
              <a:rPr lang="ru-RU" sz="1400" dirty="0"/>
              <a:t> з </a:t>
            </a:r>
            <a:r>
              <a:rPr lang="ru-RU" sz="1400" dirty="0" err="1"/>
              <a:t>можливістю</a:t>
            </a:r>
            <a:r>
              <a:rPr lang="ru-RU" sz="1400" dirty="0"/>
              <a:t> </a:t>
            </a:r>
            <a:r>
              <a:rPr lang="ru-RU" sz="1400" dirty="0" err="1"/>
              <a:t>поширення</a:t>
            </a:r>
            <a:r>
              <a:rPr lang="ru-RU" sz="1400" dirty="0"/>
              <a:t> на </a:t>
            </a:r>
            <a:r>
              <a:rPr lang="ru-RU" sz="1400" dirty="0" err="1"/>
              <a:t>різні</a:t>
            </a:r>
            <a:r>
              <a:rPr lang="ru-RU" sz="1400" dirty="0"/>
              <a:t> </a:t>
            </a:r>
            <a:r>
              <a:rPr lang="ru-RU" sz="1400" dirty="0" err="1"/>
              <a:t>платформи</a:t>
            </a:r>
            <a:r>
              <a:rPr lang="ru-RU" sz="1400" dirty="0"/>
              <a:t>.</a:t>
            </a:r>
          </a:p>
          <a:p>
            <a:r>
              <a:rPr lang="en-US" sz="1400" b="1" dirty="0"/>
              <a:t>Python:</a:t>
            </a:r>
            <a:r>
              <a:rPr lang="en-US" sz="1400" dirty="0"/>
              <a:t> </a:t>
            </a:r>
            <a:endParaRPr lang="uk-UA" sz="1400" dirty="0" smtClean="0"/>
          </a:p>
          <a:p>
            <a:pPr marL="114300" indent="0">
              <a:buNone/>
            </a:pPr>
            <a:r>
              <a:rPr lang="ru-RU" sz="1400" dirty="0" err="1" smtClean="0"/>
              <a:t>Мова</a:t>
            </a:r>
            <a:r>
              <a:rPr lang="ru-RU" sz="1400" dirty="0" smtClean="0"/>
              <a:t> </a:t>
            </a:r>
            <a:r>
              <a:rPr lang="ru-RU" sz="1400" dirty="0"/>
              <a:t>з великим </a:t>
            </a:r>
            <a:r>
              <a:rPr lang="ru-RU" sz="1400" dirty="0" err="1"/>
              <a:t>обсягом</a:t>
            </a:r>
            <a:r>
              <a:rPr lang="ru-RU" sz="1400" dirty="0"/>
              <a:t> </a:t>
            </a:r>
            <a:r>
              <a:rPr lang="ru-RU" sz="1400" dirty="0" err="1"/>
              <a:t>бібліотек</a:t>
            </a:r>
            <a:r>
              <a:rPr lang="ru-RU" sz="1400" dirty="0"/>
              <a:t>, таких як </a:t>
            </a:r>
            <a:r>
              <a:rPr lang="en-US" sz="1400" dirty="0" err="1"/>
              <a:t>Kivy</a:t>
            </a:r>
            <a:r>
              <a:rPr lang="en-US" sz="1400" dirty="0"/>
              <a:t> </a:t>
            </a:r>
            <a:r>
              <a:rPr lang="ru-RU" sz="1400" dirty="0"/>
              <a:t>та </a:t>
            </a:r>
            <a:r>
              <a:rPr lang="en-US" sz="1400" dirty="0" err="1"/>
              <a:t>PyQt</a:t>
            </a:r>
            <a:r>
              <a:rPr lang="en-US" sz="1400" dirty="0"/>
              <a:t>, </a:t>
            </a:r>
            <a:r>
              <a:rPr lang="ru-RU" sz="1400" dirty="0" err="1"/>
              <a:t>що</a:t>
            </a:r>
            <a:r>
              <a:rPr lang="ru-RU" sz="1400" dirty="0"/>
              <a:t> </a:t>
            </a:r>
            <a:r>
              <a:rPr lang="ru-RU" sz="1400" dirty="0" err="1"/>
              <a:t>забезпечують</a:t>
            </a:r>
            <a:r>
              <a:rPr lang="ru-RU" sz="1400" dirty="0"/>
              <a:t> </a:t>
            </a:r>
            <a:r>
              <a:rPr lang="ru-RU" sz="1400" dirty="0" err="1"/>
              <a:t>кроссплатформну</a:t>
            </a:r>
            <a:r>
              <a:rPr lang="ru-RU" sz="1400" dirty="0"/>
              <a:t> </a:t>
            </a:r>
            <a:r>
              <a:rPr lang="ru-RU" sz="1400" dirty="0" err="1"/>
              <a:t>підтримку</a:t>
            </a:r>
            <a:r>
              <a:rPr lang="ru-RU" sz="1400" dirty="0"/>
              <a:t> для </a:t>
            </a:r>
            <a:r>
              <a:rPr lang="ru-RU" sz="1400" dirty="0" err="1"/>
              <a:t>графічних</a:t>
            </a:r>
            <a:r>
              <a:rPr lang="ru-RU" sz="1400" dirty="0"/>
              <a:t> </a:t>
            </a:r>
            <a:r>
              <a:rPr lang="ru-RU" sz="1400" dirty="0" err="1"/>
              <a:t>інтерфейсів</a:t>
            </a:r>
            <a:r>
              <a:rPr lang="ru-RU" sz="1400" dirty="0"/>
              <a:t> </a:t>
            </a:r>
            <a:r>
              <a:rPr lang="ru-RU" sz="1400" dirty="0" err="1"/>
              <a:t>додатків</a:t>
            </a:r>
            <a:r>
              <a:rPr lang="ru-RU" sz="1400" dirty="0"/>
              <a:t>.</a:t>
            </a:r>
          </a:p>
          <a:p>
            <a:r>
              <a:rPr lang="en-US" sz="1400" b="1" dirty="0" err="1"/>
              <a:t>Kotlin</a:t>
            </a:r>
            <a:r>
              <a:rPr lang="en-US" sz="1400" b="1" dirty="0"/>
              <a:t>:</a:t>
            </a:r>
            <a:r>
              <a:rPr lang="en-US" sz="1400" dirty="0"/>
              <a:t> </a:t>
            </a:r>
            <a:endParaRPr lang="uk-UA" sz="1400" dirty="0" smtClean="0"/>
          </a:p>
          <a:p>
            <a:pPr marL="114300" indent="0">
              <a:buNone/>
            </a:pPr>
            <a:r>
              <a:rPr lang="ru-RU" sz="1400" dirty="0" err="1" smtClean="0"/>
              <a:t>Мова</a:t>
            </a:r>
            <a:r>
              <a:rPr lang="ru-RU" sz="1400" dirty="0"/>
              <a:t>, </a:t>
            </a:r>
            <a:r>
              <a:rPr lang="ru-RU" sz="1400" dirty="0" err="1"/>
              <a:t>розроблена</a:t>
            </a:r>
            <a:r>
              <a:rPr lang="ru-RU" sz="1400" dirty="0"/>
              <a:t> для </a:t>
            </a:r>
            <a:r>
              <a:rPr lang="en-US" sz="1400" dirty="0"/>
              <a:t>Android, </a:t>
            </a:r>
            <a:r>
              <a:rPr lang="ru-RU" sz="1400" dirty="0"/>
              <a:t>з </a:t>
            </a:r>
            <a:r>
              <a:rPr lang="ru-RU" sz="1400" dirty="0" err="1"/>
              <a:t>підтримкою</a:t>
            </a:r>
            <a:r>
              <a:rPr lang="ru-RU" sz="1400" dirty="0"/>
              <a:t> </a:t>
            </a:r>
            <a:r>
              <a:rPr lang="ru-RU" sz="1400" dirty="0" err="1"/>
              <a:t>кроссплатформного</a:t>
            </a:r>
            <a:r>
              <a:rPr lang="ru-RU" sz="1400" dirty="0"/>
              <a:t> </a:t>
            </a:r>
            <a:r>
              <a:rPr lang="ru-RU" sz="1400" dirty="0" err="1"/>
              <a:t>підходу</a:t>
            </a:r>
            <a:r>
              <a:rPr lang="ru-RU" sz="1400" dirty="0"/>
              <a:t> через </a:t>
            </a:r>
            <a:r>
              <a:rPr lang="en-US" sz="1400" dirty="0" err="1"/>
              <a:t>Kotlin</a:t>
            </a:r>
            <a:r>
              <a:rPr lang="en-US" sz="1400" dirty="0"/>
              <a:t> Multiplatform, </a:t>
            </a:r>
            <a:r>
              <a:rPr lang="ru-RU" sz="1400" dirty="0" err="1"/>
              <a:t>що</a:t>
            </a:r>
            <a:r>
              <a:rPr lang="ru-RU" sz="1400" dirty="0"/>
              <a:t> </a:t>
            </a:r>
            <a:r>
              <a:rPr lang="ru-RU" sz="1400" dirty="0" err="1"/>
              <a:t>дозволяє</a:t>
            </a:r>
            <a:r>
              <a:rPr lang="ru-RU" sz="1400" dirty="0"/>
              <a:t> </a:t>
            </a:r>
            <a:r>
              <a:rPr lang="ru-RU" sz="1400" dirty="0" err="1"/>
              <a:t>створювати</a:t>
            </a:r>
            <a:r>
              <a:rPr lang="ru-RU" sz="1400" dirty="0"/>
              <a:t> </a:t>
            </a:r>
            <a:r>
              <a:rPr lang="ru-RU" sz="1400" dirty="0" err="1"/>
              <a:t>загальний</a:t>
            </a:r>
            <a:r>
              <a:rPr lang="ru-RU" sz="1400" dirty="0"/>
              <a:t> код для </a:t>
            </a:r>
            <a:r>
              <a:rPr lang="en-US" sz="1400" dirty="0"/>
              <a:t>Android, </a:t>
            </a:r>
            <a:r>
              <a:rPr lang="en-US" sz="1400" dirty="0" err="1"/>
              <a:t>iOS</a:t>
            </a:r>
            <a:r>
              <a:rPr lang="en-US" sz="1400" dirty="0"/>
              <a:t> </a:t>
            </a:r>
            <a:r>
              <a:rPr lang="ru-RU" sz="1400" dirty="0"/>
              <a:t>та вебу.</a:t>
            </a:r>
          </a:p>
        </p:txBody>
      </p:sp>
    </p:spTree>
    <p:extLst>
      <p:ext uri="{BB962C8B-B14F-4D97-AF65-F5344CB8AC3E}">
        <p14:creationId xmlns:p14="http://schemas.microsoft.com/office/powerpoint/2010/main" val="416113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JavaScript </a:t>
            </a:r>
            <a:r>
              <a:rPr lang="ru-RU" dirty="0"/>
              <a:t>для </a:t>
            </a:r>
            <a:r>
              <a:rPr lang="ru-RU" dirty="0" err="1" smtClean="0"/>
              <a:t>кроссплатформного</a:t>
            </a:r>
            <a:r>
              <a:rPr lang="ru-RU" dirty="0" smtClean="0"/>
              <a:t> </a:t>
            </a:r>
            <a:r>
              <a:rPr lang="ru-RU" dirty="0" err="1" smtClean="0"/>
              <a:t>програмування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854531"/>
          </a:xfrm>
        </p:spPr>
        <p:txBody>
          <a:bodyPr>
            <a:noAutofit/>
          </a:bodyPr>
          <a:lstStyle/>
          <a:p>
            <a:r>
              <a:rPr lang="en-US" sz="1400" b="1" dirty="0"/>
              <a:t>JavaScript: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ru-RU" sz="1400" dirty="0" err="1"/>
              <a:t>Мова</a:t>
            </a:r>
            <a:r>
              <a:rPr lang="ru-RU" sz="1400" dirty="0"/>
              <a:t>, яка є базовою для веб-</a:t>
            </a:r>
            <a:r>
              <a:rPr lang="ru-RU" sz="1400" dirty="0" err="1"/>
              <a:t>розробки</a:t>
            </a:r>
            <a:r>
              <a:rPr lang="ru-RU" sz="1400" dirty="0"/>
              <a:t>, </a:t>
            </a:r>
            <a:r>
              <a:rPr lang="ru-RU" sz="1400" dirty="0" err="1"/>
              <a:t>дозволяє</a:t>
            </a:r>
            <a:r>
              <a:rPr lang="ru-RU" sz="1400" dirty="0"/>
              <a:t> </a:t>
            </a:r>
            <a:r>
              <a:rPr lang="ru-RU" sz="1400" dirty="0" err="1"/>
              <a:t>створювати</a:t>
            </a:r>
            <a:r>
              <a:rPr lang="ru-RU" sz="1400" dirty="0"/>
              <a:t> </a:t>
            </a:r>
            <a:r>
              <a:rPr lang="ru-RU" sz="1400" dirty="0" err="1"/>
              <a:t>інтерактивні</a:t>
            </a:r>
            <a:r>
              <a:rPr lang="ru-RU" sz="1400" dirty="0"/>
              <a:t> </a:t>
            </a:r>
            <a:r>
              <a:rPr lang="ru-RU" sz="1400" dirty="0" err="1"/>
              <a:t>елементи</a:t>
            </a:r>
            <a:r>
              <a:rPr lang="ru-RU" sz="1400" dirty="0"/>
              <a:t> веб-</a:t>
            </a:r>
            <a:r>
              <a:rPr lang="ru-RU" sz="1400" dirty="0" err="1"/>
              <a:t>сторінок</a:t>
            </a:r>
            <a:r>
              <a:rPr lang="ru-RU" sz="1400" dirty="0"/>
              <a:t> і широко </a:t>
            </a:r>
            <a:r>
              <a:rPr lang="ru-RU" sz="1400" dirty="0" err="1"/>
              <a:t>підтримується</a:t>
            </a:r>
            <a:r>
              <a:rPr lang="ru-RU" sz="1400" dirty="0"/>
              <a:t> для </a:t>
            </a:r>
            <a:r>
              <a:rPr lang="ru-RU" sz="1400" dirty="0" err="1"/>
              <a:t>кроссплатформної</a:t>
            </a:r>
            <a:r>
              <a:rPr lang="ru-RU" sz="1400" dirty="0"/>
              <a:t> </a:t>
            </a:r>
            <a:r>
              <a:rPr lang="ru-RU" sz="1400" dirty="0" err="1"/>
              <a:t>розробки</a:t>
            </a:r>
            <a:r>
              <a:rPr lang="ru-RU" sz="1400" dirty="0"/>
              <a:t>.</a:t>
            </a:r>
          </a:p>
          <a:p>
            <a:r>
              <a:rPr lang="en-US" sz="1400" b="1" dirty="0"/>
              <a:t>React Native: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ru-RU" sz="1400" dirty="0"/>
              <a:t>Фреймворк, </a:t>
            </a:r>
            <a:r>
              <a:rPr lang="ru-RU" sz="1400" dirty="0" err="1"/>
              <a:t>що</a:t>
            </a:r>
            <a:r>
              <a:rPr lang="ru-RU" sz="1400" dirty="0"/>
              <a:t> </a:t>
            </a:r>
            <a:r>
              <a:rPr lang="ru-RU" sz="1400" dirty="0" err="1"/>
              <a:t>працює</a:t>
            </a:r>
            <a:r>
              <a:rPr lang="ru-RU" sz="1400" dirty="0"/>
              <a:t> на </a:t>
            </a:r>
            <a:r>
              <a:rPr lang="en-US" sz="1400" dirty="0"/>
              <a:t>JavaScript, </a:t>
            </a:r>
            <a:r>
              <a:rPr lang="ru-RU" sz="1400" dirty="0" err="1"/>
              <a:t>призначений</a:t>
            </a:r>
            <a:r>
              <a:rPr lang="ru-RU" sz="1400" dirty="0"/>
              <a:t> для </a:t>
            </a:r>
            <a:r>
              <a:rPr lang="ru-RU" sz="1400" dirty="0" err="1"/>
              <a:t>створення</a:t>
            </a:r>
            <a:r>
              <a:rPr lang="ru-RU" sz="1400" dirty="0"/>
              <a:t> </a:t>
            </a:r>
            <a:r>
              <a:rPr lang="ru-RU" sz="1400" dirty="0" err="1"/>
              <a:t>кроссплатформних</a:t>
            </a:r>
            <a:r>
              <a:rPr lang="ru-RU" sz="1400" dirty="0"/>
              <a:t> </a:t>
            </a:r>
            <a:r>
              <a:rPr lang="ru-RU" sz="1400" dirty="0" err="1"/>
              <a:t>мобільних</a:t>
            </a:r>
            <a:r>
              <a:rPr lang="ru-RU" sz="1400" dirty="0"/>
              <a:t> </a:t>
            </a:r>
            <a:r>
              <a:rPr lang="ru-RU" sz="1400" dirty="0" err="1"/>
              <a:t>додатків</a:t>
            </a:r>
            <a:r>
              <a:rPr lang="ru-RU" sz="1400" dirty="0"/>
              <a:t> для </a:t>
            </a:r>
            <a:r>
              <a:rPr lang="en-US" sz="1400" dirty="0" err="1"/>
              <a:t>iOS</a:t>
            </a:r>
            <a:r>
              <a:rPr lang="en-US" sz="1400" dirty="0"/>
              <a:t> </a:t>
            </a:r>
            <a:r>
              <a:rPr lang="ru-RU" sz="1400" dirty="0"/>
              <a:t>та </a:t>
            </a:r>
            <a:r>
              <a:rPr lang="en-US" sz="1400" dirty="0"/>
              <a:t>Android. </a:t>
            </a:r>
            <a:r>
              <a:rPr lang="ru-RU" sz="1400" dirty="0" err="1"/>
              <a:t>Це</a:t>
            </a:r>
            <a:r>
              <a:rPr lang="ru-RU" sz="1400" dirty="0"/>
              <a:t> один </a:t>
            </a:r>
            <a:r>
              <a:rPr lang="ru-RU" sz="1400" dirty="0" err="1"/>
              <a:t>із</a:t>
            </a:r>
            <a:r>
              <a:rPr lang="ru-RU" sz="1400" dirty="0"/>
              <a:t> </a:t>
            </a:r>
            <a:r>
              <a:rPr lang="ru-RU" sz="1400" dirty="0" err="1"/>
              <a:t>найпопулярніших</a:t>
            </a:r>
            <a:r>
              <a:rPr lang="ru-RU" sz="1400" dirty="0"/>
              <a:t> </a:t>
            </a:r>
            <a:r>
              <a:rPr lang="ru-RU" sz="1400" dirty="0" err="1"/>
              <a:t>інструментів</a:t>
            </a:r>
            <a:r>
              <a:rPr lang="ru-RU" sz="1400" dirty="0"/>
              <a:t> для </a:t>
            </a:r>
            <a:r>
              <a:rPr lang="ru-RU" sz="1400" dirty="0" err="1"/>
              <a:t>кроссплатформного</a:t>
            </a:r>
            <a:r>
              <a:rPr lang="ru-RU" sz="1400" dirty="0"/>
              <a:t> </a:t>
            </a:r>
            <a:r>
              <a:rPr lang="ru-RU" sz="1400" dirty="0" err="1"/>
              <a:t>програмування</a:t>
            </a:r>
            <a:r>
              <a:rPr lang="ru-RU" sz="1400" dirty="0"/>
              <a:t>, </a:t>
            </a:r>
            <a:r>
              <a:rPr lang="ru-RU" sz="1400" dirty="0" err="1"/>
              <a:t>який</a:t>
            </a:r>
            <a:r>
              <a:rPr lang="ru-RU" sz="1400" dirty="0"/>
              <a:t> </a:t>
            </a:r>
            <a:r>
              <a:rPr lang="ru-RU" sz="1400" dirty="0" err="1"/>
              <a:t>використовують</a:t>
            </a:r>
            <a:r>
              <a:rPr lang="ru-RU" sz="1400" dirty="0"/>
              <a:t> </a:t>
            </a:r>
            <a:r>
              <a:rPr lang="ru-RU" sz="1400" dirty="0" err="1"/>
              <a:t>компанії</a:t>
            </a:r>
            <a:r>
              <a:rPr lang="ru-RU" sz="1400" dirty="0"/>
              <a:t>, як-от </a:t>
            </a:r>
            <a:r>
              <a:rPr lang="en-US" sz="1400" dirty="0"/>
              <a:t>Facebook, </a:t>
            </a:r>
            <a:r>
              <a:rPr lang="en-US" sz="1400" dirty="0" err="1"/>
              <a:t>Instagram</a:t>
            </a:r>
            <a:r>
              <a:rPr lang="en-US" sz="1400" dirty="0"/>
              <a:t> </a:t>
            </a:r>
            <a:r>
              <a:rPr lang="ru-RU" sz="1400" dirty="0"/>
              <a:t>і </a:t>
            </a:r>
            <a:r>
              <a:rPr lang="en-US" sz="1400" dirty="0" err="1"/>
              <a:t>Airbnb</a:t>
            </a:r>
            <a:r>
              <a:rPr lang="en-US" sz="1400" dirty="0"/>
              <a:t>.</a:t>
            </a:r>
          </a:p>
          <a:p>
            <a:r>
              <a:rPr lang="en-US" sz="1400" b="1" dirty="0"/>
              <a:t>Electron: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ru-RU" sz="1400" dirty="0" err="1"/>
              <a:t>Інструмент</a:t>
            </a:r>
            <a:r>
              <a:rPr lang="ru-RU" sz="1400" dirty="0"/>
              <a:t> для </a:t>
            </a:r>
            <a:r>
              <a:rPr lang="ru-RU" sz="1400" dirty="0" err="1"/>
              <a:t>створення</a:t>
            </a:r>
            <a:r>
              <a:rPr lang="ru-RU" sz="1400" dirty="0"/>
              <a:t> </a:t>
            </a:r>
            <a:r>
              <a:rPr lang="ru-RU" sz="1400" dirty="0" err="1"/>
              <a:t>настільних</a:t>
            </a:r>
            <a:r>
              <a:rPr lang="ru-RU" sz="1400" dirty="0"/>
              <a:t> </a:t>
            </a:r>
            <a:r>
              <a:rPr lang="ru-RU" sz="1400" dirty="0" err="1"/>
              <a:t>додатків</a:t>
            </a:r>
            <a:r>
              <a:rPr lang="ru-RU" sz="1400" dirty="0"/>
              <a:t> на </a:t>
            </a:r>
            <a:r>
              <a:rPr lang="ru-RU" sz="1400" dirty="0" err="1"/>
              <a:t>основі</a:t>
            </a:r>
            <a:r>
              <a:rPr lang="ru-RU" sz="1400" dirty="0"/>
              <a:t> </a:t>
            </a:r>
            <a:r>
              <a:rPr lang="en-US" sz="1400" dirty="0"/>
              <a:t>JavaScript, </a:t>
            </a:r>
            <a:r>
              <a:rPr lang="ru-RU" sz="1400" dirty="0" err="1"/>
              <a:t>використовується</a:t>
            </a:r>
            <a:r>
              <a:rPr lang="ru-RU" sz="1400" dirty="0"/>
              <a:t> для таких </a:t>
            </a:r>
            <a:r>
              <a:rPr lang="ru-RU" sz="1400" dirty="0" err="1"/>
              <a:t>додатків</a:t>
            </a:r>
            <a:r>
              <a:rPr lang="ru-RU" sz="1400" dirty="0"/>
              <a:t>, як </a:t>
            </a:r>
            <a:r>
              <a:rPr lang="en-US" sz="1400" dirty="0"/>
              <a:t>Visual Studio Code </a:t>
            </a:r>
            <a:r>
              <a:rPr lang="ru-RU" sz="1400" dirty="0"/>
              <a:t>і </a:t>
            </a:r>
            <a:r>
              <a:rPr lang="en-US" sz="1400" dirty="0"/>
              <a:t>Slack. Electron </a:t>
            </a:r>
            <a:r>
              <a:rPr lang="ru-RU" sz="1400" dirty="0" err="1"/>
              <a:t>дозволяє</a:t>
            </a:r>
            <a:r>
              <a:rPr lang="ru-RU" sz="1400" dirty="0"/>
              <a:t> </a:t>
            </a:r>
            <a:r>
              <a:rPr lang="ru-RU" sz="1400" dirty="0" err="1"/>
              <a:t>створювати</a:t>
            </a:r>
            <a:r>
              <a:rPr lang="ru-RU" sz="1400" dirty="0"/>
              <a:t> </a:t>
            </a:r>
            <a:r>
              <a:rPr lang="ru-RU" sz="1400" dirty="0" err="1"/>
              <a:t>додатки</a:t>
            </a:r>
            <a:r>
              <a:rPr lang="ru-RU" sz="1400" dirty="0"/>
              <a:t> для </a:t>
            </a:r>
            <a:r>
              <a:rPr lang="en-US" sz="1400" dirty="0"/>
              <a:t>Windows, </a:t>
            </a:r>
            <a:r>
              <a:rPr lang="en-US" sz="1400" dirty="0" err="1"/>
              <a:t>macOS</a:t>
            </a:r>
            <a:r>
              <a:rPr lang="en-US" sz="1400" dirty="0"/>
              <a:t> </a:t>
            </a:r>
            <a:r>
              <a:rPr lang="ru-RU" sz="1400" dirty="0"/>
              <a:t>та </a:t>
            </a:r>
            <a:r>
              <a:rPr lang="en-US" sz="1400" dirty="0"/>
              <a:t>Linux.</a:t>
            </a:r>
          </a:p>
        </p:txBody>
      </p:sp>
    </p:spTree>
    <p:extLst>
      <p:ext uri="{BB962C8B-B14F-4D97-AF65-F5344CB8AC3E}">
        <p14:creationId xmlns:p14="http://schemas.microsoft.com/office/powerpoint/2010/main" val="6137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Переваги </a:t>
            </a:r>
            <a:r>
              <a:rPr lang="en-US" dirty="0" smtClean="0"/>
              <a:t>JavaScript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854531"/>
          </a:xfrm>
        </p:spPr>
        <p:txBody>
          <a:bodyPr>
            <a:noAutofit/>
          </a:bodyPr>
          <a:lstStyle/>
          <a:p>
            <a:r>
              <a:rPr lang="ru-RU" sz="2000" dirty="0"/>
              <a:t>Велика </a:t>
            </a:r>
            <a:r>
              <a:rPr lang="ru-RU" sz="2000" dirty="0" err="1"/>
              <a:t>спільнота</a:t>
            </a:r>
            <a:r>
              <a:rPr lang="ru-RU" sz="2000" dirty="0"/>
              <a:t> </a:t>
            </a:r>
            <a:r>
              <a:rPr lang="ru-RU" sz="2000" dirty="0" err="1"/>
              <a:t>розробників</a:t>
            </a:r>
            <a:r>
              <a:rPr lang="ru-RU" sz="2000" dirty="0"/>
              <a:t>, доступ до </a:t>
            </a:r>
            <a:r>
              <a:rPr lang="ru-RU" sz="2000" dirty="0" err="1"/>
              <a:t>великої</a:t>
            </a:r>
            <a:r>
              <a:rPr lang="ru-RU" sz="2000" dirty="0"/>
              <a:t> </a:t>
            </a:r>
            <a:r>
              <a:rPr lang="ru-RU" sz="2000" dirty="0" err="1"/>
              <a:t>кількості</a:t>
            </a:r>
            <a:r>
              <a:rPr lang="ru-RU" sz="2000" dirty="0"/>
              <a:t> </a:t>
            </a:r>
            <a:r>
              <a:rPr lang="ru-RU" sz="2000" dirty="0" err="1"/>
              <a:t>бібліотек</a:t>
            </a:r>
            <a:r>
              <a:rPr lang="ru-RU" sz="2000" dirty="0"/>
              <a:t> та </a:t>
            </a:r>
            <a:r>
              <a:rPr lang="ru-RU" sz="2000" dirty="0" err="1"/>
              <a:t>плагінів</a:t>
            </a:r>
            <a:r>
              <a:rPr lang="ru-RU" sz="2000" dirty="0" smtClean="0"/>
              <a:t>.</a:t>
            </a:r>
          </a:p>
          <a:p>
            <a:endParaRPr lang="ru-RU" sz="2000" dirty="0" smtClean="0"/>
          </a:p>
          <a:p>
            <a:r>
              <a:rPr lang="ru-RU" sz="2000" dirty="0" err="1" smtClean="0"/>
              <a:t>Швидка</a:t>
            </a:r>
            <a:r>
              <a:rPr lang="ru-RU" sz="2000" dirty="0" smtClean="0"/>
              <a:t> </a:t>
            </a:r>
            <a:r>
              <a:rPr lang="ru-RU" sz="2000" dirty="0" err="1"/>
              <a:t>розробка</a:t>
            </a:r>
            <a:r>
              <a:rPr lang="ru-RU" sz="2000" dirty="0"/>
              <a:t> </a:t>
            </a:r>
            <a:r>
              <a:rPr lang="ru-RU" sz="2000" dirty="0" err="1"/>
              <a:t>завдяки</a:t>
            </a:r>
            <a:r>
              <a:rPr lang="ru-RU" sz="2000" dirty="0"/>
              <a:t> </a:t>
            </a:r>
            <a:r>
              <a:rPr lang="ru-RU" sz="2000" dirty="0" err="1"/>
              <a:t>знайомим</a:t>
            </a:r>
            <a:r>
              <a:rPr lang="ru-RU" sz="2000" dirty="0"/>
              <a:t> </a:t>
            </a:r>
            <a:r>
              <a:rPr lang="ru-RU" sz="2000" dirty="0" err="1"/>
              <a:t>інструментам</a:t>
            </a:r>
            <a:r>
              <a:rPr lang="ru-RU" sz="2000" dirty="0"/>
              <a:t> веб-</a:t>
            </a:r>
            <a:r>
              <a:rPr lang="ru-RU" sz="2000" dirty="0" err="1"/>
              <a:t>розробки</a:t>
            </a:r>
            <a:r>
              <a:rPr lang="ru-RU" sz="2000" dirty="0" smtClean="0"/>
              <a:t>.</a:t>
            </a:r>
          </a:p>
          <a:p>
            <a:endParaRPr lang="ru-RU" sz="2000" dirty="0" smtClean="0"/>
          </a:p>
          <a:p>
            <a:r>
              <a:rPr lang="ru-RU" sz="2000" dirty="0" err="1" smtClean="0"/>
              <a:t>Можливість</a:t>
            </a:r>
            <a:r>
              <a:rPr lang="ru-RU" sz="2000" dirty="0" smtClean="0"/>
              <a:t> </a:t>
            </a:r>
            <a:r>
              <a:rPr lang="ru-RU" sz="2000" dirty="0"/>
              <a:t>легкого </a:t>
            </a:r>
            <a:r>
              <a:rPr lang="ru-RU" sz="2000" dirty="0" err="1"/>
              <a:t>створення</a:t>
            </a:r>
            <a:r>
              <a:rPr lang="ru-RU" sz="2000" dirty="0"/>
              <a:t> </a:t>
            </a:r>
            <a:r>
              <a:rPr lang="ru-RU" sz="2000" dirty="0" err="1"/>
              <a:t>додатків</a:t>
            </a:r>
            <a:r>
              <a:rPr lang="ru-RU" sz="2000" dirty="0"/>
              <a:t> для </a:t>
            </a:r>
            <a:r>
              <a:rPr lang="ru-RU" sz="2000" dirty="0" err="1"/>
              <a:t>кількох</a:t>
            </a:r>
            <a:r>
              <a:rPr lang="ru-RU" sz="2000" dirty="0"/>
              <a:t> платформ з </a:t>
            </a:r>
            <a:r>
              <a:rPr lang="ru-RU" sz="2000" dirty="0" err="1"/>
              <a:t>єдиним</a:t>
            </a:r>
            <a:r>
              <a:rPr lang="ru-RU" sz="2000" dirty="0"/>
              <a:t> кодом.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805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Dart </a:t>
            </a:r>
            <a:r>
              <a:rPr lang="ru-RU" dirty="0" smtClean="0"/>
              <a:t>+ </a:t>
            </a:r>
            <a:r>
              <a:rPr lang="en-US" dirty="0"/>
              <a:t>Flutter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Dart </a:t>
            </a:r>
            <a:r>
              <a:rPr lang="uk-UA" dirty="0" smtClean="0"/>
              <a:t> - </a:t>
            </a:r>
            <a:r>
              <a:rPr lang="ru-RU" dirty="0" err="1"/>
              <a:t>м</a:t>
            </a:r>
            <a:r>
              <a:rPr lang="ru-RU" dirty="0" err="1" smtClean="0"/>
              <a:t>ова</a:t>
            </a:r>
            <a:r>
              <a:rPr lang="ru-RU" dirty="0" smtClean="0"/>
              <a:t> </a:t>
            </a:r>
            <a:r>
              <a:rPr lang="ru-RU" dirty="0" err="1"/>
              <a:t>програмування</a:t>
            </a:r>
            <a:r>
              <a:rPr lang="ru-RU" dirty="0"/>
              <a:t>, </a:t>
            </a:r>
            <a:r>
              <a:rPr lang="ru-RU" dirty="0" err="1"/>
              <a:t>розроблена</a:t>
            </a:r>
            <a:r>
              <a:rPr lang="ru-RU" dirty="0"/>
              <a:t> </a:t>
            </a:r>
            <a:r>
              <a:rPr lang="en-US" dirty="0"/>
              <a:t>Google, </a:t>
            </a:r>
            <a:r>
              <a:rPr lang="ru-RU" dirty="0"/>
              <a:t>яка </a:t>
            </a:r>
            <a:r>
              <a:rPr lang="ru-RU" dirty="0" err="1"/>
              <a:t>оптимізована</a:t>
            </a:r>
            <a:r>
              <a:rPr lang="ru-RU" dirty="0"/>
              <a:t> для </a:t>
            </a:r>
            <a:r>
              <a:rPr lang="ru-RU" dirty="0" err="1"/>
              <a:t>роботи</a:t>
            </a:r>
            <a:r>
              <a:rPr lang="ru-RU" dirty="0"/>
              <a:t> з </a:t>
            </a:r>
            <a:r>
              <a:rPr lang="en-US" dirty="0"/>
              <a:t>Flutter. </a:t>
            </a:r>
            <a:r>
              <a:rPr lang="ru-RU" dirty="0" err="1"/>
              <a:t>Відзначається</a:t>
            </a:r>
            <a:r>
              <a:rPr lang="ru-RU" dirty="0"/>
              <a:t> </a:t>
            </a:r>
            <a:r>
              <a:rPr lang="ru-RU" dirty="0" err="1"/>
              <a:t>високою</a:t>
            </a:r>
            <a:r>
              <a:rPr lang="ru-RU" dirty="0"/>
              <a:t> </a:t>
            </a:r>
            <a:r>
              <a:rPr lang="ru-RU" dirty="0" err="1"/>
              <a:t>продуктивністю</a:t>
            </a:r>
            <a:r>
              <a:rPr lang="ru-RU" dirty="0"/>
              <a:t> та </a:t>
            </a:r>
            <a:r>
              <a:rPr lang="ru-RU" dirty="0" err="1"/>
              <a:t>підтримкою</a:t>
            </a:r>
            <a:r>
              <a:rPr lang="ru-RU" dirty="0"/>
              <a:t> </a:t>
            </a:r>
            <a:r>
              <a:rPr lang="ru-RU" dirty="0" err="1"/>
              <a:t>багатих</a:t>
            </a:r>
            <a:r>
              <a:rPr lang="ru-RU" dirty="0"/>
              <a:t> </a:t>
            </a:r>
            <a:r>
              <a:rPr lang="en-US" dirty="0"/>
              <a:t>UI-</a:t>
            </a:r>
            <a:r>
              <a:rPr lang="ru-RU" dirty="0" err="1"/>
              <a:t>компонентів</a:t>
            </a:r>
            <a:r>
              <a:rPr lang="ru-RU" dirty="0" smtClean="0"/>
              <a:t>.</a:t>
            </a:r>
          </a:p>
          <a:p>
            <a:pPr marL="114300" indent="0">
              <a:buNone/>
            </a:pPr>
            <a:r>
              <a:rPr lang="en-US" dirty="0"/>
              <a:t>Flutter </a:t>
            </a:r>
            <a:r>
              <a:rPr lang="uk-UA" dirty="0" smtClean="0"/>
              <a:t> - </a:t>
            </a:r>
            <a:r>
              <a:rPr lang="ru-RU" dirty="0" err="1"/>
              <a:t>с</a:t>
            </a:r>
            <a:r>
              <a:rPr lang="ru-RU" dirty="0" err="1" smtClean="0"/>
              <a:t>учасний</a:t>
            </a:r>
            <a:r>
              <a:rPr lang="ru-RU" dirty="0" smtClean="0"/>
              <a:t> </a:t>
            </a:r>
            <a:r>
              <a:rPr lang="ru-RU" dirty="0" err="1"/>
              <a:t>фреймворк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розробникам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додатки</a:t>
            </a:r>
            <a:r>
              <a:rPr lang="ru-RU" dirty="0"/>
              <a:t> для </a:t>
            </a:r>
            <a:r>
              <a:rPr lang="en-US" dirty="0"/>
              <a:t>Android, </a:t>
            </a:r>
            <a:r>
              <a:rPr lang="en-US" dirty="0" err="1"/>
              <a:t>iOS</a:t>
            </a:r>
            <a:r>
              <a:rPr lang="en-US" dirty="0"/>
              <a:t>, </a:t>
            </a:r>
            <a:r>
              <a:rPr lang="ru-RU" dirty="0"/>
              <a:t>вебу та десктопу. </a:t>
            </a:r>
            <a:r>
              <a:rPr lang="ru-RU" dirty="0" err="1"/>
              <a:t>Пропонує</a:t>
            </a:r>
            <a:r>
              <a:rPr lang="ru-RU" dirty="0"/>
              <a:t> </a:t>
            </a:r>
            <a:r>
              <a:rPr lang="ru-RU" dirty="0" err="1"/>
              <a:t>готові</a:t>
            </a:r>
            <a:r>
              <a:rPr lang="ru-RU" dirty="0"/>
              <a:t> </a:t>
            </a:r>
            <a:r>
              <a:rPr lang="ru-RU" dirty="0" err="1"/>
              <a:t>компоненти</a:t>
            </a:r>
            <a:r>
              <a:rPr lang="ru-RU" dirty="0"/>
              <a:t> </a:t>
            </a:r>
            <a:r>
              <a:rPr lang="en-US" dirty="0"/>
              <a:t>Material Design </a:t>
            </a:r>
            <a:r>
              <a:rPr lang="ru-RU" dirty="0"/>
              <a:t>і </a:t>
            </a:r>
            <a:r>
              <a:rPr lang="en-US" dirty="0"/>
              <a:t>Cupertino,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дає</a:t>
            </a:r>
            <a:r>
              <a:rPr lang="ru-RU" dirty="0"/>
              <a:t> </a:t>
            </a:r>
            <a:r>
              <a:rPr lang="ru-RU" dirty="0" err="1"/>
              <a:t>змогу</a:t>
            </a:r>
            <a:r>
              <a:rPr lang="ru-RU" dirty="0"/>
              <a:t> </a:t>
            </a:r>
            <a:r>
              <a:rPr lang="ru-RU" dirty="0" err="1"/>
              <a:t>інтегруватися</a:t>
            </a:r>
            <a:r>
              <a:rPr lang="ru-RU" dirty="0"/>
              <a:t> з </a:t>
            </a:r>
            <a:r>
              <a:rPr lang="en-US" dirty="0"/>
              <a:t>Android </a:t>
            </a:r>
            <a:r>
              <a:rPr lang="ru-RU" dirty="0"/>
              <a:t>та </a:t>
            </a:r>
            <a:r>
              <a:rPr lang="en-US" dirty="0" err="1"/>
              <a:t>iOS</a:t>
            </a:r>
            <a:r>
              <a:rPr lang="en-US" dirty="0"/>
              <a:t>, </a:t>
            </a:r>
            <a:r>
              <a:rPr lang="ru-RU" dirty="0" err="1"/>
              <a:t>створюючи</a:t>
            </a:r>
            <a:r>
              <a:rPr lang="ru-RU" dirty="0"/>
              <a:t> </a:t>
            </a:r>
            <a:r>
              <a:rPr lang="ru-RU" dirty="0" err="1"/>
              <a:t>привабливий</a:t>
            </a:r>
            <a:r>
              <a:rPr lang="ru-RU" dirty="0"/>
              <a:t> і </a:t>
            </a:r>
            <a:r>
              <a:rPr lang="ru-RU" dirty="0" err="1"/>
              <a:t>нативний</a:t>
            </a:r>
            <a:r>
              <a:rPr lang="ru-RU" dirty="0"/>
              <a:t> дизайн</a:t>
            </a:r>
            <a:r>
              <a:rPr lang="ru-RU" dirty="0" smtClean="0"/>
              <a:t>.</a:t>
            </a:r>
          </a:p>
          <a:p>
            <a:pPr marL="114300" indent="0">
              <a:buNone/>
            </a:pPr>
            <a:r>
              <a:rPr lang="uk-UA" dirty="0" smtClean="0"/>
              <a:t>Додатки розроблені </a:t>
            </a:r>
            <a:r>
              <a:rPr lang="uk-UA" dirty="0" err="1" smtClean="0"/>
              <a:t>задопомогою</a:t>
            </a:r>
            <a:r>
              <a:rPr lang="uk-UA" dirty="0" smtClean="0"/>
              <a:t> </a:t>
            </a:r>
            <a:r>
              <a:rPr lang="uk-UA" dirty="0" err="1" smtClean="0"/>
              <a:t>дарт</a:t>
            </a:r>
            <a:r>
              <a:rPr lang="uk-UA" dirty="0" smtClean="0"/>
              <a:t>: </a:t>
            </a:r>
            <a:r>
              <a:rPr lang="en-US" dirty="0"/>
              <a:t>Google Ads, </a:t>
            </a:r>
            <a:r>
              <a:rPr lang="en-US" dirty="0" err="1"/>
              <a:t>Alibaba</a:t>
            </a:r>
            <a:r>
              <a:rPr lang="en-US" dirty="0"/>
              <a:t>, BMW</a:t>
            </a:r>
            <a:endParaRPr lang="uk-UA" dirty="0" smtClean="0"/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9485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Переваги </a:t>
            </a:r>
            <a:r>
              <a:rPr lang="en-US" dirty="0" smtClean="0"/>
              <a:t>Dart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000" dirty="0" err="1" smtClean="0"/>
              <a:t>Багато</a:t>
            </a:r>
            <a:r>
              <a:rPr lang="ru-RU" sz="2000" dirty="0" smtClean="0"/>
              <a:t> </a:t>
            </a:r>
            <a:r>
              <a:rPr lang="ru-RU" sz="2000" dirty="0" err="1"/>
              <a:t>віджетів</a:t>
            </a:r>
            <a:r>
              <a:rPr lang="ru-RU" sz="2000" dirty="0"/>
              <a:t> для </a:t>
            </a:r>
            <a:r>
              <a:rPr lang="ru-RU" sz="2000" dirty="0" err="1"/>
              <a:t>швидкої</a:t>
            </a:r>
            <a:r>
              <a:rPr lang="ru-RU" sz="2000" dirty="0"/>
              <a:t> </a:t>
            </a:r>
            <a:r>
              <a:rPr lang="ru-RU" sz="2000" dirty="0" err="1"/>
              <a:t>розробки</a:t>
            </a:r>
            <a:r>
              <a:rPr lang="ru-RU" sz="2000" dirty="0"/>
              <a:t> </a:t>
            </a:r>
            <a:r>
              <a:rPr lang="en-US" sz="2000" dirty="0"/>
              <a:t>UI</a:t>
            </a:r>
            <a:r>
              <a:rPr lang="en-US" sz="2000" dirty="0" smtClean="0"/>
              <a:t>.</a:t>
            </a:r>
            <a:endParaRPr lang="uk-UA" sz="2000" dirty="0" smtClean="0"/>
          </a:p>
          <a:p>
            <a:endParaRPr lang="uk-UA" sz="2000" dirty="0" smtClean="0"/>
          </a:p>
          <a:p>
            <a:r>
              <a:rPr lang="ru-RU" sz="2000" dirty="0" err="1" smtClean="0"/>
              <a:t>Висока</a:t>
            </a:r>
            <a:r>
              <a:rPr lang="ru-RU" sz="2000" dirty="0" smtClean="0"/>
              <a:t> </a:t>
            </a:r>
            <a:r>
              <a:rPr lang="ru-RU" sz="2000" dirty="0" err="1"/>
              <a:t>продуктивність</a:t>
            </a:r>
            <a:r>
              <a:rPr lang="ru-RU" sz="2000" dirty="0"/>
              <a:t> </a:t>
            </a:r>
            <a:r>
              <a:rPr lang="ru-RU" sz="2000" dirty="0" err="1"/>
              <a:t>додатків</a:t>
            </a:r>
            <a:r>
              <a:rPr lang="ru-RU" sz="2000" dirty="0"/>
              <a:t>, </a:t>
            </a:r>
            <a:r>
              <a:rPr lang="ru-RU" sz="2000" dirty="0" err="1"/>
              <a:t>наближена</a:t>
            </a:r>
            <a:r>
              <a:rPr lang="ru-RU" sz="2000" dirty="0"/>
              <a:t> до </a:t>
            </a:r>
            <a:r>
              <a:rPr lang="ru-RU" sz="2000" dirty="0" err="1"/>
              <a:t>нативних</a:t>
            </a:r>
            <a:r>
              <a:rPr lang="ru-RU" sz="2000" dirty="0"/>
              <a:t>, </a:t>
            </a:r>
            <a:r>
              <a:rPr lang="ru-RU" sz="2000" dirty="0" err="1"/>
              <a:t>завдяки</a:t>
            </a:r>
            <a:r>
              <a:rPr lang="ru-RU" sz="2000" dirty="0"/>
              <a:t> </a:t>
            </a:r>
            <a:r>
              <a:rPr lang="ru-RU" sz="2000" dirty="0" err="1"/>
              <a:t>роботі</a:t>
            </a:r>
            <a:r>
              <a:rPr lang="ru-RU" sz="2000" dirty="0"/>
              <a:t> на </a:t>
            </a:r>
            <a:r>
              <a:rPr lang="ru-RU" sz="2000" dirty="0" err="1"/>
              <a:t>графічному</a:t>
            </a:r>
            <a:r>
              <a:rPr lang="ru-RU" sz="2000" dirty="0"/>
              <a:t> </a:t>
            </a:r>
            <a:r>
              <a:rPr lang="ru-RU" sz="2000" dirty="0" err="1"/>
              <a:t>рушії</a:t>
            </a:r>
            <a:r>
              <a:rPr lang="ru-RU" sz="2000" dirty="0" smtClean="0"/>
              <a:t>.</a:t>
            </a:r>
          </a:p>
          <a:p>
            <a:endParaRPr lang="ru-RU" sz="2000" dirty="0" smtClean="0"/>
          </a:p>
          <a:p>
            <a:r>
              <a:rPr lang="ru-RU" sz="2000" dirty="0" err="1" smtClean="0"/>
              <a:t>Швидкий</a:t>
            </a:r>
            <a:r>
              <a:rPr lang="ru-RU" sz="2000" dirty="0" smtClean="0"/>
              <a:t> </a:t>
            </a:r>
            <a:r>
              <a:rPr lang="ru-RU" sz="2000" dirty="0"/>
              <a:t>цикл </a:t>
            </a:r>
            <a:r>
              <a:rPr lang="ru-RU" sz="2000" dirty="0" err="1"/>
              <a:t>розробки</a:t>
            </a:r>
            <a:r>
              <a:rPr lang="ru-RU" sz="2000" dirty="0"/>
              <a:t> та </a:t>
            </a:r>
            <a:r>
              <a:rPr lang="ru-RU" sz="2000" dirty="0" err="1"/>
              <a:t>можливість</a:t>
            </a:r>
            <a:r>
              <a:rPr lang="ru-RU" sz="2000" dirty="0"/>
              <a:t> «</a:t>
            </a:r>
            <a:r>
              <a:rPr lang="ru-RU" sz="2000" dirty="0" err="1"/>
              <a:t>гарячого</a:t>
            </a:r>
            <a:r>
              <a:rPr lang="ru-RU" sz="2000" dirty="0"/>
              <a:t> </a:t>
            </a:r>
            <a:r>
              <a:rPr lang="ru-RU" sz="2000" dirty="0" err="1"/>
              <a:t>перезавантаження</a:t>
            </a:r>
            <a:r>
              <a:rPr lang="ru-RU" sz="2000" dirty="0"/>
              <a:t>» для </a:t>
            </a:r>
            <a:r>
              <a:rPr lang="ru-RU" sz="2000" dirty="0" err="1"/>
              <a:t>миттєвого</a:t>
            </a:r>
            <a:r>
              <a:rPr lang="ru-RU" sz="2000" dirty="0"/>
              <a:t> перегляду </a:t>
            </a:r>
            <a:r>
              <a:rPr lang="ru-RU" sz="2000" dirty="0" err="1"/>
              <a:t>змін</a:t>
            </a:r>
            <a:r>
              <a:rPr lang="ru-RU" sz="2000" dirty="0"/>
              <a:t> у </a:t>
            </a:r>
            <a:r>
              <a:rPr lang="ru-RU" sz="2000" dirty="0" err="1"/>
              <a:t>коді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8778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C# </a:t>
            </a:r>
            <a:r>
              <a:rPr lang="ru-RU" dirty="0"/>
              <a:t>+</a:t>
            </a:r>
            <a:r>
              <a:rPr lang="ru-RU" dirty="0" smtClean="0"/>
              <a:t> </a:t>
            </a:r>
            <a:r>
              <a:rPr lang="en-US" dirty="0" err="1"/>
              <a:t>Xamarin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b="1" dirty="0" smtClean="0"/>
              <a:t>C#</a:t>
            </a:r>
            <a:r>
              <a:rPr lang="ru-RU" dirty="0" smtClean="0"/>
              <a:t> - </a:t>
            </a:r>
            <a:r>
              <a:rPr lang="ru-RU" dirty="0" err="1"/>
              <a:t>о</a:t>
            </a:r>
            <a:r>
              <a:rPr lang="ru-RU" dirty="0" err="1" smtClean="0"/>
              <a:t>сновна</a:t>
            </a:r>
            <a:r>
              <a:rPr lang="ru-RU" dirty="0" smtClean="0"/>
              <a:t> </a:t>
            </a:r>
            <a:r>
              <a:rPr lang="ru-RU" dirty="0" err="1"/>
              <a:t>мова</a:t>
            </a:r>
            <a:r>
              <a:rPr lang="ru-RU" dirty="0"/>
              <a:t> для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</a:t>
            </a:r>
            <a:r>
              <a:rPr lang="ru-RU" dirty="0" err="1"/>
              <a:t>Windows</a:t>
            </a:r>
            <a:r>
              <a:rPr lang="ru-RU" dirty="0"/>
              <a:t>, </a:t>
            </a:r>
            <a:r>
              <a:rPr lang="ru-RU" dirty="0" err="1"/>
              <a:t>використовується</a:t>
            </a:r>
            <a:r>
              <a:rPr lang="ru-RU" dirty="0"/>
              <a:t> </a:t>
            </a:r>
            <a:r>
              <a:rPr lang="ru-RU" dirty="0" err="1"/>
              <a:t>також</a:t>
            </a:r>
            <a:r>
              <a:rPr lang="ru-RU" dirty="0"/>
              <a:t> для </a:t>
            </a:r>
            <a:r>
              <a:rPr lang="ru-RU" dirty="0" err="1"/>
              <a:t>кроссплатформної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 через </a:t>
            </a:r>
            <a:r>
              <a:rPr lang="ru-RU" dirty="0" err="1"/>
              <a:t>Xamarin</a:t>
            </a:r>
            <a:r>
              <a:rPr lang="ru-RU" dirty="0" smtClean="0"/>
              <a:t>.</a:t>
            </a:r>
          </a:p>
          <a:p>
            <a:pPr marL="114300" indent="0">
              <a:buNone/>
            </a:pPr>
            <a:r>
              <a:rPr lang="en-US" dirty="0" err="1"/>
              <a:t>Xamarin</a:t>
            </a:r>
            <a:r>
              <a:rPr lang="en-US" dirty="0"/>
              <a:t> </a:t>
            </a:r>
            <a:r>
              <a:rPr lang="uk-UA" dirty="0" smtClean="0"/>
              <a:t>- </a:t>
            </a:r>
            <a:r>
              <a:rPr lang="ru-RU" dirty="0" err="1"/>
              <a:t>ф</a:t>
            </a:r>
            <a:r>
              <a:rPr lang="ru-RU" dirty="0" err="1" smtClean="0"/>
              <a:t>реймворк</a:t>
            </a:r>
            <a:r>
              <a:rPr lang="ru-RU" dirty="0" smtClean="0"/>
              <a:t> </a:t>
            </a:r>
            <a:r>
              <a:rPr lang="ru-RU" dirty="0"/>
              <a:t>для </a:t>
            </a:r>
            <a:r>
              <a:rPr lang="ru-RU" dirty="0" err="1"/>
              <a:t>мобільної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en-US" dirty="0"/>
              <a:t>Microsoft,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писати</a:t>
            </a:r>
            <a:r>
              <a:rPr lang="ru-RU" dirty="0"/>
              <a:t> код для </a:t>
            </a:r>
            <a:r>
              <a:rPr lang="en-US" dirty="0"/>
              <a:t>Android </a:t>
            </a:r>
            <a:r>
              <a:rPr lang="ru-RU" dirty="0"/>
              <a:t>та </a:t>
            </a:r>
            <a:r>
              <a:rPr lang="en-US" dirty="0" err="1"/>
              <a:t>iOS</a:t>
            </a:r>
            <a:r>
              <a:rPr lang="en-US" dirty="0"/>
              <a:t>, </a:t>
            </a:r>
            <a:r>
              <a:rPr lang="ru-RU" dirty="0" err="1"/>
              <a:t>використовуючи</a:t>
            </a:r>
            <a:r>
              <a:rPr lang="ru-RU" dirty="0"/>
              <a:t> </a:t>
            </a:r>
            <a:r>
              <a:rPr lang="en-US" dirty="0"/>
              <a:t>C#.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en-US" dirty="0" err="1"/>
              <a:t>Xamarin.Forms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єдиного</a:t>
            </a:r>
            <a:r>
              <a:rPr lang="ru-RU" dirty="0"/>
              <a:t> коду </a:t>
            </a:r>
            <a:r>
              <a:rPr lang="ru-RU" dirty="0" err="1"/>
              <a:t>інтерфейсу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допомагає</a:t>
            </a:r>
            <a:r>
              <a:rPr lang="ru-RU" dirty="0"/>
              <a:t> </a:t>
            </a:r>
            <a:r>
              <a:rPr lang="ru-RU" dirty="0" err="1"/>
              <a:t>зменшити</a:t>
            </a:r>
            <a:r>
              <a:rPr lang="ru-RU" dirty="0"/>
              <a:t> час на </a:t>
            </a:r>
            <a:r>
              <a:rPr lang="ru-RU" dirty="0" err="1"/>
              <a:t>розробку</a:t>
            </a:r>
            <a:r>
              <a:rPr lang="ru-RU" dirty="0"/>
              <a:t> та </a:t>
            </a:r>
            <a:r>
              <a:rPr lang="ru-RU" dirty="0" err="1"/>
              <a:t>підтримку</a:t>
            </a:r>
            <a:r>
              <a:rPr lang="ru-RU" dirty="0"/>
              <a:t> </a:t>
            </a:r>
            <a:r>
              <a:rPr lang="ru-RU" dirty="0" err="1"/>
              <a:t>додатків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5821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Переваги </a:t>
            </a:r>
            <a:r>
              <a:rPr lang="en-US" dirty="0" smtClean="0"/>
              <a:t>C</a:t>
            </a:r>
            <a:r>
              <a:rPr lang="en-US" dirty="0"/>
              <a:t>#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ru-RU" sz="2000" dirty="0" err="1"/>
              <a:t>Інтеграція</a:t>
            </a:r>
            <a:r>
              <a:rPr lang="ru-RU" sz="2000" dirty="0"/>
              <a:t> з </a:t>
            </a:r>
            <a:r>
              <a:rPr lang="ru-RU" sz="2000" dirty="0" err="1"/>
              <a:t>екосистемою</a:t>
            </a:r>
            <a:r>
              <a:rPr lang="ru-RU" sz="2000" dirty="0"/>
              <a:t> </a:t>
            </a:r>
            <a:r>
              <a:rPr lang="en-US" sz="2000" dirty="0"/>
              <a:t>Microsoft, </a:t>
            </a:r>
            <a:r>
              <a:rPr lang="ru-RU" sz="2000" dirty="0" err="1"/>
              <a:t>включно</a:t>
            </a:r>
            <a:r>
              <a:rPr lang="ru-RU" sz="2000" dirty="0"/>
              <a:t> з </a:t>
            </a:r>
            <a:r>
              <a:rPr lang="en-US" sz="2000" dirty="0"/>
              <a:t>Azure </a:t>
            </a:r>
            <a:r>
              <a:rPr lang="ru-RU" sz="2000" dirty="0"/>
              <a:t>та </a:t>
            </a:r>
            <a:r>
              <a:rPr lang="en-US" sz="2000" dirty="0"/>
              <a:t>Office</a:t>
            </a:r>
            <a:r>
              <a:rPr lang="en-US" sz="2000" dirty="0" smtClean="0"/>
              <a:t>.</a:t>
            </a:r>
            <a:endParaRPr lang="uk-UA" sz="2000" dirty="0" smtClean="0"/>
          </a:p>
          <a:p>
            <a:endParaRPr lang="uk-UA" sz="2000" dirty="0" smtClean="0"/>
          </a:p>
          <a:p>
            <a:r>
              <a:rPr lang="ru-RU" sz="2000" dirty="0" smtClean="0"/>
              <a:t>Доступ </a:t>
            </a:r>
            <a:r>
              <a:rPr lang="ru-RU" sz="2000" dirty="0"/>
              <a:t>до </a:t>
            </a:r>
            <a:r>
              <a:rPr lang="en-US" sz="2000" dirty="0"/>
              <a:t>API </a:t>
            </a:r>
            <a:r>
              <a:rPr lang="ru-RU" sz="2000" dirty="0"/>
              <a:t>пристрою,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дозволяє</a:t>
            </a:r>
            <a:r>
              <a:rPr lang="ru-RU" sz="2000" dirty="0"/>
              <a:t> </a:t>
            </a:r>
            <a:r>
              <a:rPr lang="ru-RU" sz="2000" dirty="0" err="1"/>
              <a:t>працювати</a:t>
            </a:r>
            <a:r>
              <a:rPr lang="ru-RU" sz="2000" dirty="0"/>
              <a:t> з камерою, </a:t>
            </a:r>
            <a:r>
              <a:rPr lang="en-US" sz="2000" dirty="0"/>
              <a:t>GPS </a:t>
            </a:r>
            <a:r>
              <a:rPr lang="ru-RU" sz="2000" dirty="0"/>
              <a:t>та </a:t>
            </a:r>
            <a:r>
              <a:rPr lang="ru-RU" sz="2000" dirty="0" err="1"/>
              <a:t>іншими</a:t>
            </a:r>
            <a:r>
              <a:rPr lang="ru-RU" sz="2000" dirty="0"/>
              <a:t> </a:t>
            </a:r>
            <a:r>
              <a:rPr lang="ru-RU" sz="2000" dirty="0" err="1"/>
              <a:t>функціями</a:t>
            </a:r>
            <a:r>
              <a:rPr lang="ru-RU" sz="2000" dirty="0" smtClean="0"/>
              <a:t>.</a:t>
            </a:r>
          </a:p>
          <a:p>
            <a:endParaRPr lang="ru-RU" sz="2000" dirty="0" smtClean="0"/>
          </a:p>
          <a:p>
            <a:r>
              <a:rPr lang="ru-RU" sz="2000" dirty="0" err="1" smtClean="0"/>
              <a:t>Сумісність</a:t>
            </a:r>
            <a:r>
              <a:rPr lang="ru-RU" sz="2000" dirty="0" smtClean="0"/>
              <a:t> </a:t>
            </a:r>
            <a:r>
              <a:rPr lang="ru-RU" sz="2000" dirty="0"/>
              <a:t>з </a:t>
            </a:r>
            <a:r>
              <a:rPr lang="en-US" sz="2000" dirty="0"/>
              <a:t>Visual Studio,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полегшує</a:t>
            </a:r>
            <a:r>
              <a:rPr lang="ru-RU" sz="2000" dirty="0"/>
              <a:t> </a:t>
            </a:r>
            <a:r>
              <a:rPr lang="ru-RU" sz="2000" dirty="0" err="1"/>
              <a:t>процес</a:t>
            </a:r>
            <a:r>
              <a:rPr lang="ru-RU" sz="2000" dirty="0"/>
              <a:t> </a:t>
            </a:r>
            <a:r>
              <a:rPr lang="ru-RU" sz="2000" dirty="0" err="1"/>
              <a:t>розробки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125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Що це таке і з чим його </a:t>
            </a:r>
            <a:r>
              <a:rPr lang="uk-UA" dirty="0" err="1" smtClean="0"/>
              <a:t>ідять</a:t>
            </a:r>
            <a:r>
              <a:rPr lang="uk-UA" dirty="0" smtClean="0"/>
              <a:t> 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/>
              <a:t>Кросплатформність</a:t>
            </a:r>
            <a:r>
              <a:rPr lang="ru-RU" dirty="0"/>
              <a:t> (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багатоплатформність</a:t>
            </a:r>
            <a:r>
              <a:rPr lang="ru-RU" dirty="0"/>
              <a:t>, </a:t>
            </a:r>
            <a:r>
              <a:rPr lang="ru-RU" dirty="0" err="1"/>
              <a:t>мультиплатформність</a:t>
            </a:r>
            <a:r>
              <a:rPr lang="ru-RU" dirty="0"/>
              <a:t>) — </a:t>
            </a:r>
            <a:r>
              <a:rPr lang="ru-RU" dirty="0" err="1"/>
              <a:t>властивість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ніж</a:t>
            </a:r>
            <a:r>
              <a:rPr lang="ru-RU" dirty="0"/>
              <a:t> на </a:t>
            </a:r>
            <a:r>
              <a:rPr lang="ru-RU" dirty="0" err="1"/>
              <a:t>одній</a:t>
            </a:r>
            <a:r>
              <a:rPr lang="ru-RU" dirty="0"/>
              <a:t> </a:t>
            </a:r>
            <a:r>
              <a:rPr lang="ru-RU" dirty="0" err="1"/>
              <a:t>програмній</a:t>
            </a:r>
            <a:r>
              <a:rPr lang="ru-RU" dirty="0"/>
              <a:t> (в тому </a:t>
            </a:r>
            <a:r>
              <a:rPr lang="ru-RU" dirty="0" err="1"/>
              <a:t>числі</a:t>
            </a:r>
            <a:r>
              <a:rPr lang="ru-RU" dirty="0"/>
              <a:t> — </a:t>
            </a:r>
            <a:r>
              <a:rPr lang="ru-RU" dirty="0" err="1"/>
              <a:t>операційній</a:t>
            </a:r>
            <a:r>
              <a:rPr lang="ru-RU" dirty="0"/>
              <a:t> </a:t>
            </a:r>
            <a:r>
              <a:rPr lang="ru-RU" dirty="0" err="1"/>
              <a:t>системі</a:t>
            </a:r>
            <a:r>
              <a:rPr lang="ru-RU" dirty="0"/>
              <a:t>)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апаратній</a:t>
            </a:r>
            <a:r>
              <a:rPr lang="ru-RU" dirty="0"/>
              <a:t> </a:t>
            </a:r>
            <a:r>
              <a:rPr lang="ru-RU" dirty="0" err="1"/>
              <a:t>платформи</a:t>
            </a:r>
            <a:r>
              <a:rPr lang="ru-RU" dirty="0"/>
              <a:t>, та </a:t>
            </a:r>
            <a:r>
              <a:rPr lang="ru-RU" dirty="0" err="1"/>
              <a:t>технології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дозволяють</a:t>
            </a:r>
            <a:r>
              <a:rPr lang="ru-RU" dirty="0"/>
              <a:t> </a:t>
            </a:r>
            <a:r>
              <a:rPr lang="ru-RU" dirty="0" err="1"/>
              <a:t>досягти</a:t>
            </a:r>
            <a:r>
              <a:rPr lang="ru-RU" dirty="0"/>
              <a:t> </a:t>
            </a:r>
            <a:r>
              <a:rPr lang="ru-RU" dirty="0" err="1"/>
              <a:t>цієї</a:t>
            </a:r>
            <a:r>
              <a:rPr lang="ru-RU" dirty="0"/>
              <a:t> </a:t>
            </a:r>
            <a:r>
              <a:rPr lang="ru-RU" dirty="0" err="1" smtClean="0"/>
              <a:t>властивості</a:t>
            </a:r>
            <a:r>
              <a:rPr lang="ru-RU" dirty="0" smtClean="0"/>
              <a:t>.</a:t>
            </a:r>
            <a:endParaRPr lang="en-US" dirty="0"/>
          </a:p>
          <a:p>
            <a:r>
              <a:rPr lang="uk-UA" dirty="0" smtClean="0"/>
              <a:t>Основна </a:t>
            </a:r>
            <a:r>
              <a:rPr lang="uk-UA" dirty="0"/>
              <a:t>мета </a:t>
            </a:r>
            <a:r>
              <a:rPr lang="uk-UA" dirty="0" err="1"/>
              <a:t>кроссплатформного</a:t>
            </a:r>
            <a:r>
              <a:rPr lang="uk-UA" dirty="0"/>
              <a:t> підходу — забезпечити максимальне охоплення аудиторії, економлячи час та ресурси на розробку</a:t>
            </a:r>
            <a:r>
              <a:rPr lang="uk-UA" dirty="0" smtClean="0"/>
              <a:t>.</a:t>
            </a:r>
            <a:endParaRPr lang="en-US" dirty="0" smtClean="0"/>
          </a:p>
          <a:p>
            <a:pPr marL="114300" indent="0">
              <a:buNone/>
            </a:pPr>
            <a:r>
              <a:rPr lang="ru-RU" dirty="0" err="1" smtClean="0"/>
              <a:t>Види</a:t>
            </a:r>
            <a:r>
              <a:rPr lang="ru-RU" dirty="0" smtClean="0"/>
              <a:t> </a:t>
            </a:r>
            <a:r>
              <a:rPr lang="ru-RU" dirty="0" err="1" smtClean="0"/>
              <a:t>кросплатформеност</a:t>
            </a:r>
            <a:r>
              <a:rPr lang="uk-UA" dirty="0" smtClean="0"/>
              <a:t>і:</a:t>
            </a:r>
            <a:endParaRPr lang="en-US" dirty="0" smtClean="0"/>
          </a:p>
          <a:p>
            <a:r>
              <a:rPr lang="ru-RU" dirty="0" err="1"/>
              <a:t>кросплатформність</a:t>
            </a:r>
            <a:r>
              <a:rPr lang="ru-RU" dirty="0"/>
              <a:t> на </a:t>
            </a:r>
            <a:r>
              <a:rPr lang="ru-RU" dirty="0" err="1"/>
              <a:t>рівні</a:t>
            </a:r>
            <a:r>
              <a:rPr lang="ru-RU" dirty="0"/>
              <a:t> </a:t>
            </a:r>
            <a:r>
              <a:rPr lang="ru-RU" dirty="0" err="1"/>
              <a:t>мов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(а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інструментів</a:t>
            </a:r>
            <a:r>
              <a:rPr lang="ru-RU" dirty="0"/>
              <a:t> таких </a:t>
            </a:r>
            <a:r>
              <a:rPr lang="ru-RU" dirty="0" err="1"/>
              <a:t>мов</a:t>
            </a:r>
            <a:r>
              <a:rPr lang="ru-RU" dirty="0"/>
              <a:t>: </a:t>
            </a:r>
            <a:r>
              <a:rPr lang="ru-RU" dirty="0" err="1"/>
              <a:t>компіляторів</a:t>
            </a:r>
            <a:r>
              <a:rPr lang="ru-RU" dirty="0"/>
              <a:t> та </a:t>
            </a:r>
            <a:r>
              <a:rPr lang="ru-RU" dirty="0" err="1"/>
              <a:t>редакторів</a:t>
            </a:r>
            <a:r>
              <a:rPr lang="ru-RU" dirty="0"/>
              <a:t> </a:t>
            </a:r>
            <a:r>
              <a:rPr lang="ru-RU" dirty="0" err="1"/>
              <a:t>зв'язків</a:t>
            </a:r>
            <a:r>
              <a:rPr lang="ru-RU" dirty="0"/>
              <a:t>); </a:t>
            </a:r>
            <a:endParaRPr lang="ru-RU" dirty="0" smtClean="0"/>
          </a:p>
          <a:p>
            <a:r>
              <a:rPr lang="ru-RU" dirty="0" err="1" smtClean="0"/>
              <a:t>кросплатформність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err="1"/>
              <a:t>рівні</a:t>
            </a:r>
            <a:r>
              <a:rPr lang="ru-RU" dirty="0"/>
              <a:t> </a:t>
            </a:r>
            <a:r>
              <a:rPr lang="ru-RU" dirty="0" err="1"/>
              <a:t>середовища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 smtClean="0"/>
              <a:t>;</a:t>
            </a:r>
          </a:p>
          <a:p>
            <a:r>
              <a:rPr lang="ru-RU" dirty="0" err="1" smtClean="0"/>
              <a:t>кросплатформність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err="1"/>
              <a:t>рівні</a:t>
            </a:r>
            <a:r>
              <a:rPr lang="ru-RU" dirty="0"/>
              <a:t> </a:t>
            </a:r>
            <a:r>
              <a:rPr lang="ru-RU" dirty="0" err="1"/>
              <a:t>операційної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; </a:t>
            </a:r>
            <a:endParaRPr lang="ru-RU" dirty="0" smtClean="0"/>
          </a:p>
          <a:p>
            <a:r>
              <a:rPr lang="ru-RU" dirty="0" err="1" smtClean="0"/>
              <a:t>кросплатформність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err="1"/>
              <a:t>рівні</a:t>
            </a:r>
            <a:r>
              <a:rPr lang="ru-RU" dirty="0"/>
              <a:t> </a:t>
            </a:r>
            <a:r>
              <a:rPr lang="ru-RU" dirty="0" err="1"/>
              <a:t>апаратної</a:t>
            </a:r>
            <a:r>
              <a:rPr lang="ru-RU" dirty="0"/>
              <a:t> </a:t>
            </a:r>
            <a:r>
              <a:rPr lang="ru-RU" dirty="0" err="1"/>
              <a:t>платформи</a:t>
            </a:r>
            <a:r>
              <a:rPr lang="ru-RU" dirty="0"/>
              <a:t>. </a:t>
            </a:r>
            <a:endParaRPr lang="uk-UA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521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</a:t>
            </a:r>
            <a:r>
              <a:rPr lang="ru-RU" dirty="0"/>
              <a:t>для </a:t>
            </a:r>
            <a:r>
              <a:rPr lang="ru-RU" dirty="0" err="1" smtClean="0"/>
              <a:t>кроссплатформної</a:t>
            </a:r>
            <a:r>
              <a:rPr lang="ru-RU" dirty="0" smtClean="0"/>
              <a:t> </a:t>
            </a:r>
            <a:r>
              <a:rPr lang="ru-RU" dirty="0" err="1" smtClean="0"/>
              <a:t>розробки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dirty="0" smtClean="0"/>
              <a:t>Python</a:t>
            </a:r>
            <a:r>
              <a:rPr lang="uk-UA" sz="1600" dirty="0" smtClean="0"/>
              <a:t> - </a:t>
            </a:r>
            <a:r>
              <a:rPr lang="ru-RU" sz="1600" dirty="0"/>
              <a:t>л</a:t>
            </a:r>
            <a:r>
              <a:rPr lang="ru-RU" sz="1600" dirty="0" smtClean="0"/>
              <a:t>егка </a:t>
            </a:r>
            <a:r>
              <a:rPr lang="ru-RU" sz="1600" dirty="0"/>
              <a:t>у </a:t>
            </a:r>
            <a:r>
              <a:rPr lang="ru-RU" sz="1600" dirty="0" err="1"/>
              <a:t>вивченні</a:t>
            </a:r>
            <a:r>
              <a:rPr lang="ru-RU" sz="1600" dirty="0"/>
              <a:t> </a:t>
            </a:r>
            <a:r>
              <a:rPr lang="ru-RU" sz="1600" dirty="0" err="1"/>
              <a:t>мова</a:t>
            </a:r>
            <a:r>
              <a:rPr lang="ru-RU" sz="1600" dirty="0"/>
              <a:t>, яка </a:t>
            </a:r>
            <a:r>
              <a:rPr lang="ru-RU" sz="1600" dirty="0" err="1"/>
              <a:t>підтримує</a:t>
            </a:r>
            <a:r>
              <a:rPr lang="ru-RU" sz="1600" dirty="0"/>
              <a:t> </a:t>
            </a:r>
            <a:r>
              <a:rPr lang="ru-RU" sz="1600" dirty="0" err="1"/>
              <a:t>кроссплатформну</a:t>
            </a:r>
            <a:r>
              <a:rPr lang="ru-RU" sz="1600" dirty="0"/>
              <a:t> </a:t>
            </a:r>
            <a:r>
              <a:rPr lang="ru-RU" sz="1600" dirty="0" err="1"/>
              <a:t>розробку</a:t>
            </a:r>
            <a:r>
              <a:rPr lang="ru-RU" sz="1600" dirty="0"/>
              <a:t> </a:t>
            </a:r>
            <a:r>
              <a:rPr lang="ru-RU" sz="1600" dirty="0" err="1"/>
              <a:t>завдяки</a:t>
            </a:r>
            <a:r>
              <a:rPr lang="ru-RU" sz="1600" dirty="0"/>
              <a:t> таким </a:t>
            </a:r>
            <a:r>
              <a:rPr lang="ru-RU" sz="1600" dirty="0" err="1"/>
              <a:t>бібліотекам</a:t>
            </a:r>
            <a:r>
              <a:rPr lang="ru-RU" sz="1600" dirty="0"/>
              <a:t>, як </a:t>
            </a:r>
            <a:r>
              <a:rPr lang="en-US" sz="1600" dirty="0" err="1"/>
              <a:t>Kivy</a:t>
            </a:r>
            <a:r>
              <a:rPr lang="en-US" sz="1600" dirty="0"/>
              <a:t> </a:t>
            </a:r>
            <a:r>
              <a:rPr lang="ru-RU" sz="1600" dirty="0" smtClean="0"/>
              <a:t>та </a:t>
            </a:r>
            <a:r>
              <a:rPr lang="en-US" sz="1600" dirty="0" err="1"/>
              <a:t>PyQt</a:t>
            </a:r>
            <a:r>
              <a:rPr lang="en-US" sz="1600" dirty="0" smtClean="0"/>
              <a:t>.</a:t>
            </a:r>
            <a:endParaRPr lang="uk-UA" sz="1600" dirty="0" smtClean="0"/>
          </a:p>
          <a:p>
            <a:pPr marL="114300" indent="0">
              <a:buNone/>
            </a:pPr>
            <a:endParaRPr lang="uk-UA" sz="1600" dirty="0" smtClean="0"/>
          </a:p>
          <a:p>
            <a:pPr marL="114300" indent="0">
              <a:buNone/>
            </a:pPr>
            <a:r>
              <a:rPr lang="en-US" sz="1600" dirty="0" err="1" smtClean="0"/>
              <a:t>Kivy</a:t>
            </a:r>
            <a:r>
              <a:rPr lang="uk-UA" sz="1600" dirty="0" smtClean="0"/>
              <a:t> - </a:t>
            </a:r>
            <a:r>
              <a:rPr lang="ru-RU" sz="1600" dirty="0" err="1"/>
              <a:t>б</a:t>
            </a:r>
            <a:r>
              <a:rPr lang="ru-RU" sz="1600" dirty="0" err="1" smtClean="0"/>
              <a:t>ібліотека</a:t>
            </a:r>
            <a:r>
              <a:rPr lang="ru-RU" sz="1600" dirty="0" smtClean="0"/>
              <a:t> </a:t>
            </a:r>
            <a:r>
              <a:rPr lang="ru-RU" sz="1600" dirty="0"/>
              <a:t>для </a:t>
            </a:r>
            <a:r>
              <a:rPr lang="ru-RU" sz="1600" dirty="0" err="1"/>
              <a:t>створення</a:t>
            </a:r>
            <a:r>
              <a:rPr lang="ru-RU" sz="1600" dirty="0"/>
              <a:t> </a:t>
            </a:r>
            <a:r>
              <a:rPr lang="ru-RU" sz="1600" dirty="0" err="1"/>
              <a:t>мобільних</a:t>
            </a:r>
            <a:r>
              <a:rPr lang="ru-RU" sz="1600" dirty="0"/>
              <a:t> і </a:t>
            </a:r>
            <a:r>
              <a:rPr lang="ru-RU" sz="1600" dirty="0" err="1"/>
              <a:t>настільних</a:t>
            </a:r>
            <a:r>
              <a:rPr lang="ru-RU" sz="1600" dirty="0"/>
              <a:t> </a:t>
            </a:r>
            <a:r>
              <a:rPr lang="ru-RU" sz="1600" dirty="0" err="1"/>
              <a:t>додатків</a:t>
            </a:r>
            <a:r>
              <a:rPr lang="ru-RU" sz="1600" dirty="0"/>
              <a:t> з </a:t>
            </a:r>
            <a:r>
              <a:rPr lang="ru-RU" sz="1600" dirty="0" err="1"/>
              <a:t>графічним</a:t>
            </a:r>
            <a:r>
              <a:rPr lang="ru-RU" sz="1600" dirty="0"/>
              <a:t> </a:t>
            </a:r>
            <a:r>
              <a:rPr lang="ru-RU" sz="1600" dirty="0" err="1"/>
              <a:t>інтерфейсом</a:t>
            </a:r>
            <a:r>
              <a:rPr lang="ru-RU" sz="1600" dirty="0"/>
              <a:t>. </a:t>
            </a:r>
            <a:r>
              <a:rPr lang="ru-RU" sz="1600" dirty="0" err="1"/>
              <a:t>Працює</a:t>
            </a:r>
            <a:r>
              <a:rPr lang="ru-RU" sz="1600" dirty="0"/>
              <a:t> на </a:t>
            </a:r>
            <a:r>
              <a:rPr lang="en-US" sz="1600" dirty="0"/>
              <a:t>Windows, </a:t>
            </a:r>
            <a:r>
              <a:rPr lang="en-US" sz="1600" dirty="0" err="1"/>
              <a:t>macOS</a:t>
            </a:r>
            <a:r>
              <a:rPr lang="en-US" sz="1600" dirty="0"/>
              <a:t>, Linux, Android </a:t>
            </a:r>
            <a:r>
              <a:rPr lang="ru-RU" sz="1600" dirty="0"/>
              <a:t>та </a:t>
            </a:r>
            <a:r>
              <a:rPr lang="en-US" sz="1600" dirty="0" err="1"/>
              <a:t>iOS</a:t>
            </a:r>
            <a:r>
              <a:rPr lang="en-US" sz="1600" dirty="0" smtClean="0"/>
              <a:t>.</a:t>
            </a:r>
            <a:endParaRPr lang="uk-UA" sz="1600" dirty="0" smtClean="0"/>
          </a:p>
          <a:p>
            <a:pPr marL="114300" indent="0">
              <a:buNone/>
            </a:pPr>
            <a:endParaRPr lang="uk-UA" sz="1600" dirty="0" smtClean="0"/>
          </a:p>
          <a:p>
            <a:pPr marL="114300" indent="0">
              <a:buNone/>
            </a:pPr>
            <a:r>
              <a:rPr lang="en-US" sz="1600" dirty="0" err="1" smtClean="0"/>
              <a:t>PyQt</a:t>
            </a:r>
            <a:r>
              <a:rPr lang="uk-UA" sz="1600" dirty="0" smtClean="0"/>
              <a:t> - </a:t>
            </a:r>
            <a:r>
              <a:rPr lang="ru-RU" sz="1600" dirty="0" err="1" smtClean="0"/>
              <a:t>інструмент</a:t>
            </a:r>
            <a:r>
              <a:rPr lang="ru-RU" sz="1600" dirty="0" smtClean="0"/>
              <a:t> </a:t>
            </a:r>
            <a:r>
              <a:rPr lang="ru-RU" sz="1600" dirty="0"/>
              <a:t>для </a:t>
            </a:r>
            <a:r>
              <a:rPr lang="ru-RU" sz="1600" dirty="0" err="1"/>
              <a:t>створення</a:t>
            </a:r>
            <a:r>
              <a:rPr lang="ru-RU" sz="1600" dirty="0"/>
              <a:t> </a:t>
            </a:r>
            <a:r>
              <a:rPr lang="ru-RU" sz="1600" dirty="0" err="1"/>
              <a:t>настільних</a:t>
            </a:r>
            <a:r>
              <a:rPr lang="ru-RU" sz="1600" dirty="0"/>
              <a:t> </a:t>
            </a:r>
            <a:r>
              <a:rPr lang="ru-RU" sz="1600" dirty="0" err="1"/>
              <a:t>додатків</a:t>
            </a:r>
            <a:r>
              <a:rPr lang="ru-RU" sz="1600" dirty="0"/>
              <a:t> з </a:t>
            </a:r>
            <a:r>
              <a:rPr lang="ru-RU" sz="1600" dirty="0" err="1"/>
              <a:t>графічним</a:t>
            </a:r>
            <a:r>
              <a:rPr lang="ru-RU" sz="1600" dirty="0"/>
              <a:t> </a:t>
            </a:r>
            <a:r>
              <a:rPr lang="ru-RU" sz="1600" dirty="0" err="1"/>
              <a:t>інтерфейсом</a:t>
            </a:r>
            <a:r>
              <a:rPr lang="ru-RU" sz="1600" dirty="0"/>
              <a:t>. </a:t>
            </a:r>
            <a:r>
              <a:rPr lang="ru-RU" sz="1600" dirty="0" err="1"/>
              <a:t>Підтримує</a:t>
            </a:r>
            <a:r>
              <a:rPr lang="ru-RU" sz="1600" dirty="0"/>
              <a:t> </a:t>
            </a:r>
            <a:r>
              <a:rPr lang="en-US" sz="1600" dirty="0"/>
              <a:t>Windows, </a:t>
            </a:r>
            <a:r>
              <a:rPr lang="en-US" sz="1600" dirty="0" err="1"/>
              <a:t>macOS</a:t>
            </a:r>
            <a:r>
              <a:rPr lang="en-US" sz="1600" dirty="0"/>
              <a:t> </a:t>
            </a:r>
            <a:r>
              <a:rPr lang="ru-RU" sz="1600" dirty="0"/>
              <a:t>і </a:t>
            </a:r>
            <a:r>
              <a:rPr lang="en-US" sz="1600" dirty="0"/>
              <a:t>Linux, </a:t>
            </a:r>
            <a:r>
              <a:rPr lang="ru-RU" sz="1600" dirty="0" err="1"/>
              <a:t>надаючи</a:t>
            </a:r>
            <a:r>
              <a:rPr lang="ru-RU" sz="1600" dirty="0"/>
              <a:t> </a:t>
            </a:r>
            <a:r>
              <a:rPr lang="ru-RU" sz="1600" dirty="0" err="1"/>
              <a:t>можливість</a:t>
            </a:r>
            <a:r>
              <a:rPr lang="ru-RU" sz="1600" dirty="0"/>
              <a:t> </a:t>
            </a:r>
            <a:r>
              <a:rPr lang="ru-RU" sz="1600" dirty="0" err="1"/>
              <a:t>створювати</a:t>
            </a:r>
            <a:r>
              <a:rPr lang="ru-RU" sz="1600" dirty="0"/>
              <a:t> </a:t>
            </a:r>
            <a:r>
              <a:rPr lang="ru-RU" sz="1600" dirty="0" err="1"/>
              <a:t>потужні</a:t>
            </a:r>
            <a:r>
              <a:rPr lang="ru-RU" sz="1600" dirty="0"/>
              <a:t> </a:t>
            </a:r>
            <a:r>
              <a:rPr lang="ru-RU" sz="1600" dirty="0" err="1"/>
              <a:t>додатки</a:t>
            </a:r>
            <a:r>
              <a:rPr lang="ru-RU" sz="1600" dirty="0"/>
              <a:t> з </a:t>
            </a:r>
            <a:r>
              <a:rPr lang="ru-RU" sz="1600" dirty="0" err="1"/>
              <a:t>інтерфейсом</a:t>
            </a:r>
            <a:r>
              <a:rPr lang="ru-RU" sz="1600" dirty="0"/>
              <a:t> </a:t>
            </a:r>
            <a:r>
              <a:rPr lang="ru-RU" sz="1600" dirty="0" err="1"/>
              <a:t>користувача</a:t>
            </a:r>
            <a:r>
              <a:rPr lang="ru-RU" sz="1600" dirty="0" smtClean="0"/>
              <a:t>.</a:t>
            </a:r>
          </a:p>
          <a:p>
            <a:pPr marL="114300" indent="0">
              <a:buNone/>
            </a:pPr>
            <a:endParaRPr lang="uk-UA" sz="1600" dirty="0"/>
          </a:p>
          <a:p>
            <a:pPr marL="114300" indent="0">
              <a:buNone/>
            </a:pPr>
            <a:r>
              <a:rPr lang="uk-UA" sz="1600" dirty="0" smtClean="0"/>
              <a:t>(наукові інтерфейси для експериментів і </a:t>
            </a:r>
            <a:r>
              <a:rPr lang="uk-UA" sz="1600" dirty="0" err="1" smtClean="0"/>
              <a:t>тд</a:t>
            </a:r>
            <a:r>
              <a:rPr lang="uk-UA" sz="1600" dirty="0" smtClean="0"/>
              <a:t>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172652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</a:t>
            </a:r>
            <a:r>
              <a:rPr lang="ru-RU" dirty="0"/>
              <a:t>для </a:t>
            </a:r>
            <a:r>
              <a:rPr lang="ru-RU" dirty="0" err="1" smtClean="0"/>
              <a:t>кроссплатформної</a:t>
            </a:r>
            <a:r>
              <a:rPr lang="ru-RU" dirty="0" smtClean="0"/>
              <a:t> </a:t>
            </a:r>
            <a:r>
              <a:rPr lang="ru-RU" dirty="0" err="1" smtClean="0"/>
              <a:t>розробки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dirty="0" smtClean="0"/>
              <a:t>Python</a:t>
            </a:r>
            <a:r>
              <a:rPr lang="uk-UA" sz="1600" dirty="0" smtClean="0"/>
              <a:t> - </a:t>
            </a:r>
            <a:r>
              <a:rPr lang="ru-RU" sz="1600" dirty="0"/>
              <a:t>л</a:t>
            </a:r>
            <a:r>
              <a:rPr lang="ru-RU" sz="1600" dirty="0" smtClean="0"/>
              <a:t>егка </a:t>
            </a:r>
            <a:r>
              <a:rPr lang="ru-RU" sz="1600" dirty="0"/>
              <a:t>у </a:t>
            </a:r>
            <a:r>
              <a:rPr lang="ru-RU" sz="1600" dirty="0" err="1"/>
              <a:t>вивченні</a:t>
            </a:r>
            <a:r>
              <a:rPr lang="ru-RU" sz="1600" dirty="0"/>
              <a:t> </a:t>
            </a:r>
            <a:r>
              <a:rPr lang="ru-RU" sz="1600" dirty="0" err="1"/>
              <a:t>мова</a:t>
            </a:r>
            <a:r>
              <a:rPr lang="ru-RU" sz="1600" dirty="0"/>
              <a:t>, яка </a:t>
            </a:r>
            <a:r>
              <a:rPr lang="ru-RU" sz="1600" dirty="0" err="1"/>
              <a:t>підтримує</a:t>
            </a:r>
            <a:r>
              <a:rPr lang="ru-RU" sz="1600" dirty="0"/>
              <a:t> </a:t>
            </a:r>
            <a:r>
              <a:rPr lang="ru-RU" sz="1600" dirty="0" err="1"/>
              <a:t>кроссплатформну</a:t>
            </a:r>
            <a:r>
              <a:rPr lang="ru-RU" sz="1600" dirty="0"/>
              <a:t> </a:t>
            </a:r>
            <a:r>
              <a:rPr lang="ru-RU" sz="1600" dirty="0" err="1"/>
              <a:t>розробку</a:t>
            </a:r>
            <a:r>
              <a:rPr lang="ru-RU" sz="1600" dirty="0"/>
              <a:t> </a:t>
            </a:r>
            <a:r>
              <a:rPr lang="ru-RU" sz="1600" dirty="0" err="1"/>
              <a:t>завдяки</a:t>
            </a:r>
            <a:r>
              <a:rPr lang="ru-RU" sz="1600" dirty="0"/>
              <a:t> таким </a:t>
            </a:r>
            <a:r>
              <a:rPr lang="ru-RU" sz="1600" dirty="0" err="1"/>
              <a:t>бібліотекам</a:t>
            </a:r>
            <a:r>
              <a:rPr lang="ru-RU" sz="1600" dirty="0"/>
              <a:t>, як </a:t>
            </a:r>
            <a:r>
              <a:rPr lang="en-US" sz="1600" dirty="0" err="1"/>
              <a:t>Kivy</a:t>
            </a:r>
            <a:r>
              <a:rPr lang="en-US" sz="1600" dirty="0"/>
              <a:t> </a:t>
            </a:r>
            <a:r>
              <a:rPr lang="ru-RU" sz="1600" dirty="0" smtClean="0"/>
              <a:t>та </a:t>
            </a:r>
            <a:r>
              <a:rPr lang="en-US" sz="1600" dirty="0" err="1"/>
              <a:t>PyQt</a:t>
            </a:r>
            <a:r>
              <a:rPr lang="en-US" sz="1600" dirty="0" smtClean="0"/>
              <a:t>.</a:t>
            </a:r>
            <a:endParaRPr lang="uk-UA" sz="1600" dirty="0" smtClean="0"/>
          </a:p>
          <a:p>
            <a:pPr marL="114300" indent="0">
              <a:buNone/>
            </a:pPr>
            <a:endParaRPr lang="uk-UA" sz="1600" dirty="0" smtClean="0"/>
          </a:p>
          <a:p>
            <a:pPr marL="114300" indent="0">
              <a:buNone/>
            </a:pPr>
            <a:r>
              <a:rPr lang="en-US" sz="1600" dirty="0" err="1" smtClean="0"/>
              <a:t>Kivy</a:t>
            </a:r>
            <a:r>
              <a:rPr lang="uk-UA" sz="1600" dirty="0" smtClean="0"/>
              <a:t> - </a:t>
            </a:r>
            <a:r>
              <a:rPr lang="ru-RU" sz="1600" dirty="0" err="1"/>
              <a:t>б</a:t>
            </a:r>
            <a:r>
              <a:rPr lang="ru-RU" sz="1600" dirty="0" err="1" smtClean="0"/>
              <a:t>ібліотека</a:t>
            </a:r>
            <a:r>
              <a:rPr lang="ru-RU" sz="1600" dirty="0" smtClean="0"/>
              <a:t> </a:t>
            </a:r>
            <a:r>
              <a:rPr lang="ru-RU" sz="1600" dirty="0"/>
              <a:t>для </a:t>
            </a:r>
            <a:r>
              <a:rPr lang="ru-RU" sz="1600" dirty="0" err="1"/>
              <a:t>створення</a:t>
            </a:r>
            <a:r>
              <a:rPr lang="ru-RU" sz="1600" dirty="0"/>
              <a:t> </a:t>
            </a:r>
            <a:r>
              <a:rPr lang="ru-RU" sz="1600" dirty="0" err="1"/>
              <a:t>мобільних</a:t>
            </a:r>
            <a:r>
              <a:rPr lang="ru-RU" sz="1600" dirty="0"/>
              <a:t> і </a:t>
            </a:r>
            <a:r>
              <a:rPr lang="ru-RU" sz="1600" dirty="0" err="1"/>
              <a:t>настільних</a:t>
            </a:r>
            <a:r>
              <a:rPr lang="ru-RU" sz="1600" dirty="0"/>
              <a:t> </a:t>
            </a:r>
            <a:r>
              <a:rPr lang="ru-RU" sz="1600" dirty="0" err="1"/>
              <a:t>додатків</a:t>
            </a:r>
            <a:r>
              <a:rPr lang="ru-RU" sz="1600" dirty="0"/>
              <a:t> з </a:t>
            </a:r>
            <a:r>
              <a:rPr lang="ru-RU" sz="1600" dirty="0" err="1"/>
              <a:t>графічним</a:t>
            </a:r>
            <a:r>
              <a:rPr lang="ru-RU" sz="1600" dirty="0"/>
              <a:t> </a:t>
            </a:r>
            <a:r>
              <a:rPr lang="ru-RU" sz="1600" dirty="0" err="1"/>
              <a:t>інтерфейсом</a:t>
            </a:r>
            <a:r>
              <a:rPr lang="ru-RU" sz="1600" dirty="0"/>
              <a:t>. </a:t>
            </a:r>
            <a:r>
              <a:rPr lang="ru-RU" sz="1600" dirty="0" err="1"/>
              <a:t>Працює</a:t>
            </a:r>
            <a:r>
              <a:rPr lang="ru-RU" sz="1600" dirty="0"/>
              <a:t> на </a:t>
            </a:r>
            <a:r>
              <a:rPr lang="en-US" sz="1600" dirty="0"/>
              <a:t>Windows, </a:t>
            </a:r>
            <a:r>
              <a:rPr lang="en-US" sz="1600" dirty="0" err="1"/>
              <a:t>macOS</a:t>
            </a:r>
            <a:r>
              <a:rPr lang="en-US" sz="1600" dirty="0"/>
              <a:t>, Linux, Android </a:t>
            </a:r>
            <a:r>
              <a:rPr lang="ru-RU" sz="1600" dirty="0"/>
              <a:t>та </a:t>
            </a:r>
            <a:r>
              <a:rPr lang="en-US" sz="1600" dirty="0" err="1"/>
              <a:t>iOS</a:t>
            </a:r>
            <a:r>
              <a:rPr lang="en-US" sz="1600" dirty="0" smtClean="0"/>
              <a:t>.</a:t>
            </a:r>
            <a:endParaRPr lang="uk-UA" sz="1600" dirty="0" smtClean="0"/>
          </a:p>
          <a:p>
            <a:pPr marL="114300" indent="0">
              <a:buNone/>
            </a:pPr>
            <a:endParaRPr lang="uk-UA" sz="1600" dirty="0" smtClean="0"/>
          </a:p>
          <a:p>
            <a:pPr marL="114300" indent="0">
              <a:buNone/>
            </a:pPr>
            <a:r>
              <a:rPr lang="en-US" sz="1600" dirty="0" err="1" smtClean="0"/>
              <a:t>PyQt</a:t>
            </a:r>
            <a:r>
              <a:rPr lang="uk-UA" sz="1600" dirty="0" smtClean="0"/>
              <a:t> - </a:t>
            </a:r>
            <a:r>
              <a:rPr lang="ru-RU" sz="1600" dirty="0" err="1" smtClean="0"/>
              <a:t>інструмент</a:t>
            </a:r>
            <a:r>
              <a:rPr lang="ru-RU" sz="1600" dirty="0" smtClean="0"/>
              <a:t> </a:t>
            </a:r>
            <a:r>
              <a:rPr lang="ru-RU" sz="1600" dirty="0"/>
              <a:t>для </a:t>
            </a:r>
            <a:r>
              <a:rPr lang="ru-RU" sz="1600" dirty="0" err="1"/>
              <a:t>створення</a:t>
            </a:r>
            <a:r>
              <a:rPr lang="ru-RU" sz="1600" dirty="0"/>
              <a:t> </a:t>
            </a:r>
            <a:r>
              <a:rPr lang="ru-RU" sz="1600" dirty="0" err="1"/>
              <a:t>настільних</a:t>
            </a:r>
            <a:r>
              <a:rPr lang="ru-RU" sz="1600" dirty="0"/>
              <a:t> </a:t>
            </a:r>
            <a:r>
              <a:rPr lang="ru-RU" sz="1600" dirty="0" err="1"/>
              <a:t>додатків</a:t>
            </a:r>
            <a:r>
              <a:rPr lang="ru-RU" sz="1600" dirty="0"/>
              <a:t> з </a:t>
            </a:r>
            <a:r>
              <a:rPr lang="ru-RU" sz="1600" dirty="0" err="1"/>
              <a:t>графічним</a:t>
            </a:r>
            <a:r>
              <a:rPr lang="ru-RU" sz="1600" dirty="0"/>
              <a:t> </a:t>
            </a:r>
            <a:r>
              <a:rPr lang="ru-RU" sz="1600" dirty="0" err="1"/>
              <a:t>інтерфейсом</a:t>
            </a:r>
            <a:r>
              <a:rPr lang="ru-RU" sz="1600" dirty="0"/>
              <a:t>. </a:t>
            </a:r>
            <a:r>
              <a:rPr lang="ru-RU" sz="1600" dirty="0" err="1"/>
              <a:t>Підтримує</a:t>
            </a:r>
            <a:r>
              <a:rPr lang="ru-RU" sz="1600" dirty="0"/>
              <a:t> </a:t>
            </a:r>
            <a:r>
              <a:rPr lang="en-US" sz="1600" dirty="0"/>
              <a:t>Windows, </a:t>
            </a:r>
            <a:r>
              <a:rPr lang="en-US" sz="1600" dirty="0" err="1"/>
              <a:t>macOS</a:t>
            </a:r>
            <a:r>
              <a:rPr lang="en-US" sz="1600" dirty="0"/>
              <a:t> </a:t>
            </a:r>
            <a:r>
              <a:rPr lang="ru-RU" sz="1600" dirty="0"/>
              <a:t>і </a:t>
            </a:r>
            <a:r>
              <a:rPr lang="en-US" sz="1600" dirty="0"/>
              <a:t>Linux, </a:t>
            </a:r>
            <a:r>
              <a:rPr lang="ru-RU" sz="1600" dirty="0" err="1"/>
              <a:t>надаючи</a:t>
            </a:r>
            <a:r>
              <a:rPr lang="ru-RU" sz="1600" dirty="0"/>
              <a:t> </a:t>
            </a:r>
            <a:r>
              <a:rPr lang="ru-RU" sz="1600" dirty="0" err="1"/>
              <a:t>можливість</a:t>
            </a:r>
            <a:r>
              <a:rPr lang="ru-RU" sz="1600" dirty="0"/>
              <a:t> </a:t>
            </a:r>
            <a:r>
              <a:rPr lang="ru-RU" sz="1600" dirty="0" err="1"/>
              <a:t>створювати</a:t>
            </a:r>
            <a:r>
              <a:rPr lang="ru-RU" sz="1600" dirty="0"/>
              <a:t> </a:t>
            </a:r>
            <a:r>
              <a:rPr lang="ru-RU" sz="1600" dirty="0" err="1"/>
              <a:t>потужні</a:t>
            </a:r>
            <a:r>
              <a:rPr lang="ru-RU" sz="1600" dirty="0"/>
              <a:t> </a:t>
            </a:r>
            <a:r>
              <a:rPr lang="ru-RU" sz="1600" dirty="0" err="1"/>
              <a:t>додатки</a:t>
            </a:r>
            <a:r>
              <a:rPr lang="ru-RU" sz="1600" dirty="0"/>
              <a:t> з </a:t>
            </a:r>
            <a:r>
              <a:rPr lang="ru-RU" sz="1600" dirty="0" err="1"/>
              <a:t>інтерфейсом</a:t>
            </a:r>
            <a:r>
              <a:rPr lang="ru-RU" sz="1600" dirty="0"/>
              <a:t> </a:t>
            </a:r>
            <a:r>
              <a:rPr lang="ru-RU" sz="1600" dirty="0" err="1"/>
              <a:t>користувача</a:t>
            </a:r>
            <a:r>
              <a:rPr lang="ru-RU" sz="1600" dirty="0" smtClean="0"/>
              <a:t>.</a:t>
            </a:r>
          </a:p>
          <a:p>
            <a:pPr marL="114300" indent="0">
              <a:buNone/>
            </a:pPr>
            <a:endParaRPr lang="uk-UA" sz="1600" dirty="0"/>
          </a:p>
          <a:p>
            <a:pPr marL="114300" indent="0">
              <a:buNone/>
            </a:pPr>
            <a:r>
              <a:rPr lang="uk-UA" sz="1600" dirty="0" smtClean="0"/>
              <a:t>(наукові інтерфейси для експериментів і </a:t>
            </a:r>
            <a:r>
              <a:rPr lang="uk-UA" sz="1600" dirty="0" err="1" smtClean="0"/>
              <a:t>тд</a:t>
            </a:r>
            <a:r>
              <a:rPr lang="uk-UA" sz="1600" dirty="0" smtClean="0"/>
              <a:t>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059406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Популярність мов програмування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575177" y="1020934"/>
            <a:ext cx="3257123" cy="3817396"/>
          </a:xfrm>
        </p:spPr>
        <p:txBody>
          <a:bodyPr/>
          <a:lstStyle/>
          <a:p>
            <a:pPr marL="114300" indent="0">
              <a:buNone/>
            </a:pPr>
            <a:r>
              <a:rPr lang="uk-UA" dirty="0" smtClean="0"/>
              <a:t>Логічним висновком було б зупинитись на </a:t>
            </a:r>
            <a:r>
              <a:rPr lang="uk-UA" dirty="0" err="1" smtClean="0"/>
              <a:t>джава</a:t>
            </a:r>
            <a:r>
              <a:rPr lang="uk-UA" dirty="0" smtClean="0"/>
              <a:t> </a:t>
            </a:r>
            <a:r>
              <a:rPr lang="uk-UA" dirty="0" err="1" smtClean="0"/>
              <a:t>скрипті</a:t>
            </a:r>
            <a:r>
              <a:rPr lang="uk-UA" dirty="0" smtClean="0"/>
              <a:t> як найбільш популярним, однак ми зупинимось на </a:t>
            </a:r>
            <a:r>
              <a:rPr lang="uk-UA" dirty="0" err="1" smtClean="0"/>
              <a:t>вивчані</a:t>
            </a:r>
            <a:r>
              <a:rPr lang="uk-UA" dirty="0" smtClean="0"/>
              <a:t> </a:t>
            </a:r>
            <a:r>
              <a:rPr lang="uk-UA" dirty="0" err="1" smtClean="0"/>
              <a:t>пайтону</a:t>
            </a:r>
            <a:r>
              <a:rPr lang="uk-UA" dirty="0" smtClean="0"/>
              <a:t> та </a:t>
            </a:r>
            <a:r>
              <a:rPr lang="uk-UA" dirty="0" err="1" smtClean="0"/>
              <a:t>котліну</a:t>
            </a:r>
            <a:r>
              <a:rPr lang="uk-UA" dirty="0" smtClean="0"/>
              <a:t>. Див переваги </a:t>
            </a:r>
            <a:r>
              <a:rPr lang="uk-UA" dirty="0" err="1" smtClean="0"/>
              <a:t>котліну</a:t>
            </a:r>
            <a:r>
              <a:rPr lang="uk-UA" dirty="0" smtClean="0"/>
              <a:t> в наступних  презентаціях</a:t>
            </a:r>
            <a:endParaRPr lang="ru-RU" dirty="0"/>
          </a:p>
        </p:txBody>
      </p:sp>
      <p:pic>
        <p:nvPicPr>
          <p:cNvPr id="1028" name="Picture 4" descr="Топ-15 мов програмування та технологій з найбільшою спільнотою розробників  — дані за 2022 рі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92" y="1020933"/>
            <a:ext cx="4696320" cy="391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092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801" y="428017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End…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50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Кросплатформність</a:t>
            </a:r>
            <a:r>
              <a:rPr lang="ru-RU" dirty="0"/>
              <a:t> на </a:t>
            </a:r>
            <a:r>
              <a:rPr lang="ru-RU" dirty="0" err="1"/>
              <a:t>рівні</a:t>
            </a:r>
            <a:r>
              <a:rPr lang="ru-RU" dirty="0"/>
              <a:t> </a:t>
            </a:r>
            <a:r>
              <a:rPr lang="ru-RU" dirty="0" err="1"/>
              <a:t>мов</a:t>
            </a:r>
            <a:r>
              <a:rPr lang="ru-RU" dirty="0"/>
              <a:t> </a:t>
            </a:r>
            <a:r>
              <a:rPr lang="ru-RU" dirty="0" err="1" smtClean="0"/>
              <a:t>програмування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/>
              <a:t>Кросплатформність</a:t>
            </a:r>
            <a:r>
              <a:rPr lang="ru-RU" dirty="0"/>
              <a:t> на </a:t>
            </a:r>
            <a:r>
              <a:rPr lang="ru-RU" dirty="0" err="1"/>
              <a:t>рівні</a:t>
            </a:r>
            <a:r>
              <a:rPr lang="ru-RU" dirty="0"/>
              <a:t> </a:t>
            </a:r>
            <a:r>
              <a:rPr lang="ru-RU" dirty="0" err="1"/>
              <a:t>мов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</a:t>
            </a:r>
            <a:r>
              <a:rPr lang="ru-RU" dirty="0" err="1"/>
              <a:t>досягається</a:t>
            </a:r>
            <a:r>
              <a:rPr lang="ru-RU" dirty="0"/>
              <a:t> шляхом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незалежності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коду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платформи</a:t>
            </a:r>
            <a:r>
              <a:rPr lang="ru-RU" dirty="0"/>
              <a:t>. </a:t>
            </a:r>
            <a:r>
              <a:rPr lang="ru-RU" dirty="0" err="1"/>
              <a:t>Багатоплатформними</a:t>
            </a:r>
            <a:r>
              <a:rPr lang="ru-RU" dirty="0"/>
              <a:t> є </a:t>
            </a:r>
            <a:r>
              <a:rPr lang="ru-RU" dirty="0" err="1"/>
              <a:t>більшість</a:t>
            </a:r>
            <a:r>
              <a:rPr lang="ru-RU" dirty="0"/>
              <a:t> </a:t>
            </a:r>
            <a:r>
              <a:rPr lang="ru-RU" dirty="0" err="1"/>
              <a:t>сучасних</a:t>
            </a:r>
            <a:r>
              <a:rPr lang="ru-RU" dirty="0"/>
              <a:t> </a:t>
            </a:r>
            <a:r>
              <a:rPr lang="ru-RU" dirty="0" err="1"/>
              <a:t>високорівневих</a:t>
            </a:r>
            <a:r>
              <a:rPr lang="ru-RU" dirty="0"/>
              <a:t> </a:t>
            </a:r>
            <a:r>
              <a:rPr lang="ru-RU" dirty="0" err="1"/>
              <a:t>мов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, для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реалізовані</a:t>
            </a:r>
            <a:r>
              <a:rPr lang="ru-RU" dirty="0"/>
              <a:t> </a:t>
            </a:r>
            <a:r>
              <a:rPr lang="ru-RU" dirty="0" err="1"/>
              <a:t>транслятори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виконуватись</a:t>
            </a:r>
            <a:r>
              <a:rPr lang="ru-RU" dirty="0"/>
              <a:t> на </a:t>
            </a:r>
            <a:r>
              <a:rPr lang="ru-RU" dirty="0" err="1"/>
              <a:t>різних</a:t>
            </a:r>
            <a:r>
              <a:rPr lang="ru-RU" dirty="0"/>
              <a:t> платформах. 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en-US" dirty="0"/>
              <a:t>C, </a:t>
            </a:r>
            <a:r>
              <a:rPr lang="ru-RU" dirty="0"/>
              <a:t>С++ і </a:t>
            </a:r>
            <a:r>
              <a:rPr lang="en-US" dirty="0"/>
              <a:t>Pascal — </a:t>
            </a:r>
            <a:r>
              <a:rPr lang="ru-RU" dirty="0" err="1"/>
              <a:t>кросплатформні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 на </a:t>
            </a:r>
            <a:r>
              <a:rPr lang="ru-RU" dirty="0" err="1"/>
              <a:t>рівні</a:t>
            </a:r>
            <a:r>
              <a:rPr lang="ru-RU" dirty="0"/>
              <a:t> </a:t>
            </a:r>
            <a:r>
              <a:rPr lang="ru-RU" dirty="0" err="1"/>
              <a:t>компіляції</a:t>
            </a:r>
            <a:r>
              <a:rPr lang="ru-RU" dirty="0"/>
              <a:t>, </a:t>
            </a:r>
            <a:r>
              <a:rPr lang="ru-RU" dirty="0" err="1"/>
              <a:t>тобто</a:t>
            </a:r>
            <a:r>
              <a:rPr lang="ru-RU" dirty="0"/>
              <a:t> для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мов</a:t>
            </a:r>
            <a:r>
              <a:rPr lang="ru-RU" dirty="0"/>
              <a:t> є </a:t>
            </a:r>
            <a:r>
              <a:rPr lang="ru-RU" dirty="0" err="1"/>
              <a:t>компілятори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 smtClean="0"/>
              <a:t>платформи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Кросплатформність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err="1"/>
              <a:t>рівні</a:t>
            </a:r>
            <a:r>
              <a:rPr lang="ru-RU" dirty="0"/>
              <a:t> </a:t>
            </a:r>
            <a:r>
              <a:rPr lang="ru-RU" dirty="0" err="1"/>
              <a:t>редакторів</a:t>
            </a:r>
            <a:r>
              <a:rPr lang="ru-RU" dirty="0"/>
              <a:t> </a:t>
            </a:r>
            <a:r>
              <a:rPr lang="ru-RU" dirty="0" err="1"/>
              <a:t>зв'язків</a:t>
            </a:r>
            <a:r>
              <a:rPr lang="ru-RU" dirty="0"/>
              <a:t> </a:t>
            </a:r>
            <a:r>
              <a:rPr lang="ru-RU" dirty="0" err="1"/>
              <a:t>досягається</a:t>
            </a:r>
            <a:r>
              <a:rPr lang="ru-RU" dirty="0"/>
              <a:t> </a:t>
            </a:r>
            <a:r>
              <a:rPr lang="ru-RU" dirty="0" err="1"/>
              <a:t>реалізацією</a:t>
            </a:r>
            <a:r>
              <a:rPr lang="ru-RU" dirty="0"/>
              <a:t> для </a:t>
            </a:r>
            <a:r>
              <a:rPr lang="ru-RU" dirty="0" err="1"/>
              <a:t>різних</a:t>
            </a:r>
            <a:r>
              <a:rPr lang="ru-RU" dirty="0"/>
              <a:t> платформ </a:t>
            </a:r>
            <a:r>
              <a:rPr lang="ru-RU" dirty="0" err="1"/>
              <a:t>кросплатформних</a:t>
            </a:r>
            <a:r>
              <a:rPr lang="ru-RU" dirty="0"/>
              <a:t> </a:t>
            </a:r>
            <a:r>
              <a:rPr lang="ru-RU" dirty="0" err="1"/>
              <a:t>бібліотек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реалізують</a:t>
            </a:r>
            <a:r>
              <a:rPr lang="ru-RU" dirty="0"/>
              <a:t> </a:t>
            </a:r>
            <a:r>
              <a:rPr lang="ru-RU" dirty="0" err="1"/>
              <a:t>незалежний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платформи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, в тому </a:t>
            </a:r>
            <a:r>
              <a:rPr lang="ru-RU" dirty="0" err="1"/>
              <a:t>числі</a:t>
            </a:r>
            <a:r>
              <a:rPr lang="ru-RU" dirty="0"/>
              <a:t> — </a:t>
            </a:r>
            <a:r>
              <a:rPr lang="ru-RU" dirty="0" err="1"/>
              <a:t>стандартизованих</a:t>
            </a:r>
            <a:r>
              <a:rPr lang="ru-RU" dirty="0"/>
              <a:t> </a:t>
            </a:r>
            <a:r>
              <a:rPr lang="ru-RU" dirty="0" err="1"/>
              <a:t>бібліотек</a:t>
            </a:r>
            <a:r>
              <a:rPr lang="ru-RU" dirty="0"/>
              <a:t>. </a:t>
            </a:r>
            <a:r>
              <a:rPr lang="ru-RU" dirty="0" err="1"/>
              <a:t>Зокрема</a:t>
            </a:r>
            <a:r>
              <a:rPr lang="ru-RU" dirty="0"/>
              <a:t>, у </a:t>
            </a:r>
            <a:r>
              <a:rPr lang="ru-RU" dirty="0" err="1"/>
              <a:t>наборі</a:t>
            </a:r>
            <a:r>
              <a:rPr lang="ru-RU" dirty="0"/>
              <a:t> </a:t>
            </a:r>
            <a:r>
              <a:rPr lang="en-US" dirty="0"/>
              <a:t>POSIX (Portable Operating System Interface for </a:t>
            </a:r>
            <a:r>
              <a:rPr lang="en-US" dirty="0" err="1"/>
              <a:t>uniX</a:t>
            </a:r>
            <a:r>
              <a:rPr lang="en-US" dirty="0"/>
              <a:t>) </a:t>
            </a:r>
            <a:r>
              <a:rPr lang="ru-RU" dirty="0"/>
              <a:t>стандартизовано </a:t>
            </a:r>
            <a:r>
              <a:rPr lang="ru-RU" dirty="0" err="1"/>
              <a:t>багато</a:t>
            </a:r>
            <a:r>
              <a:rPr lang="ru-RU" dirty="0"/>
              <a:t> </a:t>
            </a:r>
            <a:r>
              <a:rPr lang="ru-RU" dirty="0" err="1"/>
              <a:t>бібліотек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 С. </a:t>
            </a:r>
            <a:r>
              <a:rPr lang="ru-RU" dirty="0" err="1"/>
              <a:t>Існує</a:t>
            </a:r>
            <a:r>
              <a:rPr lang="ru-RU" dirty="0"/>
              <a:t> </a:t>
            </a:r>
            <a:r>
              <a:rPr lang="ru-RU" dirty="0" err="1"/>
              <a:t>також</a:t>
            </a:r>
            <a:r>
              <a:rPr lang="ru-RU" dirty="0"/>
              <a:t> велика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нестандартних</a:t>
            </a:r>
            <a:r>
              <a:rPr lang="ru-RU" dirty="0"/>
              <a:t> </a:t>
            </a:r>
            <a:r>
              <a:rPr lang="ru-RU" dirty="0" err="1"/>
              <a:t>кросплатформних</a:t>
            </a:r>
            <a:r>
              <a:rPr lang="ru-RU" dirty="0"/>
              <a:t> </a:t>
            </a:r>
            <a:r>
              <a:rPr lang="ru-RU" dirty="0" err="1"/>
              <a:t>бібліотек</a:t>
            </a:r>
            <a:r>
              <a:rPr lang="ru-RU" dirty="0"/>
              <a:t>: </a:t>
            </a:r>
            <a:r>
              <a:rPr lang="en-US" dirty="0" err="1"/>
              <a:t>Qt</a:t>
            </a:r>
            <a:r>
              <a:rPr lang="en-US" dirty="0"/>
              <a:t>, GTK+, FLTK, STL, Boost, OpenGL, SDL, </a:t>
            </a:r>
            <a:r>
              <a:rPr lang="en-US" dirty="0" err="1"/>
              <a:t>OpenAL</a:t>
            </a:r>
            <a:r>
              <a:rPr lang="en-US" dirty="0"/>
              <a:t>, </a:t>
            </a:r>
            <a:r>
              <a:rPr lang="en-US" dirty="0" err="1"/>
              <a:t>OpenCL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974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Кросплатформність</a:t>
            </a:r>
            <a:r>
              <a:rPr lang="ru-RU" dirty="0"/>
              <a:t> на </a:t>
            </a:r>
            <a:r>
              <a:rPr lang="ru-RU" dirty="0" err="1"/>
              <a:t>рівні</a:t>
            </a:r>
            <a:r>
              <a:rPr lang="ru-RU" dirty="0"/>
              <a:t> </a:t>
            </a:r>
            <a:r>
              <a:rPr lang="ru-RU" dirty="0" err="1"/>
              <a:t>середовища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/>
              <a:t>Кросплатформність</a:t>
            </a:r>
            <a:r>
              <a:rPr lang="ru-RU" dirty="0"/>
              <a:t> на </a:t>
            </a:r>
            <a:r>
              <a:rPr lang="ru-RU" dirty="0" err="1"/>
              <a:t>рівні</a:t>
            </a:r>
            <a:r>
              <a:rPr lang="ru-RU" dirty="0"/>
              <a:t> </a:t>
            </a:r>
            <a:r>
              <a:rPr lang="ru-RU" dirty="0" err="1"/>
              <a:t>середовищ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забезпечується</a:t>
            </a:r>
            <a:r>
              <a:rPr lang="ru-RU" dirty="0"/>
              <a:t> </a:t>
            </a:r>
            <a:r>
              <a:rPr lang="ru-RU" dirty="0" err="1"/>
              <a:t>реалізацією</a:t>
            </a:r>
            <a:r>
              <a:rPr lang="ru-RU" dirty="0"/>
              <a:t> в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середовищах</a:t>
            </a:r>
            <a:r>
              <a:rPr lang="ru-RU" dirty="0"/>
              <a:t> </a:t>
            </a:r>
            <a:r>
              <a:rPr lang="ru-RU" dirty="0" err="1"/>
              <a:t>можливостей</a:t>
            </a:r>
            <a:r>
              <a:rPr lang="ru-RU" dirty="0"/>
              <a:t>, </a:t>
            </a:r>
            <a:r>
              <a:rPr lang="ru-RU" dirty="0" err="1"/>
              <a:t>необхідних</a:t>
            </a:r>
            <a:r>
              <a:rPr lang="ru-RU" dirty="0"/>
              <a:t> </a:t>
            </a:r>
            <a:r>
              <a:rPr lang="ru-RU" dirty="0" err="1"/>
              <a:t>програмам</a:t>
            </a:r>
            <a:r>
              <a:rPr lang="ru-RU" dirty="0"/>
              <a:t> </a:t>
            </a:r>
            <a:r>
              <a:rPr lang="ru-RU" dirty="0" err="1"/>
              <a:t>незалежно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платформи</a:t>
            </a:r>
            <a:r>
              <a:rPr lang="ru-RU" dirty="0"/>
              <a:t>. </a:t>
            </a:r>
            <a:r>
              <a:rPr lang="ru-RU" dirty="0" err="1"/>
              <a:t>Декларований</a:t>
            </a:r>
            <a:r>
              <a:rPr lang="ru-RU" dirty="0"/>
              <a:t> </a:t>
            </a:r>
            <a:r>
              <a:rPr lang="ru-RU" dirty="0" err="1"/>
              <a:t>набір</a:t>
            </a:r>
            <a:r>
              <a:rPr lang="ru-RU" dirty="0"/>
              <a:t> таких </a:t>
            </a:r>
            <a:r>
              <a:rPr lang="ru-RU" dirty="0" err="1"/>
              <a:t>можливостей</a:t>
            </a:r>
            <a:r>
              <a:rPr lang="ru-RU" dirty="0"/>
              <a:t> </a:t>
            </a:r>
            <a:r>
              <a:rPr lang="ru-RU" dirty="0" err="1"/>
              <a:t>прийнято</a:t>
            </a:r>
            <a:r>
              <a:rPr lang="ru-RU" dirty="0"/>
              <a:t> </a:t>
            </a:r>
            <a:r>
              <a:rPr lang="ru-RU" dirty="0" err="1"/>
              <a:t>називати</a:t>
            </a:r>
            <a:r>
              <a:rPr lang="ru-RU" dirty="0"/>
              <a:t> «контрактом» — </a:t>
            </a:r>
            <a:r>
              <a:rPr lang="ru-RU" dirty="0" err="1"/>
              <a:t>обов'язком</a:t>
            </a:r>
            <a:r>
              <a:rPr lang="ru-RU" dirty="0"/>
              <a:t>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покладається</a:t>
            </a:r>
            <a:r>
              <a:rPr lang="ru-RU" dirty="0"/>
              <a:t> на </a:t>
            </a:r>
            <a:r>
              <a:rPr lang="ru-RU" dirty="0" err="1"/>
              <a:t>середовище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забезпечити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.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обов'язки</a:t>
            </a:r>
            <a:r>
              <a:rPr lang="ru-RU" dirty="0"/>
              <a:t> </a:t>
            </a:r>
            <a:r>
              <a:rPr lang="ru-RU" dirty="0" err="1"/>
              <a:t>реалізуються</a:t>
            </a:r>
            <a:r>
              <a:rPr lang="ru-RU" dirty="0"/>
              <a:t> через </a:t>
            </a:r>
            <a:r>
              <a:rPr lang="ru-RU" dirty="0" err="1"/>
              <a:t>інтерпретатор</a:t>
            </a:r>
            <a:r>
              <a:rPr lang="ru-RU" dirty="0"/>
              <a:t>, </a:t>
            </a:r>
            <a:r>
              <a:rPr lang="ru-RU" dirty="0" err="1"/>
              <a:t>файлові</a:t>
            </a:r>
            <a:r>
              <a:rPr lang="ru-RU" dirty="0"/>
              <a:t> потоки, </a:t>
            </a:r>
            <a:r>
              <a:rPr lang="ru-RU" dirty="0" err="1"/>
              <a:t>системні</a:t>
            </a:r>
            <a:r>
              <a:rPr lang="ru-RU" dirty="0"/>
              <a:t> </a:t>
            </a:r>
            <a:r>
              <a:rPr lang="ru-RU" dirty="0" err="1"/>
              <a:t>виклики</a:t>
            </a:r>
            <a:r>
              <a:rPr lang="ru-RU" dirty="0"/>
              <a:t>, </a:t>
            </a:r>
            <a:r>
              <a:rPr lang="ru-RU" dirty="0" err="1"/>
              <a:t>протоколи</a:t>
            </a:r>
            <a:r>
              <a:rPr lang="ru-RU" dirty="0"/>
              <a:t>, </a:t>
            </a:r>
            <a:r>
              <a:rPr lang="ru-RU" dirty="0" err="1"/>
              <a:t>віртуальну</a:t>
            </a:r>
            <a:r>
              <a:rPr lang="ru-RU" dirty="0"/>
              <a:t> машину </a:t>
            </a:r>
            <a:r>
              <a:rPr lang="ru-RU" dirty="0" err="1"/>
              <a:t>тощо</a:t>
            </a:r>
            <a:r>
              <a:rPr lang="ru-RU" dirty="0"/>
              <a:t>. </a:t>
            </a:r>
            <a:endParaRPr lang="ru-RU" dirty="0" smtClean="0"/>
          </a:p>
          <a:p>
            <a:r>
              <a:rPr lang="en-US" dirty="0" smtClean="0"/>
              <a:t>Java </a:t>
            </a:r>
            <a:r>
              <a:rPr lang="ru-RU" dirty="0"/>
              <a:t>і </a:t>
            </a:r>
            <a:r>
              <a:rPr lang="en-US" dirty="0"/>
              <a:t>C# — </a:t>
            </a:r>
            <a:r>
              <a:rPr lang="ru-RU" dirty="0" err="1"/>
              <a:t>кросплатформні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 на </a:t>
            </a:r>
            <a:r>
              <a:rPr lang="ru-RU" dirty="0" err="1"/>
              <a:t>рівні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, </a:t>
            </a:r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виконувані</a:t>
            </a:r>
            <a:r>
              <a:rPr lang="ru-RU" dirty="0"/>
              <a:t> </a:t>
            </a:r>
            <a:r>
              <a:rPr lang="ru-RU" dirty="0" err="1"/>
              <a:t>файли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запускати</a:t>
            </a:r>
            <a:r>
              <a:rPr lang="ru-RU" dirty="0"/>
              <a:t> на </a:t>
            </a:r>
            <a:r>
              <a:rPr lang="ru-RU" dirty="0" err="1"/>
              <a:t>різних</a:t>
            </a:r>
            <a:r>
              <a:rPr lang="ru-RU" dirty="0"/>
              <a:t> платформах без </a:t>
            </a:r>
            <a:r>
              <a:rPr lang="ru-RU" dirty="0" err="1"/>
              <a:t>попередньої</a:t>
            </a:r>
            <a:r>
              <a:rPr lang="ru-RU" dirty="0"/>
              <a:t> </a:t>
            </a:r>
            <a:r>
              <a:rPr lang="ru-RU" dirty="0" err="1"/>
              <a:t>перекомпіляції</a:t>
            </a:r>
            <a:r>
              <a:rPr lang="ru-RU" dirty="0"/>
              <a:t>. </a:t>
            </a:r>
            <a:r>
              <a:rPr lang="en-US" dirty="0"/>
              <a:t>PHP, </a:t>
            </a:r>
            <a:r>
              <a:rPr lang="en-US" dirty="0" err="1"/>
              <a:t>ActionScript</a:t>
            </a:r>
            <a:r>
              <a:rPr lang="en-US" dirty="0"/>
              <a:t>, Perl, Python, </a:t>
            </a:r>
            <a:r>
              <a:rPr lang="en-US" dirty="0" err="1"/>
              <a:t>Tcl</a:t>
            </a:r>
            <a:r>
              <a:rPr lang="en-US" dirty="0"/>
              <a:t> </a:t>
            </a:r>
            <a:r>
              <a:rPr lang="ru-RU" dirty="0"/>
              <a:t>і </a:t>
            </a:r>
            <a:r>
              <a:rPr lang="en-US" dirty="0"/>
              <a:t>Ruby — </a:t>
            </a:r>
            <a:r>
              <a:rPr lang="ru-RU" dirty="0" err="1"/>
              <a:t>кросплатформні</a:t>
            </a:r>
            <a:r>
              <a:rPr lang="ru-RU" dirty="0"/>
              <a:t> </a:t>
            </a:r>
            <a:r>
              <a:rPr lang="ru-RU" dirty="0" err="1"/>
              <a:t>інтерпретовані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,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інтерпретатори</a:t>
            </a:r>
            <a:r>
              <a:rPr lang="ru-RU" dirty="0"/>
              <a:t> </a:t>
            </a:r>
            <a:r>
              <a:rPr lang="ru-RU" dirty="0" err="1"/>
              <a:t>існують</a:t>
            </a:r>
            <a:r>
              <a:rPr lang="ru-RU" dirty="0"/>
              <a:t> для </a:t>
            </a:r>
            <a:r>
              <a:rPr lang="ru-RU" dirty="0" err="1"/>
              <a:t>багатьох</a:t>
            </a:r>
            <a:r>
              <a:rPr lang="ru-RU" dirty="0"/>
              <a:t> платформ.</a:t>
            </a:r>
          </a:p>
        </p:txBody>
      </p:sp>
    </p:spTree>
    <p:extLst>
      <p:ext uri="{BB962C8B-B14F-4D97-AF65-F5344CB8AC3E}">
        <p14:creationId xmlns:p14="http://schemas.microsoft.com/office/powerpoint/2010/main" val="51054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Кросплатформність</a:t>
            </a:r>
            <a:r>
              <a:rPr lang="ru-RU" dirty="0"/>
              <a:t> на </a:t>
            </a:r>
            <a:r>
              <a:rPr lang="ru-RU" dirty="0" err="1"/>
              <a:t>рівні</a:t>
            </a:r>
            <a:r>
              <a:rPr lang="ru-RU" dirty="0"/>
              <a:t> </a:t>
            </a:r>
            <a:r>
              <a:rPr lang="ru-RU" dirty="0" err="1"/>
              <a:t>мов</a:t>
            </a:r>
            <a:r>
              <a:rPr lang="ru-RU" dirty="0"/>
              <a:t> </a:t>
            </a:r>
            <a:r>
              <a:rPr lang="ru-RU" dirty="0" err="1" smtClean="0"/>
              <a:t>програмування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/>
              <a:t>Кросплатформність</a:t>
            </a:r>
            <a:r>
              <a:rPr lang="ru-RU" dirty="0"/>
              <a:t> на </a:t>
            </a:r>
            <a:r>
              <a:rPr lang="ru-RU" dirty="0" err="1"/>
              <a:t>рівні</a:t>
            </a:r>
            <a:r>
              <a:rPr lang="ru-RU" dirty="0"/>
              <a:t> </a:t>
            </a:r>
            <a:r>
              <a:rPr lang="ru-RU" dirty="0" err="1"/>
              <a:t>мов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</a:t>
            </a:r>
            <a:r>
              <a:rPr lang="ru-RU" dirty="0" err="1"/>
              <a:t>досягається</a:t>
            </a:r>
            <a:r>
              <a:rPr lang="ru-RU" dirty="0"/>
              <a:t> шляхом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незалежності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коду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платформи</a:t>
            </a:r>
            <a:r>
              <a:rPr lang="ru-RU" dirty="0"/>
              <a:t>. </a:t>
            </a:r>
            <a:r>
              <a:rPr lang="ru-RU" dirty="0" err="1"/>
              <a:t>Багатоплатформними</a:t>
            </a:r>
            <a:r>
              <a:rPr lang="ru-RU" dirty="0"/>
              <a:t> є </a:t>
            </a:r>
            <a:r>
              <a:rPr lang="ru-RU" dirty="0" err="1"/>
              <a:t>більшість</a:t>
            </a:r>
            <a:r>
              <a:rPr lang="ru-RU" dirty="0"/>
              <a:t> </a:t>
            </a:r>
            <a:r>
              <a:rPr lang="ru-RU" dirty="0" err="1"/>
              <a:t>сучасних</a:t>
            </a:r>
            <a:r>
              <a:rPr lang="ru-RU" dirty="0"/>
              <a:t> </a:t>
            </a:r>
            <a:r>
              <a:rPr lang="ru-RU" dirty="0" err="1"/>
              <a:t>високорівневих</a:t>
            </a:r>
            <a:r>
              <a:rPr lang="ru-RU" dirty="0"/>
              <a:t> </a:t>
            </a:r>
            <a:r>
              <a:rPr lang="ru-RU" dirty="0" err="1"/>
              <a:t>мов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, для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реалізовані</a:t>
            </a:r>
            <a:r>
              <a:rPr lang="ru-RU" dirty="0"/>
              <a:t> </a:t>
            </a:r>
            <a:r>
              <a:rPr lang="ru-RU" dirty="0" err="1"/>
              <a:t>транслятори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виконуватись</a:t>
            </a:r>
            <a:r>
              <a:rPr lang="ru-RU" dirty="0"/>
              <a:t> на </a:t>
            </a:r>
            <a:r>
              <a:rPr lang="ru-RU" dirty="0" err="1"/>
              <a:t>різних</a:t>
            </a:r>
            <a:r>
              <a:rPr lang="ru-RU" dirty="0"/>
              <a:t> платформах. 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en-US" dirty="0"/>
              <a:t>C, </a:t>
            </a:r>
            <a:r>
              <a:rPr lang="ru-RU" dirty="0"/>
              <a:t>С++ і </a:t>
            </a:r>
            <a:r>
              <a:rPr lang="en-US" dirty="0"/>
              <a:t>Pascal — </a:t>
            </a:r>
            <a:r>
              <a:rPr lang="ru-RU" dirty="0" err="1"/>
              <a:t>кросплатформні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 на </a:t>
            </a:r>
            <a:r>
              <a:rPr lang="ru-RU" dirty="0" err="1"/>
              <a:t>рівні</a:t>
            </a:r>
            <a:r>
              <a:rPr lang="ru-RU" dirty="0"/>
              <a:t> </a:t>
            </a:r>
            <a:r>
              <a:rPr lang="ru-RU" dirty="0" err="1"/>
              <a:t>компіляції</a:t>
            </a:r>
            <a:r>
              <a:rPr lang="ru-RU" dirty="0"/>
              <a:t>, </a:t>
            </a:r>
            <a:r>
              <a:rPr lang="ru-RU" dirty="0" err="1"/>
              <a:t>тобто</a:t>
            </a:r>
            <a:r>
              <a:rPr lang="ru-RU" dirty="0"/>
              <a:t> для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мов</a:t>
            </a:r>
            <a:r>
              <a:rPr lang="ru-RU" dirty="0"/>
              <a:t> є </a:t>
            </a:r>
            <a:r>
              <a:rPr lang="ru-RU" dirty="0" err="1"/>
              <a:t>компілятори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 smtClean="0"/>
              <a:t>платформи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Кросплатформність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err="1"/>
              <a:t>рівні</a:t>
            </a:r>
            <a:r>
              <a:rPr lang="ru-RU" dirty="0"/>
              <a:t> </a:t>
            </a:r>
            <a:r>
              <a:rPr lang="ru-RU" dirty="0" err="1"/>
              <a:t>редакторів</a:t>
            </a:r>
            <a:r>
              <a:rPr lang="ru-RU" dirty="0"/>
              <a:t> </a:t>
            </a:r>
            <a:r>
              <a:rPr lang="ru-RU" dirty="0" err="1"/>
              <a:t>зв'язків</a:t>
            </a:r>
            <a:r>
              <a:rPr lang="ru-RU" dirty="0"/>
              <a:t> </a:t>
            </a:r>
            <a:r>
              <a:rPr lang="ru-RU" dirty="0" err="1"/>
              <a:t>досягається</a:t>
            </a:r>
            <a:r>
              <a:rPr lang="ru-RU" dirty="0"/>
              <a:t> </a:t>
            </a:r>
            <a:r>
              <a:rPr lang="ru-RU" dirty="0" err="1"/>
              <a:t>реалізацією</a:t>
            </a:r>
            <a:r>
              <a:rPr lang="ru-RU" dirty="0"/>
              <a:t> для </a:t>
            </a:r>
            <a:r>
              <a:rPr lang="ru-RU" dirty="0" err="1"/>
              <a:t>різних</a:t>
            </a:r>
            <a:r>
              <a:rPr lang="ru-RU" dirty="0"/>
              <a:t> платформ </a:t>
            </a:r>
            <a:r>
              <a:rPr lang="ru-RU" dirty="0" err="1"/>
              <a:t>кросплатформних</a:t>
            </a:r>
            <a:r>
              <a:rPr lang="ru-RU" dirty="0"/>
              <a:t> </a:t>
            </a:r>
            <a:r>
              <a:rPr lang="ru-RU" dirty="0" err="1"/>
              <a:t>бібліотек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реалізують</a:t>
            </a:r>
            <a:r>
              <a:rPr lang="ru-RU" dirty="0"/>
              <a:t> </a:t>
            </a:r>
            <a:r>
              <a:rPr lang="ru-RU" dirty="0" err="1"/>
              <a:t>незалежний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платформи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, в тому </a:t>
            </a:r>
            <a:r>
              <a:rPr lang="ru-RU" dirty="0" err="1"/>
              <a:t>числі</a:t>
            </a:r>
            <a:r>
              <a:rPr lang="ru-RU" dirty="0"/>
              <a:t> — </a:t>
            </a:r>
            <a:r>
              <a:rPr lang="ru-RU" dirty="0" err="1"/>
              <a:t>стандартизованих</a:t>
            </a:r>
            <a:r>
              <a:rPr lang="ru-RU" dirty="0"/>
              <a:t> </a:t>
            </a:r>
            <a:r>
              <a:rPr lang="ru-RU" dirty="0" err="1"/>
              <a:t>бібліотек</a:t>
            </a:r>
            <a:r>
              <a:rPr lang="ru-RU" dirty="0"/>
              <a:t>. </a:t>
            </a:r>
            <a:r>
              <a:rPr lang="ru-RU" dirty="0" err="1"/>
              <a:t>Зокрема</a:t>
            </a:r>
            <a:r>
              <a:rPr lang="ru-RU" dirty="0"/>
              <a:t>, у </a:t>
            </a:r>
            <a:r>
              <a:rPr lang="ru-RU" dirty="0" err="1"/>
              <a:t>наборі</a:t>
            </a:r>
            <a:r>
              <a:rPr lang="ru-RU" dirty="0"/>
              <a:t> </a:t>
            </a:r>
            <a:r>
              <a:rPr lang="en-US" dirty="0"/>
              <a:t>POSIX (Portable Operating System Interface for </a:t>
            </a:r>
            <a:r>
              <a:rPr lang="en-US" dirty="0" err="1"/>
              <a:t>uniX</a:t>
            </a:r>
            <a:r>
              <a:rPr lang="en-US" dirty="0"/>
              <a:t>) </a:t>
            </a:r>
            <a:r>
              <a:rPr lang="ru-RU" dirty="0"/>
              <a:t>стандартизовано </a:t>
            </a:r>
            <a:r>
              <a:rPr lang="ru-RU" dirty="0" err="1"/>
              <a:t>багато</a:t>
            </a:r>
            <a:r>
              <a:rPr lang="ru-RU" dirty="0"/>
              <a:t> </a:t>
            </a:r>
            <a:r>
              <a:rPr lang="ru-RU" dirty="0" err="1"/>
              <a:t>бібліотек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 С. </a:t>
            </a:r>
            <a:r>
              <a:rPr lang="ru-RU" dirty="0" err="1"/>
              <a:t>Існує</a:t>
            </a:r>
            <a:r>
              <a:rPr lang="ru-RU" dirty="0"/>
              <a:t> </a:t>
            </a:r>
            <a:r>
              <a:rPr lang="ru-RU" dirty="0" err="1"/>
              <a:t>також</a:t>
            </a:r>
            <a:r>
              <a:rPr lang="ru-RU" dirty="0"/>
              <a:t> велика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нестандартних</a:t>
            </a:r>
            <a:r>
              <a:rPr lang="ru-RU" dirty="0"/>
              <a:t> </a:t>
            </a:r>
            <a:r>
              <a:rPr lang="ru-RU" dirty="0" err="1"/>
              <a:t>кросплатформних</a:t>
            </a:r>
            <a:r>
              <a:rPr lang="ru-RU" dirty="0"/>
              <a:t> </a:t>
            </a:r>
            <a:r>
              <a:rPr lang="ru-RU" dirty="0" err="1"/>
              <a:t>бібліотек</a:t>
            </a:r>
            <a:r>
              <a:rPr lang="ru-RU" dirty="0"/>
              <a:t>: </a:t>
            </a:r>
            <a:r>
              <a:rPr lang="en-US" dirty="0" err="1"/>
              <a:t>Qt</a:t>
            </a:r>
            <a:r>
              <a:rPr lang="en-US" dirty="0"/>
              <a:t>, GTK+, FLTK, STL, Boost, OpenGL, SDL, </a:t>
            </a:r>
            <a:r>
              <a:rPr lang="en-US" dirty="0" err="1"/>
              <a:t>OpenAL</a:t>
            </a:r>
            <a:r>
              <a:rPr lang="en-US" dirty="0"/>
              <a:t>, </a:t>
            </a:r>
            <a:r>
              <a:rPr lang="en-US" dirty="0" err="1"/>
              <a:t>OpenCL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054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Кросплатформність</a:t>
            </a:r>
            <a:r>
              <a:rPr lang="ru-RU" dirty="0"/>
              <a:t> на </a:t>
            </a:r>
            <a:r>
              <a:rPr lang="ru-RU" dirty="0" err="1"/>
              <a:t>апаратному</a:t>
            </a:r>
            <a:r>
              <a:rPr lang="ru-RU" dirty="0"/>
              <a:t> </a:t>
            </a:r>
            <a:r>
              <a:rPr lang="ru-RU" dirty="0" err="1"/>
              <a:t>рівні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err="1"/>
              <a:t>Кросплатформність</a:t>
            </a:r>
            <a:r>
              <a:rPr lang="ru-RU" dirty="0"/>
              <a:t> на </a:t>
            </a:r>
            <a:r>
              <a:rPr lang="ru-RU" dirty="0" err="1"/>
              <a:t>апаратному</a:t>
            </a:r>
            <a:r>
              <a:rPr lang="ru-RU" dirty="0"/>
              <a:t> </a:t>
            </a:r>
            <a:r>
              <a:rPr lang="ru-RU" dirty="0" err="1"/>
              <a:t>рівні</a:t>
            </a:r>
            <a:r>
              <a:rPr lang="ru-RU" dirty="0"/>
              <a:t> </a:t>
            </a:r>
            <a:r>
              <a:rPr lang="ru-RU" dirty="0" err="1"/>
              <a:t>досягається</a:t>
            </a:r>
            <a:r>
              <a:rPr lang="ru-RU" dirty="0"/>
              <a:t> </a:t>
            </a:r>
            <a:r>
              <a:rPr lang="ru-RU" dirty="0" err="1"/>
              <a:t>реалізацією</a:t>
            </a:r>
            <a:r>
              <a:rPr lang="ru-RU" dirty="0"/>
              <a:t> </a:t>
            </a:r>
            <a:r>
              <a:rPr lang="ru-RU" dirty="0" err="1"/>
              <a:t>однакових</a:t>
            </a:r>
            <a:r>
              <a:rPr lang="ru-RU" dirty="0"/>
              <a:t> </a:t>
            </a:r>
            <a:r>
              <a:rPr lang="ru-RU" dirty="0" err="1"/>
              <a:t>машинних</a:t>
            </a:r>
            <a:r>
              <a:rPr lang="ru-RU" dirty="0"/>
              <a:t> команд та форматом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представлення</a:t>
            </a:r>
            <a:r>
              <a:rPr lang="ru-RU" dirty="0"/>
              <a:t>, систем </a:t>
            </a:r>
            <a:r>
              <a:rPr lang="ru-RU" dirty="0" err="1"/>
              <a:t>переривань</a:t>
            </a:r>
            <a:r>
              <a:rPr lang="ru-RU" dirty="0"/>
              <a:t>, </a:t>
            </a:r>
            <a:r>
              <a:rPr lang="ru-RU" dirty="0" err="1"/>
              <a:t>механізмів</a:t>
            </a:r>
            <a:r>
              <a:rPr lang="ru-RU" dirty="0"/>
              <a:t> </a:t>
            </a:r>
            <a:r>
              <a:rPr lang="ru-RU" dirty="0" err="1"/>
              <a:t>адресації</a:t>
            </a:r>
            <a:r>
              <a:rPr lang="ru-RU" dirty="0"/>
              <a:t> </a:t>
            </a:r>
            <a:r>
              <a:rPr lang="ru-RU" dirty="0" err="1"/>
              <a:t>пам'яті</a:t>
            </a:r>
            <a:r>
              <a:rPr lang="ru-RU" dirty="0"/>
              <a:t>, </a:t>
            </a:r>
            <a:r>
              <a:rPr lang="ru-RU" dirty="0" err="1"/>
              <a:t>регістрів</a:t>
            </a:r>
            <a:r>
              <a:rPr lang="ru-RU" dirty="0"/>
              <a:t> </a:t>
            </a:r>
            <a:r>
              <a:rPr lang="ru-RU" dirty="0" err="1"/>
              <a:t>тощо</a:t>
            </a:r>
            <a:r>
              <a:rPr lang="ru-RU" dirty="0"/>
              <a:t>.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досягатись</a:t>
            </a:r>
            <a:r>
              <a:rPr lang="ru-RU" dirty="0"/>
              <a:t> шляхом </a:t>
            </a:r>
            <a:r>
              <a:rPr lang="ru-RU" dirty="0" err="1"/>
              <a:t>віртуалізації</a:t>
            </a:r>
            <a:r>
              <a:rPr lang="ru-RU" dirty="0"/>
              <a:t> </a:t>
            </a:r>
            <a:r>
              <a:rPr lang="ru-RU" dirty="0" err="1"/>
              <a:t>відповідних</a:t>
            </a:r>
            <a:r>
              <a:rPr lang="ru-RU" dirty="0"/>
              <a:t> </a:t>
            </a:r>
            <a:r>
              <a:rPr lang="ru-RU" dirty="0" err="1"/>
              <a:t>ресурсів</a:t>
            </a:r>
            <a:r>
              <a:rPr lang="ru-RU" dirty="0"/>
              <a:t> та </a:t>
            </a:r>
            <a:r>
              <a:rPr lang="ru-RU" dirty="0" err="1"/>
              <a:t>механізмів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97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Переваги</a:t>
            </a:r>
            <a:r>
              <a:rPr lang="ru-RU" dirty="0"/>
              <a:t> </a:t>
            </a:r>
            <a:r>
              <a:rPr lang="ru-RU" dirty="0" smtClean="0"/>
              <a:t>кросс </a:t>
            </a:r>
            <a:r>
              <a:rPr lang="ru-RU" dirty="0" err="1" smtClean="0"/>
              <a:t>платформного</a:t>
            </a:r>
            <a:r>
              <a:rPr lang="ru-RU" dirty="0" smtClean="0"/>
              <a:t> </a:t>
            </a:r>
            <a:r>
              <a:rPr lang="ru-RU" dirty="0" err="1" smtClean="0"/>
              <a:t>програмування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2822" y="966044"/>
            <a:ext cx="8520600" cy="3969940"/>
          </a:xfrm>
        </p:spPr>
        <p:txBody>
          <a:bodyPr>
            <a:noAutofit/>
          </a:bodyPr>
          <a:lstStyle/>
          <a:p>
            <a:r>
              <a:rPr lang="ru-RU" sz="1600" b="1" dirty="0" err="1"/>
              <a:t>Збільшення</a:t>
            </a:r>
            <a:r>
              <a:rPr lang="ru-RU" sz="1600" b="1" dirty="0"/>
              <a:t> </a:t>
            </a:r>
            <a:r>
              <a:rPr lang="ru-RU" sz="1600" b="1" dirty="0" err="1"/>
              <a:t>аудиторії</a:t>
            </a:r>
            <a:r>
              <a:rPr lang="ru-RU" sz="1600" b="1" dirty="0"/>
              <a:t> та </a:t>
            </a:r>
            <a:r>
              <a:rPr lang="ru-RU" sz="1600" b="1" dirty="0" err="1"/>
              <a:t>доступності</a:t>
            </a:r>
            <a:r>
              <a:rPr lang="ru-RU" sz="1600" b="1" dirty="0"/>
              <a:t>: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>Один </a:t>
            </a:r>
            <a:r>
              <a:rPr lang="ru-RU" sz="1600" dirty="0" err="1"/>
              <a:t>додаток</a:t>
            </a:r>
            <a:r>
              <a:rPr lang="ru-RU" sz="1600" dirty="0"/>
              <a:t> для </a:t>
            </a:r>
            <a:r>
              <a:rPr lang="ru-RU" sz="1600" dirty="0" err="1"/>
              <a:t>всіх</a:t>
            </a:r>
            <a:r>
              <a:rPr lang="ru-RU" sz="1600" dirty="0"/>
              <a:t> платформ </a:t>
            </a:r>
            <a:r>
              <a:rPr lang="ru-RU" sz="1600" dirty="0" err="1"/>
              <a:t>розширює</a:t>
            </a:r>
            <a:r>
              <a:rPr lang="ru-RU" sz="1600" dirty="0"/>
              <a:t> </a:t>
            </a:r>
            <a:r>
              <a:rPr lang="ru-RU" sz="1600" dirty="0" err="1"/>
              <a:t>охоплення</a:t>
            </a:r>
            <a:r>
              <a:rPr lang="ru-RU" sz="1600" dirty="0"/>
              <a:t> </a:t>
            </a:r>
            <a:r>
              <a:rPr lang="ru-RU" sz="1600" dirty="0" err="1"/>
              <a:t>користувачів</a:t>
            </a:r>
            <a:r>
              <a:rPr lang="ru-RU" sz="1600" dirty="0"/>
              <a:t>, </a:t>
            </a:r>
            <a:r>
              <a:rPr lang="ru-RU" sz="1600" dirty="0" err="1"/>
              <a:t>які</a:t>
            </a:r>
            <a:r>
              <a:rPr lang="ru-RU" sz="1600" dirty="0"/>
              <a:t> </a:t>
            </a:r>
            <a:r>
              <a:rPr lang="ru-RU" sz="1600" dirty="0" err="1"/>
              <a:t>можуть</a:t>
            </a:r>
            <a:r>
              <a:rPr lang="ru-RU" sz="1600" dirty="0"/>
              <a:t> </a:t>
            </a:r>
            <a:r>
              <a:rPr lang="ru-RU" sz="1600" dirty="0" err="1"/>
              <a:t>користуватися</a:t>
            </a:r>
            <a:r>
              <a:rPr lang="ru-RU" sz="1600" dirty="0"/>
              <a:t> </a:t>
            </a:r>
            <a:r>
              <a:rPr lang="ru-RU" sz="1600" dirty="0" err="1"/>
              <a:t>додатком</a:t>
            </a:r>
            <a:r>
              <a:rPr lang="ru-RU" sz="1600" dirty="0"/>
              <a:t> як на </a:t>
            </a:r>
            <a:r>
              <a:rPr lang="ru-RU" sz="1600" dirty="0" err="1"/>
              <a:t>мобільних</a:t>
            </a:r>
            <a:r>
              <a:rPr lang="ru-RU" sz="1600" dirty="0"/>
              <a:t>, так і на </a:t>
            </a:r>
            <a:r>
              <a:rPr lang="ru-RU" sz="1600" dirty="0" err="1"/>
              <a:t>настільних</a:t>
            </a:r>
            <a:r>
              <a:rPr lang="ru-RU" sz="1600" dirty="0"/>
              <a:t> </a:t>
            </a:r>
            <a:r>
              <a:rPr lang="ru-RU" sz="1600" dirty="0" err="1"/>
              <a:t>пристроях</a:t>
            </a:r>
            <a:r>
              <a:rPr lang="ru-RU" sz="1600" dirty="0"/>
              <a:t>.</a:t>
            </a:r>
          </a:p>
          <a:p>
            <a:r>
              <a:rPr lang="ru-RU" sz="1600" b="1" dirty="0" err="1"/>
              <a:t>Зменшення</a:t>
            </a:r>
            <a:r>
              <a:rPr lang="ru-RU" sz="1600" b="1" dirty="0"/>
              <a:t> </a:t>
            </a:r>
            <a:r>
              <a:rPr lang="ru-RU" sz="1600" b="1" dirty="0" err="1"/>
              <a:t>витрат</a:t>
            </a:r>
            <a:r>
              <a:rPr lang="ru-RU" sz="1600" b="1" dirty="0"/>
              <a:t> на </a:t>
            </a:r>
            <a:r>
              <a:rPr lang="ru-RU" sz="1600" b="1" dirty="0" err="1"/>
              <a:t>розробку</a:t>
            </a:r>
            <a:r>
              <a:rPr lang="ru-RU" sz="1600" b="1" dirty="0"/>
              <a:t> та </a:t>
            </a:r>
            <a:r>
              <a:rPr lang="ru-RU" sz="1600" b="1" dirty="0" err="1"/>
              <a:t>підтримку</a:t>
            </a:r>
            <a:r>
              <a:rPr lang="ru-RU" sz="1600" b="1" dirty="0"/>
              <a:t>: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 err="1"/>
              <a:t>Підхід</a:t>
            </a:r>
            <a:r>
              <a:rPr lang="ru-RU" sz="1600" dirty="0"/>
              <a:t> «напиши один раз, </a:t>
            </a:r>
            <a:r>
              <a:rPr lang="ru-RU" sz="1600" dirty="0" err="1"/>
              <a:t>використай</a:t>
            </a:r>
            <a:r>
              <a:rPr lang="ru-RU" sz="1600" dirty="0"/>
              <a:t> </a:t>
            </a:r>
            <a:r>
              <a:rPr lang="ru-RU" sz="1600" dirty="0" err="1"/>
              <a:t>всюди</a:t>
            </a:r>
            <a:r>
              <a:rPr lang="ru-RU" sz="1600" dirty="0"/>
              <a:t>» </a:t>
            </a:r>
            <a:r>
              <a:rPr lang="ru-RU" sz="1600" dirty="0" err="1"/>
              <a:t>знижує</a:t>
            </a:r>
            <a:r>
              <a:rPr lang="ru-RU" sz="1600" dirty="0"/>
              <a:t> </a:t>
            </a:r>
            <a:r>
              <a:rPr lang="ru-RU" sz="1600" dirty="0" err="1"/>
              <a:t>витрати</a:t>
            </a:r>
            <a:r>
              <a:rPr lang="ru-RU" sz="1600" dirty="0"/>
              <a:t> на </a:t>
            </a:r>
            <a:r>
              <a:rPr lang="ru-RU" sz="1600" dirty="0" err="1"/>
              <a:t>розробку</a:t>
            </a:r>
            <a:r>
              <a:rPr lang="ru-RU" sz="1600" dirty="0"/>
              <a:t> та </a:t>
            </a:r>
            <a:r>
              <a:rPr lang="ru-RU" sz="1600" dirty="0" err="1"/>
              <a:t>тестування</a:t>
            </a:r>
            <a:r>
              <a:rPr lang="ru-RU" sz="1600" dirty="0"/>
              <a:t> </a:t>
            </a:r>
            <a:r>
              <a:rPr lang="ru-RU" sz="1600" dirty="0" err="1"/>
              <a:t>окремих</a:t>
            </a:r>
            <a:r>
              <a:rPr lang="ru-RU" sz="1600" dirty="0"/>
              <a:t> </a:t>
            </a:r>
            <a:r>
              <a:rPr lang="ru-RU" sz="1600" dirty="0" err="1"/>
              <a:t>версій</a:t>
            </a:r>
            <a:r>
              <a:rPr lang="ru-RU" sz="1600" dirty="0"/>
              <a:t> для </a:t>
            </a:r>
            <a:r>
              <a:rPr lang="ru-RU" sz="1600" dirty="0" err="1"/>
              <a:t>різних</a:t>
            </a:r>
            <a:r>
              <a:rPr lang="ru-RU" sz="1600" dirty="0"/>
              <a:t> </a:t>
            </a:r>
            <a:r>
              <a:rPr lang="ru-RU" sz="1600" dirty="0" err="1"/>
              <a:t>операційних</a:t>
            </a:r>
            <a:r>
              <a:rPr lang="ru-RU" sz="1600" dirty="0"/>
              <a:t> систем.</a:t>
            </a:r>
          </a:p>
          <a:p>
            <a:r>
              <a:rPr lang="ru-RU" sz="1600" b="1" dirty="0" err="1"/>
              <a:t>Швидке</a:t>
            </a:r>
            <a:r>
              <a:rPr lang="ru-RU" sz="1600" b="1" dirty="0"/>
              <a:t> </a:t>
            </a:r>
            <a:r>
              <a:rPr lang="ru-RU" sz="1600" b="1" dirty="0" err="1"/>
              <a:t>оновлення</a:t>
            </a:r>
            <a:r>
              <a:rPr lang="ru-RU" sz="1600" b="1" dirty="0"/>
              <a:t> та </a:t>
            </a:r>
            <a:r>
              <a:rPr lang="ru-RU" sz="1600" b="1" dirty="0" err="1"/>
              <a:t>підтримка</a:t>
            </a:r>
            <a:r>
              <a:rPr lang="ru-RU" sz="1600" b="1" dirty="0"/>
              <a:t>: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 err="1"/>
              <a:t>Кроссплатформні</a:t>
            </a:r>
            <a:r>
              <a:rPr lang="ru-RU" sz="1600" dirty="0"/>
              <a:t> </a:t>
            </a:r>
            <a:r>
              <a:rPr lang="ru-RU" sz="1600" dirty="0" err="1"/>
              <a:t>додатки</a:t>
            </a:r>
            <a:r>
              <a:rPr lang="ru-RU" sz="1600" dirty="0"/>
              <a:t> </a:t>
            </a:r>
            <a:r>
              <a:rPr lang="ru-RU" sz="1600" dirty="0" err="1"/>
              <a:t>дозволяють</a:t>
            </a:r>
            <a:r>
              <a:rPr lang="ru-RU" sz="1600" dirty="0"/>
              <a:t> </a:t>
            </a:r>
            <a:r>
              <a:rPr lang="ru-RU" sz="1600" dirty="0" err="1"/>
              <a:t>розробникам</a:t>
            </a:r>
            <a:r>
              <a:rPr lang="ru-RU" sz="1600" dirty="0"/>
              <a:t> </a:t>
            </a:r>
            <a:r>
              <a:rPr lang="ru-RU" sz="1600" dirty="0" err="1"/>
              <a:t>вносити</a:t>
            </a:r>
            <a:r>
              <a:rPr lang="ru-RU" sz="1600" dirty="0"/>
              <a:t> </a:t>
            </a:r>
            <a:r>
              <a:rPr lang="ru-RU" sz="1600" dirty="0" err="1"/>
              <a:t>зміни</a:t>
            </a:r>
            <a:r>
              <a:rPr lang="ru-RU" sz="1600" dirty="0"/>
              <a:t> та </a:t>
            </a:r>
            <a:r>
              <a:rPr lang="ru-RU" sz="1600" dirty="0" err="1"/>
              <a:t>оновлення</a:t>
            </a:r>
            <a:r>
              <a:rPr lang="ru-RU" sz="1600" dirty="0"/>
              <a:t> </a:t>
            </a:r>
            <a:r>
              <a:rPr lang="ru-RU" sz="1600" dirty="0" err="1"/>
              <a:t>лише</a:t>
            </a:r>
            <a:r>
              <a:rPr lang="ru-RU" sz="1600" dirty="0"/>
              <a:t> один раз,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забезпечує</a:t>
            </a:r>
            <a:r>
              <a:rPr lang="ru-RU" sz="1600" dirty="0"/>
              <a:t> </a:t>
            </a:r>
            <a:r>
              <a:rPr lang="ru-RU" sz="1600" dirty="0" err="1"/>
              <a:t>узгодженість</a:t>
            </a:r>
            <a:r>
              <a:rPr lang="ru-RU" sz="1600" dirty="0"/>
              <a:t> і </a:t>
            </a:r>
            <a:r>
              <a:rPr lang="ru-RU" sz="1600" dirty="0" err="1"/>
              <a:t>зручність</a:t>
            </a:r>
            <a:r>
              <a:rPr lang="ru-RU" sz="1600" dirty="0"/>
              <a:t> </a:t>
            </a:r>
            <a:r>
              <a:rPr lang="ru-RU" sz="1600" dirty="0" err="1"/>
              <a:t>підтримки</a:t>
            </a:r>
            <a:r>
              <a:rPr lang="ru-RU" sz="1600" dirty="0"/>
              <a:t>.</a:t>
            </a:r>
          </a:p>
          <a:p>
            <a:r>
              <a:rPr lang="ru-RU" sz="1600" b="1" dirty="0" err="1"/>
              <a:t>Єдиний</a:t>
            </a:r>
            <a:r>
              <a:rPr lang="ru-RU" sz="1600" b="1" dirty="0"/>
              <a:t> </a:t>
            </a:r>
            <a:r>
              <a:rPr lang="ru-RU" sz="1600" b="1" dirty="0" err="1"/>
              <a:t>користувацький</a:t>
            </a:r>
            <a:r>
              <a:rPr lang="ru-RU" sz="1600" b="1" dirty="0"/>
              <a:t> </a:t>
            </a:r>
            <a:r>
              <a:rPr lang="ru-RU" sz="1600" b="1" dirty="0" err="1"/>
              <a:t>досвід</a:t>
            </a:r>
            <a:r>
              <a:rPr lang="ru-RU" sz="1600" b="1" dirty="0"/>
              <a:t> (</a:t>
            </a:r>
            <a:r>
              <a:rPr lang="en-US" sz="1600" b="1" dirty="0"/>
              <a:t>UX):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ru-RU" sz="1600" dirty="0" err="1"/>
              <a:t>Забезпечує</a:t>
            </a:r>
            <a:r>
              <a:rPr lang="ru-RU" sz="1600" dirty="0"/>
              <a:t> </a:t>
            </a:r>
            <a:r>
              <a:rPr lang="ru-RU" sz="1600" dirty="0" err="1"/>
              <a:t>однаковий</a:t>
            </a:r>
            <a:r>
              <a:rPr lang="ru-RU" sz="1600" dirty="0"/>
              <a:t> </a:t>
            </a:r>
            <a:r>
              <a:rPr lang="ru-RU" sz="1600" dirty="0" err="1"/>
              <a:t>інтерфейс</a:t>
            </a:r>
            <a:r>
              <a:rPr lang="ru-RU" sz="1600" dirty="0"/>
              <a:t> і </a:t>
            </a:r>
            <a:r>
              <a:rPr lang="ru-RU" sz="1600" dirty="0" err="1"/>
              <a:t>функціональність</a:t>
            </a:r>
            <a:r>
              <a:rPr lang="ru-RU" sz="1600" dirty="0"/>
              <a:t> на </a:t>
            </a:r>
            <a:r>
              <a:rPr lang="ru-RU" sz="1600" dirty="0" err="1"/>
              <a:t>різних</a:t>
            </a:r>
            <a:r>
              <a:rPr lang="ru-RU" sz="1600" dirty="0"/>
              <a:t> платформах,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підвищує</a:t>
            </a:r>
            <a:r>
              <a:rPr lang="ru-RU" sz="1600" dirty="0"/>
              <a:t> </a:t>
            </a:r>
            <a:r>
              <a:rPr lang="ru-RU" sz="1600" dirty="0" err="1"/>
              <a:t>зручність</a:t>
            </a:r>
            <a:r>
              <a:rPr lang="ru-RU" sz="1600" dirty="0"/>
              <a:t> і </a:t>
            </a:r>
            <a:r>
              <a:rPr lang="ru-RU" sz="1600" dirty="0" err="1"/>
              <a:t>передбачуваність</a:t>
            </a:r>
            <a:r>
              <a:rPr lang="ru-RU" sz="1600" dirty="0"/>
              <a:t> </a:t>
            </a:r>
            <a:r>
              <a:rPr lang="ru-RU" sz="1600" dirty="0" err="1"/>
              <a:t>роботи</a:t>
            </a:r>
            <a:r>
              <a:rPr lang="ru-RU" sz="1600" dirty="0"/>
              <a:t> для </a:t>
            </a:r>
            <a:r>
              <a:rPr lang="ru-RU" sz="1600" dirty="0" err="1"/>
              <a:t>користувача</a:t>
            </a:r>
            <a:r>
              <a:rPr lang="ru-RU" sz="1600" dirty="0"/>
              <a:t>.</a:t>
            </a:r>
          </a:p>
          <a:p>
            <a:r>
              <a:rPr lang="ru-RU" sz="1600" b="1" dirty="0" err="1"/>
              <a:t>Зменшення</a:t>
            </a:r>
            <a:r>
              <a:rPr lang="ru-RU" sz="1600" b="1" dirty="0"/>
              <a:t> часу на </a:t>
            </a:r>
            <a:r>
              <a:rPr lang="ru-RU" sz="1600" b="1" dirty="0" err="1" smtClean="0"/>
              <a:t>тестування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8357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186431"/>
            <a:ext cx="8520600" cy="831294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Стратегії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/>
              <a:t>кросплатформного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2822" y="1251750"/>
            <a:ext cx="8520600" cy="3684233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ru-RU" sz="1600" dirty="0"/>
              <a:t>Для </a:t>
            </a:r>
            <a:r>
              <a:rPr lang="ru-RU" sz="1600" dirty="0" err="1"/>
              <a:t>розробки</a:t>
            </a:r>
            <a:r>
              <a:rPr lang="ru-RU" sz="1600" dirty="0"/>
              <a:t> ПЗ, яке </a:t>
            </a:r>
            <a:r>
              <a:rPr lang="ru-RU" sz="1600" dirty="0" err="1"/>
              <a:t>поєднує</a:t>
            </a:r>
            <a:r>
              <a:rPr lang="ru-RU" sz="1600" dirty="0"/>
              <a:t> у </a:t>
            </a:r>
            <a:r>
              <a:rPr lang="ru-RU" sz="1600" dirty="0" err="1"/>
              <a:t>собі</a:t>
            </a:r>
            <a:r>
              <a:rPr lang="ru-RU" sz="1600" dirty="0"/>
              <a:t> </a:t>
            </a:r>
            <a:r>
              <a:rPr lang="ru-RU" sz="1600" dirty="0" err="1"/>
              <a:t>кросплатформність</a:t>
            </a:r>
            <a:r>
              <a:rPr lang="ru-RU" sz="1600" dirty="0"/>
              <a:t> та </a:t>
            </a:r>
            <a:r>
              <a:rPr lang="ru-RU" sz="1600" dirty="0" err="1"/>
              <a:t>складну</a:t>
            </a:r>
            <a:r>
              <a:rPr lang="ru-RU" sz="1600" dirty="0"/>
              <a:t> </a:t>
            </a:r>
            <a:r>
              <a:rPr lang="ru-RU" sz="1600" dirty="0" err="1"/>
              <a:t>функціональність</a:t>
            </a:r>
            <a:r>
              <a:rPr lang="ru-RU" sz="1600" dirty="0"/>
              <a:t>, </a:t>
            </a:r>
            <a:r>
              <a:rPr lang="ru-RU" sz="1600" dirty="0" err="1"/>
              <a:t>запропоновано</a:t>
            </a:r>
            <a:r>
              <a:rPr lang="ru-RU" sz="1600" dirty="0"/>
              <a:t> </a:t>
            </a:r>
            <a:r>
              <a:rPr lang="ru-RU" sz="1600" dirty="0" err="1"/>
              <a:t>значну</a:t>
            </a:r>
            <a:r>
              <a:rPr lang="ru-RU" sz="1600" dirty="0"/>
              <a:t> </a:t>
            </a:r>
            <a:r>
              <a:rPr lang="ru-RU" sz="1600" dirty="0" err="1"/>
              <a:t>кількість</a:t>
            </a:r>
            <a:r>
              <a:rPr lang="ru-RU" sz="1600" dirty="0"/>
              <a:t> </a:t>
            </a:r>
            <a:r>
              <a:rPr lang="ru-RU" sz="1600" dirty="0" err="1"/>
              <a:t>стратегій</a:t>
            </a:r>
            <a:r>
              <a:rPr lang="ru-RU" sz="1600" dirty="0"/>
              <a:t>, до складу </a:t>
            </a:r>
            <a:r>
              <a:rPr lang="ru-RU" sz="1600" dirty="0" err="1"/>
              <a:t>яких</a:t>
            </a:r>
            <a:r>
              <a:rPr lang="ru-RU" sz="1600" dirty="0"/>
              <a:t> </a:t>
            </a:r>
            <a:r>
              <a:rPr lang="ru-RU" sz="1600" dirty="0" err="1"/>
              <a:t>належить</a:t>
            </a:r>
            <a:r>
              <a:rPr lang="ru-RU" sz="1600" dirty="0" smtClean="0"/>
              <a:t>:</a:t>
            </a:r>
          </a:p>
          <a:p>
            <a:pPr marL="114300" indent="0">
              <a:buNone/>
            </a:pPr>
            <a:endParaRPr lang="ru-RU" sz="1600" dirty="0" smtClean="0"/>
          </a:p>
          <a:p>
            <a:r>
              <a:rPr lang="ru-RU" sz="1600" dirty="0" err="1"/>
              <a:t>Поступове</a:t>
            </a:r>
            <a:r>
              <a:rPr lang="ru-RU" sz="1600" dirty="0"/>
              <a:t> </a:t>
            </a:r>
            <a:r>
              <a:rPr lang="ru-RU" sz="1600" dirty="0" err="1"/>
              <a:t>зменшення</a:t>
            </a:r>
            <a:r>
              <a:rPr lang="ru-RU" sz="1600" dirty="0"/>
              <a:t> </a:t>
            </a:r>
            <a:r>
              <a:rPr lang="ru-RU" sz="1600" dirty="0" err="1"/>
              <a:t>можливостей</a:t>
            </a:r>
            <a:r>
              <a:rPr lang="ru-RU" sz="1600" dirty="0"/>
              <a:t> (</a:t>
            </a:r>
            <a:r>
              <a:rPr lang="en-US" sz="1600" dirty="0"/>
              <a:t>Graceful degradation</a:t>
            </a:r>
            <a:r>
              <a:rPr lang="en-US" sz="1600" dirty="0" smtClean="0"/>
              <a:t>)</a:t>
            </a:r>
            <a:endParaRPr lang="uk-UA" sz="1600" dirty="0"/>
          </a:p>
          <a:p>
            <a:pPr marL="114300" indent="0">
              <a:buNone/>
            </a:pPr>
            <a:r>
              <a:rPr lang="ru-RU" sz="1600" dirty="0" err="1"/>
              <a:t>Поступове</a:t>
            </a:r>
            <a:r>
              <a:rPr lang="ru-RU" sz="1600" dirty="0"/>
              <a:t> </a:t>
            </a:r>
            <a:r>
              <a:rPr lang="ru-RU" sz="1600" dirty="0" err="1"/>
              <a:t>зменшення</a:t>
            </a:r>
            <a:r>
              <a:rPr lang="ru-RU" sz="1600" dirty="0"/>
              <a:t> </a:t>
            </a:r>
            <a:r>
              <a:rPr lang="ru-RU" sz="1600" dirty="0" err="1"/>
              <a:t>можливостей</a:t>
            </a:r>
            <a:r>
              <a:rPr lang="ru-RU" sz="1600" dirty="0"/>
              <a:t> — </a:t>
            </a:r>
            <a:r>
              <a:rPr lang="ru-RU" sz="1600" dirty="0" err="1"/>
              <a:t>це</a:t>
            </a:r>
            <a:r>
              <a:rPr lang="ru-RU" sz="1600" dirty="0"/>
              <a:t> </a:t>
            </a:r>
            <a:r>
              <a:rPr lang="ru-RU" sz="1600" dirty="0" err="1"/>
              <a:t>властивість</a:t>
            </a:r>
            <a:r>
              <a:rPr lang="ru-RU" sz="1600" dirty="0"/>
              <a:t> ПЗ, яка </a:t>
            </a:r>
            <a:r>
              <a:rPr lang="ru-RU" sz="1600" dirty="0" err="1"/>
              <a:t>полягає</a:t>
            </a:r>
            <a:r>
              <a:rPr lang="ru-RU" sz="1600" dirty="0"/>
              <a:t> у тому, </a:t>
            </a:r>
            <a:r>
              <a:rPr lang="ru-RU" sz="1600" dirty="0" err="1"/>
              <a:t>що</a:t>
            </a:r>
            <a:r>
              <a:rPr lang="ru-RU" sz="1600" dirty="0"/>
              <a:t> ПЗ </a:t>
            </a:r>
            <a:r>
              <a:rPr lang="ru-RU" sz="1600" dirty="0" err="1"/>
              <a:t>надає</a:t>
            </a:r>
            <a:r>
              <a:rPr lang="ru-RU" sz="1600" dirty="0"/>
              <a:t> </a:t>
            </a:r>
            <a:r>
              <a:rPr lang="ru-RU" sz="1600" dirty="0" err="1"/>
              <a:t>однакову</a:t>
            </a:r>
            <a:r>
              <a:rPr lang="ru-RU" sz="1600" dirty="0"/>
              <a:t> </a:t>
            </a:r>
            <a:r>
              <a:rPr lang="ru-RU" sz="1600" dirty="0" err="1"/>
              <a:t>або</a:t>
            </a:r>
            <a:r>
              <a:rPr lang="ru-RU" sz="1600" dirty="0"/>
              <a:t> схожу </a:t>
            </a:r>
            <a:r>
              <a:rPr lang="ru-RU" sz="1600" dirty="0" err="1"/>
              <a:t>функціональність</a:t>
            </a:r>
            <a:r>
              <a:rPr lang="ru-RU" sz="1600" dirty="0"/>
              <a:t> </a:t>
            </a:r>
            <a:r>
              <a:rPr lang="ru-RU" sz="1600" dirty="0" err="1"/>
              <a:t>користувачам</a:t>
            </a:r>
            <a:r>
              <a:rPr lang="ru-RU" sz="1600" dirty="0"/>
              <a:t> </a:t>
            </a:r>
            <a:r>
              <a:rPr lang="ru-RU" sz="1600" dirty="0" err="1"/>
              <a:t>усіх</a:t>
            </a:r>
            <a:r>
              <a:rPr lang="ru-RU" sz="1600" dirty="0"/>
              <a:t> платформ, </a:t>
            </a:r>
            <a:r>
              <a:rPr lang="ru-RU" sz="1600" dirty="0" err="1"/>
              <a:t>зменшуючи</a:t>
            </a:r>
            <a:r>
              <a:rPr lang="ru-RU" sz="1600" dirty="0"/>
              <a:t> </a:t>
            </a:r>
            <a:r>
              <a:rPr lang="ru-RU" sz="1600" dirty="0" err="1"/>
              <a:t>можливості</a:t>
            </a:r>
            <a:r>
              <a:rPr lang="ru-RU" sz="1600" dirty="0"/>
              <a:t> до </a:t>
            </a:r>
            <a:r>
              <a:rPr lang="ru-RU" sz="1600" dirty="0" err="1"/>
              <a:t>якогось</a:t>
            </a:r>
            <a:r>
              <a:rPr lang="ru-RU" sz="1600" dirty="0"/>
              <a:t> </a:t>
            </a:r>
            <a:r>
              <a:rPr lang="ru-RU" sz="1600" dirty="0" err="1"/>
              <a:t>спільного</a:t>
            </a:r>
            <a:r>
              <a:rPr lang="ru-RU" sz="1600" dirty="0"/>
              <a:t> </a:t>
            </a:r>
            <a:r>
              <a:rPr lang="ru-RU" sz="1600" dirty="0" err="1"/>
              <a:t>мінімуму</a:t>
            </a:r>
            <a:r>
              <a:rPr lang="ru-RU" sz="1600" dirty="0"/>
              <a:t>, </a:t>
            </a:r>
            <a:r>
              <a:rPr lang="ru-RU" sz="1600" dirty="0" err="1"/>
              <a:t>який</a:t>
            </a:r>
            <a:r>
              <a:rPr lang="ru-RU" sz="1600" dirty="0"/>
              <a:t> </a:t>
            </a:r>
            <a:r>
              <a:rPr lang="ru-RU" sz="1600" dirty="0" err="1"/>
              <a:t>досягається</a:t>
            </a:r>
            <a:r>
              <a:rPr lang="ru-RU" sz="1600" dirty="0"/>
              <a:t> для систем </a:t>
            </a:r>
            <a:r>
              <a:rPr lang="ru-RU" sz="1600" dirty="0" err="1"/>
              <a:t>із</a:t>
            </a:r>
            <a:r>
              <a:rPr lang="ru-RU" sz="1600" dirty="0"/>
              <a:t> </a:t>
            </a:r>
            <a:r>
              <a:rPr lang="ru-RU" sz="1600" dirty="0" err="1"/>
              <a:t>найбільшими</a:t>
            </a:r>
            <a:r>
              <a:rPr lang="ru-RU" sz="1600" dirty="0"/>
              <a:t> </a:t>
            </a:r>
            <a:r>
              <a:rPr lang="ru-RU" sz="1600" dirty="0" err="1"/>
              <a:t>обмеженнями</a:t>
            </a:r>
            <a:r>
              <a:rPr lang="ru-RU" sz="1600" dirty="0"/>
              <a:t> (</a:t>
            </a:r>
            <a:r>
              <a:rPr lang="ru-RU" sz="1600" dirty="0" err="1"/>
              <a:t>наприклад</a:t>
            </a:r>
            <a:r>
              <a:rPr lang="ru-RU" sz="1600" dirty="0"/>
              <a:t> </a:t>
            </a:r>
            <a:r>
              <a:rPr lang="ru-RU" sz="1600" dirty="0" err="1"/>
              <a:t>застарілих</a:t>
            </a:r>
            <a:r>
              <a:rPr lang="ru-RU" sz="1600" dirty="0"/>
              <a:t> </a:t>
            </a:r>
            <a:r>
              <a:rPr lang="ru-RU" sz="1600" dirty="0" err="1"/>
              <a:t>версій</a:t>
            </a:r>
            <a:r>
              <a:rPr lang="ru-RU" sz="1600" dirty="0"/>
              <a:t> </a:t>
            </a:r>
            <a:r>
              <a:rPr lang="ru-RU" sz="1600" dirty="0" err="1"/>
              <a:t>клієнтських</a:t>
            </a:r>
            <a:r>
              <a:rPr lang="ru-RU" sz="1600" dirty="0"/>
              <a:t> </a:t>
            </a:r>
            <a:r>
              <a:rPr lang="ru-RU" sz="1600" dirty="0" err="1"/>
              <a:t>браузерів</a:t>
            </a:r>
            <a:r>
              <a:rPr lang="ru-RU" sz="1600" dirty="0"/>
              <a:t>). Прикладом є </a:t>
            </a:r>
            <a:r>
              <a:rPr lang="ru-RU" sz="1600" dirty="0" err="1"/>
              <a:t>перемикання</a:t>
            </a:r>
            <a:r>
              <a:rPr lang="ru-RU" sz="1600" dirty="0"/>
              <a:t> сайту </a:t>
            </a:r>
            <a:r>
              <a:rPr lang="en-US" sz="1600" dirty="0"/>
              <a:t>Gmail </a:t>
            </a:r>
            <a:r>
              <a:rPr lang="ru-RU" sz="1600" dirty="0"/>
              <a:t>у </a:t>
            </a:r>
            <a:r>
              <a:rPr lang="ru-RU" sz="1600" dirty="0" err="1"/>
              <a:t>базовий</a:t>
            </a:r>
            <a:r>
              <a:rPr lang="ru-RU" sz="1600" dirty="0"/>
              <a:t> режим </a:t>
            </a:r>
            <a:r>
              <a:rPr lang="ru-RU" sz="1600" dirty="0" err="1"/>
              <a:t>роботи</a:t>
            </a:r>
            <a:r>
              <a:rPr lang="ru-RU" sz="1600" dirty="0"/>
              <a:t> (</a:t>
            </a:r>
            <a:r>
              <a:rPr lang="en-US" sz="1600" dirty="0"/>
              <a:t>basic mode) </a:t>
            </a:r>
            <a:r>
              <a:rPr lang="ru-RU" sz="1600" dirty="0"/>
              <a:t>з </a:t>
            </a:r>
            <a:r>
              <a:rPr lang="ru-RU" sz="1600" dirty="0" err="1"/>
              <a:t>обмеженими</a:t>
            </a:r>
            <a:r>
              <a:rPr lang="ru-RU" sz="1600" dirty="0"/>
              <a:t> </a:t>
            </a:r>
            <a:r>
              <a:rPr lang="ru-RU" sz="1600" dirty="0" err="1"/>
              <a:t>можливостями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має</a:t>
            </a:r>
            <a:r>
              <a:rPr lang="ru-RU" sz="1600" dirty="0"/>
              <a:t> </a:t>
            </a:r>
            <a:r>
              <a:rPr lang="ru-RU" sz="1600" dirty="0" err="1"/>
              <a:t>місце</a:t>
            </a:r>
            <a:r>
              <a:rPr lang="ru-RU" sz="1600" dirty="0"/>
              <a:t> на браузерах з </a:t>
            </a:r>
            <a:r>
              <a:rPr lang="ru-RU" sz="1600" dirty="0" err="1"/>
              <a:t>неповною</a:t>
            </a:r>
            <a:r>
              <a:rPr lang="ru-RU" sz="1600" dirty="0"/>
              <a:t> </a:t>
            </a:r>
            <a:r>
              <a:rPr lang="ru-RU" sz="1600" dirty="0" err="1"/>
              <a:t>підтримкою</a:t>
            </a:r>
            <a:r>
              <a:rPr lang="ru-RU" sz="1600" dirty="0"/>
              <a:t> </a:t>
            </a:r>
            <a:r>
              <a:rPr lang="ru-RU" sz="1600" dirty="0" err="1"/>
              <a:t>сучасних</a:t>
            </a:r>
            <a:r>
              <a:rPr lang="ru-RU" sz="1600" dirty="0"/>
              <a:t> </a:t>
            </a:r>
            <a:r>
              <a:rPr lang="en-US" sz="1600" dirty="0"/>
              <a:t>web-</a:t>
            </a:r>
            <a:r>
              <a:rPr lang="ru-RU" sz="1600" dirty="0" err="1"/>
              <a:t>технологій</a:t>
            </a:r>
            <a:r>
              <a:rPr lang="ru-RU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447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186431"/>
            <a:ext cx="8520600" cy="831294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Стратегії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/>
              <a:t>кросплатформного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2822" y="1251750"/>
            <a:ext cx="8520600" cy="3684233"/>
          </a:xfrm>
        </p:spPr>
        <p:txBody>
          <a:bodyPr>
            <a:noAutofit/>
          </a:bodyPr>
          <a:lstStyle/>
          <a:p>
            <a:r>
              <a:rPr lang="ru-RU" sz="1600" dirty="0" err="1" smtClean="0"/>
              <a:t>Множинні</a:t>
            </a:r>
            <a:r>
              <a:rPr lang="ru-RU" sz="1600" dirty="0" smtClean="0"/>
              <a:t> </a:t>
            </a:r>
            <a:r>
              <a:rPr lang="ru-RU" sz="1600" dirty="0" err="1"/>
              <a:t>кодові</a:t>
            </a:r>
            <a:r>
              <a:rPr lang="ru-RU" sz="1600" dirty="0"/>
              <a:t> </a:t>
            </a:r>
            <a:r>
              <a:rPr lang="ru-RU" sz="1600" dirty="0" err="1"/>
              <a:t>репозитарії</a:t>
            </a:r>
            <a:r>
              <a:rPr lang="ru-RU" sz="1600" dirty="0"/>
              <a:t> (</a:t>
            </a:r>
            <a:r>
              <a:rPr lang="en-US" sz="1600" dirty="0"/>
              <a:t>Multiple codebases</a:t>
            </a:r>
            <a:r>
              <a:rPr lang="en-US" sz="1600" dirty="0" smtClean="0"/>
              <a:t>)</a:t>
            </a:r>
            <a:endParaRPr lang="uk-UA" sz="1600" dirty="0" smtClean="0"/>
          </a:p>
          <a:p>
            <a:pPr marL="114300" indent="0">
              <a:buNone/>
            </a:pPr>
            <a:r>
              <a:rPr lang="ru-RU" sz="1200" dirty="0" err="1"/>
              <a:t>Множинні</a:t>
            </a:r>
            <a:r>
              <a:rPr lang="ru-RU" sz="1200" dirty="0"/>
              <a:t> </a:t>
            </a:r>
            <a:r>
              <a:rPr lang="ru-RU" sz="1200" dirty="0" err="1"/>
              <a:t>кодові</a:t>
            </a:r>
            <a:r>
              <a:rPr lang="ru-RU" sz="1200" dirty="0"/>
              <a:t> </a:t>
            </a:r>
            <a:r>
              <a:rPr lang="ru-RU" sz="1200" dirty="0" err="1"/>
              <a:t>репозитарії</a:t>
            </a:r>
            <a:r>
              <a:rPr lang="ru-RU" sz="1200" dirty="0"/>
              <a:t> — </a:t>
            </a:r>
            <a:r>
              <a:rPr lang="ru-RU" sz="1200" dirty="0" err="1"/>
              <a:t>стратегія</a:t>
            </a:r>
            <a:r>
              <a:rPr lang="ru-RU" sz="1200" dirty="0"/>
              <a:t>, заснована на </a:t>
            </a:r>
            <a:r>
              <a:rPr lang="ru-RU" sz="1200" dirty="0" err="1"/>
              <a:t>використанні</a:t>
            </a:r>
            <a:r>
              <a:rPr lang="ru-RU" sz="1200" dirty="0"/>
              <a:t> </a:t>
            </a:r>
            <a:r>
              <a:rPr lang="ru-RU" sz="1200" dirty="0" err="1"/>
              <a:t>окремих</a:t>
            </a:r>
            <a:r>
              <a:rPr lang="ru-RU" sz="1200" dirty="0"/>
              <a:t> </a:t>
            </a:r>
            <a:r>
              <a:rPr lang="ru-RU" sz="1200" dirty="0" err="1"/>
              <a:t>сховищ</a:t>
            </a:r>
            <a:r>
              <a:rPr lang="ru-RU" sz="1200" dirty="0"/>
              <a:t> </a:t>
            </a:r>
            <a:r>
              <a:rPr lang="ru-RU" sz="1200" dirty="0" err="1"/>
              <a:t>скомпільованого</a:t>
            </a:r>
            <a:r>
              <a:rPr lang="ru-RU" sz="1200" dirty="0"/>
              <a:t> </a:t>
            </a:r>
            <a:r>
              <a:rPr lang="ru-RU" sz="1200" dirty="0" err="1"/>
              <a:t>або</a:t>
            </a:r>
            <a:r>
              <a:rPr lang="ru-RU" sz="1200" dirty="0"/>
              <a:t> </a:t>
            </a:r>
            <a:r>
              <a:rPr lang="ru-RU" sz="1200" dirty="0" err="1"/>
              <a:t>вихідного</a:t>
            </a:r>
            <a:r>
              <a:rPr lang="ru-RU" sz="1200" dirty="0"/>
              <a:t> коду для </a:t>
            </a:r>
            <a:r>
              <a:rPr lang="ru-RU" sz="1200" dirty="0" err="1"/>
              <a:t>різних</a:t>
            </a:r>
            <a:r>
              <a:rPr lang="ru-RU" sz="1200" dirty="0"/>
              <a:t> (</a:t>
            </a:r>
            <a:r>
              <a:rPr lang="ru-RU" sz="1200" dirty="0" err="1"/>
              <a:t>апаратних</a:t>
            </a:r>
            <a:r>
              <a:rPr lang="ru-RU" sz="1200" dirty="0"/>
              <a:t> </a:t>
            </a:r>
            <a:r>
              <a:rPr lang="ru-RU" sz="1200" dirty="0" err="1"/>
              <a:t>чи</a:t>
            </a:r>
            <a:r>
              <a:rPr lang="ru-RU" sz="1200" dirty="0"/>
              <a:t>/та </a:t>
            </a:r>
            <a:r>
              <a:rPr lang="ru-RU" sz="1200" dirty="0" err="1"/>
              <a:t>програмних</a:t>
            </a:r>
            <a:r>
              <a:rPr lang="ru-RU" sz="1200" dirty="0"/>
              <a:t>) платформ, </a:t>
            </a:r>
            <a:r>
              <a:rPr lang="ru-RU" sz="1200" dirty="0" err="1"/>
              <a:t>які</a:t>
            </a:r>
            <a:r>
              <a:rPr lang="ru-RU" sz="1200" dirty="0"/>
              <a:t> </a:t>
            </a:r>
            <a:r>
              <a:rPr lang="ru-RU" sz="1200" dirty="0" err="1"/>
              <a:t>мають</a:t>
            </a:r>
            <a:r>
              <a:rPr lang="ru-RU" sz="1200" dirty="0"/>
              <a:t> </a:t>
            </a:r>
            <a:r>
              <a:rPr lang="ru-RU" sz="1200" dirty="0" err="1"/>
              <a:t>однакову</a:t>
            </a:r>
            <a:r>
              <a:rPr lang="ru-RU" sz="1200" dirty="0"/>
              <a:t> </a:t>
            </a:r>
            <a:r>
              <a:rPr lang="ru-RU" sz="1200" dirty="0" err="1"/>
              <a:t>функціональність</a:t>
            </a:r>
            <a:r>
              <a:rPr lang="ru-RU" sz="1200" dirty="0"/>
              <a:t>. </a:t>
            </a:r>
            <a:r>
              <a:rPr lang="ru-RU" sz="1200" dirty="0" err="1"/>
              <a:t>Ця</a:t>
            </a:r>
            <a:r>
              <a:rPr lang="ru-RU" sz="1200" dirty="0"/>
              <a:t> </a:t>
            </a:r>
            <a:r>
              <a:rPr lang="ru-RU" sz="1200" dirty="0" err="1"/>
              <a:t>стратегія</a:t>
            </a:r>
            <a:r>
              <a:rPr lang="ru-RU" sz="1200" dirty="0"/>
              <a:t> часто </a:t>
            </a:r>
            <a:r>
              <a:rPr lang="ru-RU" sz="1200" dirty="0" err="1"/>
              <a:t>зумовлює</a:t>
            </a:r>
            <a:r>
              <a:rPr lang="ru-RU" sz="1200" dirty="0"/>
              <a:t> </a:t>
            </a:r>
            <a:r>
              <a:rPr lang="ru-RU" sz="1200" dirty="0" err="1"/>
              <a:t>наявність</a:t>
            </a:r>
            <a:r>
              <a:rPr lang="ru-RU" sz="1200" dirty="0"/>
              <a:t> великого числа </a:t>
            </a:r>
            <a:r>
              <a:rPr lang="ru-RU" sz="1200" dirty="0" err="1"/>
              <a:t>дублікатів</a:t>
            </a:r>
            <a:r>
              <a:rPr lang="ru-RU" sz="1200" dirty="0"/>
              <a:t> </a:t>
            </a:r>
            <a:r>
              <a:rPr lang="ru-RU" sz="1200" dirty="0" err="1"/>
              <a:t>спільних</a:t>
            </a:r>
            <a:r>
              <a:rPr lang="ru-RU" sz="1200" dirty="0"/>
              <a:t> </a:t>
            </a:r>
            <a:r>
              <a:rPr lang="ru-RU" sz="1200" dirty="0" err="1"/>
              <a:t>фрагментів</a:t>
            </a:r>
            <a:r>
              <a:rPr lang="ru-RU" sz="1200" dirty="0"/>
              <a:t> коду для </a:t>
            </a:r>
            <a:r>
              <a:rPr lang="ru-RU" sz="1200" dirty="0" err="1"/>
              <a:t>кожної</a:t>
            </a:r>
            <a:r>
              <a:rPr lang="ru-RU" sz="1200" dirty="0"/>
              <a:t> </a:t>
            </a:r>
            <a:r>
              <a:rPr lang="ru-RU" sz="1200" dirty="0" err="1"/>
              <a:t>платформи</a:t>
            </a:r>
            <a:r>
              <a:rPr lang="ru-RU" sz="1200" dirty="0"/>
              <a:t>, до кожного </a:t>
            </a:r>
            <a:r>
              <a:rPr lang="ru-RU" sz="1200" dirty="0" err="1"/>
              <a:t>із</a:t>
            </a:r>
            <a:r>
              <a:rPr lang="ru-RU" sz="1200" dirty="0"/>
              <a:t> </a:t>
            </a:r>
            <a:r>
              <a:rPr lang="ru-RU" sz="1200" dirty="0" err="1"/>
              <a:t>яких</a:t>
            </a:r>
            <a:r>
              <a:rPr lang="ru-RU" sz="1200" dirty="0"/>
              <a:t> </a:t>
            </a:r>
            <a:r>
              <a:rPr lang="ru-RU" sz="1200" dirty="0" err="1"/>
              <a:t>додається</a:t>
            </a:r>
            <a:r>
              <a:rPr lang="ru-RU" sz="1200" dirty="0"/>
              <a:t> </a:t>
            </a:r>
            <a:r>
              <a:rPr lang="ru-RU" sz="1200" dirty="0" err="1"/>
              <a:t>платформно-орієнтований</a:t>
            </a:r>
            <a:r>
              <a:rPr lang="ru-RU" sz="1200" dirty="0"/>
              <a:t> код. </a:t>
            </a:r>
            <a:r>
              <a:rPr lang="ru-RU" sz="1200" dirty="0" err="1"/>
              <a:t>Ця</a:t>
            </a:r>
            <a:r>
              <a:rPr lang="ru-RU" sz="1200" dirty="0"/>
              <a:t> </a:t>
            </a:r>
            <a:r>
              <a:rPr lang="ru-RU" sz="1200" dirty="0" err="1"/>
              <a:t>техніка</a:t>
            </a:r>
            <a:r>
              <a:rPr lang="ru-RU" sz="1200" dirty="0"/>
              <a:t> часто </a:t>
            </a:r>
            <a:r>
              <a:rPr lang="ru-RU" sz="1200" dirty="0" err="1"/>
              <a:t>застосовується</a:t>
            </a:r>
            <a:r>
              <a:rPr lang="ru-RU" sz="1200" dirty="0"/>
              <a:t> на </a:t>
            </a:r>
            <a:r>
              <a:rPr lang="ru-RU" sz="1200" dirty="0" err="1"/>
              <a:t>практиці</a:t>
            </a:r>
            <a:r>
              <a:rPr lang="ru-RU" sz="1200" dirty="0"/>
              <a:t> при </a:t>
            </a:r>
            <a:r>
              <a:rPr lang="ru-RU" sz="1200" dirty="0" err="1"/>
              <a:t>розробці</a:t>
            </a:r>
            <a:r>
              <a:rPr lang="ru-RU" sz="1200" dirty="0"/>
              <a:t> та </a:t>
            </a:r>
            <a:r>
              <a:rPr lang="ru-RU" sz="1200" dirty="0" err="1"/>
              <a:t>постачанні</a:t>
            </a:r>
            <a:r>
              <a:rPr lang="ru-RU" sz="1200" dirty="0"/>
              <a:t> </a:t>
            </a:r>
            <a:r>
              <a:rPr lang="ru-RU" sz="1200" dirty="0" err="1"/>
              <a:t>настільних</a:t>
            </a:r>
            <a:r>
              <a:rPr lang="ru-RU" sz="1200" dirty="0"/>
              <a:t> </a:t>
            </a:r>
            <a:r>
              <a:rPr lang="ru-RU" sz="1200" dirty="0" err="1"/>
              <a:t>програмних</a:t>
            </a:r>
            <a:r>
              <a:rPr lang="ru-RU" sz="1200" dirty="0"/>
              <a:t> систем та </a:t>
            </a:r>
            <a:r>
              <a:rPr lang="ru-RU" sz="1200" dirty="0" err="1"/>
              <a:t>комплексів</a:t>
            </a:r>
            <a:r>
              <a:rPr lang="ru-RU" sz="1200" dirty="0"/>
              <a:t>.</a:t>
            </a:r>
            <a:endParaRPr lang="uk-UA" sz="1200" dirty="0" smtClean="0"/>
          </a:p>
          <a:p>
            <a:r>
              <a:rPr lang="ru-RU" sz="1600" dirty="0" err="1"/>
              <a:t>Єдиний</a:t>
            </a:r>
            <a:r>
              <a:rPr lang="ru-RU" sz="1600" dirty="0"/>
              <a:t> </a:t>
            </a:r>
            <a:r>
              <a:rPr lang="ru-RU" sz="1600" dirty="0" err="1"/>
              <a:t>кодовий</a:t>
            </a:r>
            <a:r>
              <a:rPr lang="ru-RU" sz="1600" dirty="0"/>
              <a:t> </a:t>
            </a:r>
            <a:r>
              <a:rPr lang="ru-RU" sz="1600" dirty="0" err="1"/>
              <a:t>репозитарій</a:t>
            </a:r>
            <a:r>
              <a:rPr lang="ru-RU" sz="1600" dirty="0"/>
              <a:t> (</a:t>
            </a:r>
            <a:r>
              <a:rPr lang="en-US" sz="1600" dirty="0"/>
              <a:t>Single codebase</a:t>
            </a:r>
            <a:r>
              <a:rPr lang="en-US" sz="1600" dirty="0" smtClean="0"/>
              <a:t>)</a:t>
            </a:r>
            <a:endParaRPr lang="uk-UA" sz="1600" dirty="0" smtClean="0"/>
          </a:p>
          <a:p>
            <a:pPr marL="114300" indent="0">
              <a:buNone/>
            </a:pPr>
            <a:r>
              <a:rPr lang="ru-RU" sz="1200" dirty="0" err="1"/>
              <a:t>Єдиний</a:t>
            </a:r>
            <a:r>
              <a:rPr lang="ru-RU" sz="1200" dirty="0"/>
              <a:t> </a:t>
            </a:r>
            <a:r>
              <a:rPr lang="ru-RU" sz="1200" dirty="0" err="1"/>
              <a:t>кодовий</a:t>
            </a:r>
            <a:r>
              <a:rPr lang="ru-RU" sz="1200" dirty="0"/>
              <a:t> </a:t>
            </a:r>
            <a:r>
              <a:rPr lang="ru-RU" sz="1200" dirty="0" err="1"/>
              <a:t>репозитарій</a:t>
            </a:r>
            <a:r>
              <a:rPr lang="ru-RU" sz="1200" dirty="0"/>
              <a:t> — </a:t>
            </a:r>
            <a:r>
              <a:rPr lang="ru-RU" sz="1200" dirty="0" err="1"/>
              <a:t>стратегія</a:t>
            </a:r>
            <a:r>
              <a:rPr lang="ru-RU" sz="1200" dirty="0"/>
              <a:t>, заснована на </a:t>
            </a:r>
            <a:r>
              <a:rPr lang="ru-RU" sz="1200" dirty="0" err="1"/>
              <a:t>використанні</a:t>
            </a:r>
            <a:r>
              <a:rPr lang="ru-RU" sz="1200" dirty="0"/>
              <a:t> </a:t>
            </a:r>
            <a:r>
              <a:rPr lang="ru-RU" sz="1200" dirty="0" err="1"/>
              <a:t>єдиного</a:t>
            </a:r>
            <a:r>
              <a:rPr lang="ru-RU" sz="1200" dirty="0"/>
              <a:t> </a:t>
            </a:r>
            <a:r>
              <a:rPr lang="ru-RU" sz="1200" dirty="0" err="1"/>
              <a:t>сховища</a:t>
            </a:r>
            <a:r>
              <a:rPr lang="ru-RU" sz="1200" dirty="0"/>
              <a:t> </a:t>
            </a:r>
            <a:r>
              <a:rPr lang="ru-RU" sz="1200" dirty="0" err="1"/>
              <a:t>скомпільованого</a:t>
            </a:r>
            <a:r>
              <a:rPr lang="ru-RU" sz="1200" dirty="0"/>
              <a:t> </a:t>
            </a:r>
            <a:r>
              <a:rPr lang="ru-RU" sz="1200" dirty="0" err="1"/>
              <a:t>або</a:t>
            </a:r>
            <a:r>
              <a:rPr lang="ru-RU" sz="1200" dirty="0"/>
              <a:t> </a:t>
            </a:r>
            <a:r>
              <a:rPr lang="ru-RU" sz="1200" dirty="0" err="1"/>
              <a:t>вихідного</a:t>
            </a:r>
            <a:r>
              <a:rPr lang="ru-RU" sz="1200" dirty="0"/>
              <a:t> коду для </a:t>
            </a:r>
            <a:r>
              <a:rPr lang="ru-RU" sz="1200" dirty="0" err="1"/>
              <a:t>усіх</a:t>
            </a:r>
            <a:r>
              <a:rPr lang="ru-RU" sz="1200" dirty="0"/>
              <a:t> платформ. При </a:t>
            </a:r>
            <a:r>
              <a:rPr lang="ru-RU" sz="1200" dirty="0" err="1"/>
              <a:t>цьому</a:t>
            </a:r>
            <a:r>
              <a:rPr lang="ru-RU" sz="1200" dirty="0"/>
              <a:t> </a:t>
            </a:r>
            <a:r>
              <a:rPr lang="ru-RU" sz="1200" dirty="0" err="1"/>
              <a:t>спільний</a:t>
            </a:r>
            <a:r>
              <a:rPr lang="ru-RU" sz="1200" dirty="0"/>
              <a:t> для </a:t>
            </a:r>
            <a:r>
              <a:rPr lang="ru-RU" sz="1200" dirty="0" err="1"/>
              <a:t>усіх</a:t>
            </a:r>
            <a:r>
              <a:rPr lang="ru-RU" sz="1200" dirty="0"/>
              <a:t> платформ код не </a:t>
            </a:r>
            <a:r>
              <a:rPr lang="ru-RU" sz="1200" dirty="0" err="1"/>
              <a:t>повторюється</a:t>
            </a:r>
            <a:r>
              <a:rPr lang="ru-RU" sz="1200" dirty="0"/>
              <a:t>, а блоки коду, </a:t>
            </a:r>
            <a:r>
              <a:rPr lang="ru-RU" sz="1200" dirty="0" err="1"/>
              <a:t>призначені</a:t>
            </a:r>
            <a:r>
              <a:rPr lang="ru-RU" sz="1200" dirty="0"/>
              <a:t> </a:t>
            </a:r>
            <a:r>
              <a:rPr lang="ru-RU" sz="1200" dirty="0" err="1"/>
              <a:t>лише</a:t>
            </a:r>
            <a:r>
              <a:rPr lang="ru-RU" sz="1200" dirty="0"/>
              <a:t> для </a:t>
            </a:r>
            <a:r>
              <a:rPr lang="ru-RU" sz="1200" dirty="0" err="1"/>
              <a:t>однієї</a:t>
            </a:r>
            <a:r>
              <a:rPr lang="ru-RU" sz="1200" dirty="0"/>
              <a:t> </a:t>
            </a:r>
            <a:r>
              <a:rPr lang="ru-RU" sz="1200" dirty="0" err="1"/>
              <a:t>платформи</a:t>
            </a:r>
            <a:r>
              <a:rPr lang="ru-RU" sz="1200" dirty="0"/>
              <a:t>, </a:t>
            </a:r>
            <a:r>
              <a:rPr lang="ru-RU" sz="1200" dirty="0" err="1"/>
              <a:t>описані</a:t>
            </a:r>
            <a:r>
              <a:rPr lang="ru-RU" sz="1200" dirty="0"/>
              <a:t> як </a:t>
            </a:r>
            <a:r>
              <a:rPr lang="ru-RU" sz="1200" dirty="0" err="1"/>
              <a:t>вибіркові</a:t>
            </a:r>
            <a:r>
              <a:rPr lang="ru-RU" sz="1200" dirty="0"/>
              <a:t> </a:t>
            </a:r>
            <a:r>
              <a:rPr lang="ru-RU" sz="1200" dirty="0" err="1"/>
              <a:t>або</a:t>
            </a:r>
            <a:r>
              <a:rPr lang="ru-RU" sz="1200" dirty="0"/>
              <a:t> </a:t>
            </a:r>
            <a:r>
              <a:rPr lang="ru-RU" sz="1200" dirty="0" err="1"/>
              <a:t>умовні</a:t>
            </a:r>
            <a:r>
              <a:rPr lang="ru-RU" sz="1200" dirty="0"/>
              <a:t> (</a:t>
            </a:r>
            <a:r>
              <a:rPr lang="en-US" sz="1200" dirty="0"/>
              <a:t>conditional) </a:t>
            </a:r>
            <a:r>
              <a:rPr lang="ru-RU" sz="1200" dirty="0"/>
              <a:t>і </a:t>
            </a:r>
            <a:r>
              <a:rPr lang="ru-RU" sz="1200" dirty="0" err="1"/>
              <a:t>інтерпретуються</a:t>
            </a:r>
            <a:r>
              <a:rPr lang="ru-RU" sz="1200" dirty="0"/>
              <a:t>, </a:t>
            </a:r>
            <a:r>
              <a:rPr lang="ru-RU" sz="1200" dirty="0" err="1"/>
              <a:t>компілюються</a:t>
            </a:r>
            <a:r>
              <a:rPr lang="ru-RU" sz="1200" dirty="0"/>
              <a:t> </a:t>
            </a:r>
            <a:r>
              <a:rPr lang="ru-RU" sz="1200" dirty="0" err="1"/>
              <a:t>або</a:t>
            </a:r>
            <a:r>
              <a:rPr lang="ru-RU" sz="1200" dirty="0"/>
              <a:t> </a:t>
            </a:r>
            <a:r>
              <a:rPr lang="ru-RU" sz="1200" dirty="0" err="1"/>
              <a:t>виконуються</a:t>
            </a:r>
            <a:r>
              <a:rPr lang="ru-RU" sz="1200" dirty="0"/>
              <a:t> </a:t>
            </a:r>
            <a:r>
              <a:rPr lang="ru-RU" sz="1200" dirty="0" err="1"/>
              <a:t>лише</a:t>
            </a:r>
            <a:r>
              <a:rPr lang="ru-RU" sz="1200" dirty="0"/>
              <a:t> у </a:t>
            </a:r>
            <a:r>
              <a:rPr lang="ru-RU" sz="1200" dirty="0" err="1"/>
              <a:t>разі</a:t>
            </a:r>
            <a:r>
              <a:rPr lang="ru-RU" sz="1200" dirty="0"/>
              <a:t> потреби. У межах </a:t>
            </a:r>
            <a:r>
              <a:rPr lang="ru-RU" sz="1200" dirty="0" err="1"/>
              <a:t>стратегії</a:t>
            </a:r>
            <a:r>
              <a:rPr lang="ru-RU" sz="1200" dirty="0"/>
              <a:t> </a:t>
            </a:r>
            <a:r>
              <a:rPr lang="en-US" sz="1200" dirty="0"/>
              <a:t>Single codebase </a:t>
            </a:r>
            <a:r>
              <a:rPr lang="ru-RU" sz="1200" dirty="0" err="1"/>
              <a:t>також</a:t>
            </a:r>
            <a:r>
              <a:rPr lang="ru-RU" sz="1200" dirty="0"/>
              <a:t> </a:t>
            </a:r>
            <a:r>
              <a:rPr lang="ru-RU" sz="1200" dirty="0" err="1"/>
              <a:t>допускається</a:t>
            </a:r>
            <a:r>
              <a:rPr lang="ru-RU" sz="1200" dirty="0"/>
              <a:t> </a:t>
            </a:r>
            <a:r>
              <a:rPr lang="ru-RU" sz="1200" dirty="0" err="1"/>
              <a:t>використання</a:t>
            </a:r>
            <a:r>
              <a:rPr lang="ru-RU" sz="1200" dirty="0"/>
              <a:t> </a:t>
            </a:r>
            <a:r>
              <a:rPr lang="ru-RU" sz="1200" dirty="0" err="1"/>
              <a:t>техніки</a:t>
            </a:r>
            <a:r>
              <a:rPr lang="ru-RU" sz="1200" dirty="0"/>
              <a:t> </a:t>
            </a:r>
            <a:r>
              <a:rPr lang="ru-RU" sz="1200" dirty="0" err="1"/>
              <a:t>відокремлення</a:t>
            </a:r>
            <a:r>
              <a:rPr lang="ru-RU" sz="1200" dirty="0"/>
              <a:t> </a:t>
            </a:r>
            <a:r>
              <a:rPr lang="ru-RU" sz="1200" dirty="0" err="1"/>
              <a:t>функціональності</a:t>
            </a:r>
            <a:r>
              <a:rPr lang="ru-RU" sz="1200" dirty="0"/>
              <a:t> </a:t>
            </a:r>
            <a:r>
              <a:rPr lang="ru-RU" sz="1200" dirty="0" err="1"/>
              <a:t>або</a:t>
            </a:r>
            <a:r>
              <a:rPr lang="ru-RU" sz="1200" dirty="0"/>
              <a:t> компонент </a:t>
            </a:r>
            <a:r>
              <a:rPr lang="ru-RU" sz="1200" dirty="0" err="1"/>
              <a:t>програмної</a:t>
            </a:r>
            <a:r>
              <a:rPr lang="ru-RU" sz="1200" dirty="0"/>
              <a:t> </a:t>
            </a:r>
            <a:r>
              <a:rPr lang="ru-RU" sz="1200" dirty="0" err="1"/>
              <a:t>системи</a:t>
            </a:r>
            <a:r>
              <a:rPr lang="ru-RU" sz="1200" dirty="0"/>
              <a:t>, </a:t>
            </a:r>
            <a:r>
              <a:rPr lang="ru-RU" sz="1200" dirty="0" err="1"/>
              <a:t>що</a:t>
            </a:r>
            <a:r>
              <a:rPr lang="ru-RU" sz="1200" dirty="0"/>
              <a:t> </a:t>
            </a:r>
            <a:r>
              <a:rPr lang="ru-RU" sz="1200" dirty="0" err="1"/>
              <a:t>дає</a:t>
            </a:r>
            <a:r>
              <a:rPr lang="ru-RU" sz="1200" dirty="0"/>
              <a:t> </a:t>
            </a:r>
            <a:r>
              <a:rPr lang="ru-RU" sz="1200" dirty="0" err="1"/>
              <a:t>змогу</a:t>
            </a:r>
            <a:r>
              <a:rPr lang="ru-RU" sz="1200" dirty="0"/>
              <a:t> </a:t>
            </a:r>
            <a:r>
              <a:rPr lang="ru-RU" sz="1200" dirty="0" err="1"/>
              <a:t>приховувати</a:t>
            </a:r>
            <a:r>
              <a:rPr lang="ru-RU" sz="1200" dirty="0"/>
              <a:t> </a:t>
            </a:r>
            <a:r>
              <a:rPr lang="ru-RU" sz="1200" dirty="0" err="1"/>
              <a:t>від</a:t>
            </a:r>
            <a:r>
              <a:rPr lang="ru-RU" sz="1200" dirty="0"/>
              <a:t> </a:t>
            </a:r>
            <a:r>
              <a:rPr lang="ru-RU" sz="1200" dirty="0" err="1"/>
              <a:t>користувача</a:t>
            </a:r>
            <a:r>
              <a:rPr lang="ru-RU" sz="1200" dirty="0"/>
              <a:t> ту </a:t>
            </a:r>
            <a:r>
              <a:rPr lang="ru-RU" sz="1200" dirty="0" err="1"/>
              <a:t>функціональність</a:t>
            </a:r>
            <a:r>
              <a:rPr lang="ru-RU" sz="1200" dirty="0"/>
              <a:t>, яку не </a:t>
            </a:r>
            <a:r>
              <a:rPr lang="ru-RU" sz="1200" dirty="0" err="1"/>
              <a:t>підтримується</a:t>
            </a:r>
            <a:r>
              <a:rPr lang="ru-RU" sz="1200" dirty="0"/>
              <a:t> у </a:t>
            </a:r>
            <a:r>
              <a:rPr lang="ru-RU" sz="1200" dirty="0" err="1"/>
              <a:t>користувача</a:t>
            </a:r>
            <a:r>
              <a:rPr lang="ru-RU" sz="1200" dirty="0"/>
              <a:t> (</a:t>
            </a:r>
            <a:r>
              <a:rPr lang="ru-RU" sz="1200" dirty="0" err="1"/>
              <a:t>наприклад</a:t>
            </a:r>
            <a:r>
              <a:rPr lang="ru-RU" sz="1200" dirty="0"/>
              <a:t>, на </a:t>
            </a:r>
            <a:r>
              <a:rPr lang="ru-RU" sz="1200" dirty="0" err="1"/>
              <a:t>рівні</a:t>
            </a:r>
            <a:r>
              <a:rPr lang="ru-RU" sz="1200" dirty="0"/>
              <a:t> </a:t>
            </a:r>
            <a:r>
              <a:rPr lang="ru-RU" sz="1200" dirty="0" err="1"/>
              <a:t>операційної</a:t>
            </a:r>
            <a:r>
              <a:rPr lang="ru-RU" sz="1200" dirty="0"/>
              <a:t> </a:t>
            </a:r>
            <a:r>
              <a:rPr lang="ru-RU" sz="1200" dirty="0" err="1"/>
              <a:t>системи</a:t>
            </a:r>
            <a:r>
              <a:rPr lang="ru-RU" sz="1200" dirty="0"/>
              <a:t> </a:t>
            </a:r>
            <a:r>
              <a:rPr lang="ru-RU" sz="1200" dirty="0" err="1"/>
              <a:t>чи</a:t>
            </a:r>
            <a:r>
              <a:rPr lang="ru-RU" sz="1200" dirty="0"/>
              <a:t> браузера), </a:t>
            </a:r>
            <a:r>
              <a:rPr lang="ru-RU" sz="1200" dirty="0" err="1"/>
              <a:t>зберігаючи</a:t>
            </a:r>
            <a:r>
              <a:rPr lang="ru-RU" sz="1200" dirty="0"/>
              <a:t> </a:t>
            </a:r>
            <a:r>
              <a:rPr lang="ru-RU" sz="1200" dirty="0" err="1"/>
              <a:t>усю</a:t>
            </a:r>
            <a:r>
              <a:rPr lang="ru-RU" sz="1200" dirty="0"/>
              <a:t> </a:t>
            </a:r>
            <a:r>
              <a:rPr lang="ru-RU" sz="1200" dirty="0" err="1"/>
              <a:t>іншу</a:t>
            </a:r>
            <a:r>
              <a:rPr lang="ru-RU" sz="1200" dirty="0"/>
              <a:t> </a:t>
            </a:r>
            <a:r>
              <a:rPr lang="ru-RU" sz="1200" dirty="0" err="1"/>
              <a:t>функціональність</a:t>
            </a:r>
            <a:r>
              <a:rPr lang="ru-RU" sz="1200" dirty="0"/>
              <a:t> та </a:t>
            </a:r>
            <a:r>
              <a:rPr lang="ru-RU" sz="1200" dirty="0" err="1"/>
              <a:t>забезпечуючи</a:t>
            </a:r>
            <a:r>
              <a:rPr lang="ru-RU" sz="1200" dirty="0"/>
              <a:t> при </a:t>
            </a:r>
            <a:r>
              <a:rPr lang="ru-RU" sz="1200" dirty="0" err="1"/>
              <a:t>цьому</a:t>
            </a:r>
            <a:r>
              <a:rPr lang="ru-RU" sz="1200" dirty="0"/>
              <a:t> </a:t>
            </a:r>
            <a:r>
              <a:rPr lang="ru-RU" sz="1200" dirty="0" err="1"/>
              <a:t>робочий</a:t>
            </a:r>
            <a:r>
              <a:rPr lang="ru-RU" sz="1200" dirty="0"/>
              <a:t> стан </a:t>
            </a:r>
            <a:r>
              <a:rPr lang="ru-RU" sz="1200" dirty="0" err="1"/>
              <a:t>програмної</a:t>
            </a:r>
            <a:r>
              <a:rPr lang="ru-RU" sz="1200" dirty="0"/>
              <a:t> </a:t>
            </a:r>
            <a:r>
              <a:rPr lang="ru-RU" sz="1200" dirty="0" err="1"/>
              <a:t>системи</a:t>
            </a:r>
            <a:endParaRPr lang="uk-UA" sz="1200" dirty="0"/>
          </a:p>
        </p:txBody>
      </p:sp>
    </p:spTree>
    <p:extLst>
      <p:ext uri="{BB962C8B-B14F-4D97-AF65-F5344CB8AC3E}">
        <p14:creationId xmlns:p14="http://schemas.microsoft.com/office/powerpoint/2010/main" val="38776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1798</Words>
  <Application>Microsoft Office PowerPoint</Application>
  <PresentationFormat>Экран (16:9)</PresentationFormat>
  <Paragraphs>108</Paragraphs>
  <Slides>23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Simple Dark</vt:lpstr>
      <vt:lpstr>Крос платформене програмування</vt:lpstr>
      <vt:lpstr>Що це таке і з чим його ідять ?</vt:lpstr>
      <vt:lpstr>Кросплатформність на рівні мов програмування</vt:lpstr>
      <vt:lpstr>Кросплатформність на рівні середовища виконання</vt:lpstr>
      <vt:lpstr>Кросплатформність на рівні мов програмування</vt:lpstr>
      <vt:lpstr>Кросплатформність на апаратному рівні</vt:lpstr>
      <vt:lpstr>Переваги кросс платформного програмування</vt:lpstr>
      <vt:lpstr>Стратегії розробки кросплатформного програмного забезпечення</vt:lpstr>
      <vt:lpstr>Стратегії розробки кросплатформного програмного забезпечення</vt:lpstr>
      <vt:lpstr>Стратегії розробки кросплатформного програмного забезпечення</vt:lpstr>
      <vt:lpstr>Скрипти та інтерпретовані мови</vt:lpstr>
      <vt:lpstr>Підходи до кросплатформного програмування</vt:lpstr>
      <vt:lpstr>Основні мови для кросс платформного програмування</vt:lpstr>
      <vt:lpstr>JavaScript для кроссплатформного програмування</vt:lpstr>
      <vt:lpstr>Переваги JavaScript</vt:lpstr>
      <vt:lpstr>Dart + Flutter</vt:lpstr>
      <vt:lpstr>Переваги Dart</vt:lpstr>
      <vt:lpstr>C# + Xamarin</vt:lpstr>
      <vt:lpstr>Переваги C# </vt:lpstr>
      <vt:lpstr>Python для кроссплатформної розробки</vt:lpstr>
      <vt:lpstr>Python для кроссплатформної розробки</vt:lpstr>
      <vt:lpstr>Популярність мов програмування</vt:lpstr>
      <vt:lpstr>End…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ММП 2022</dc:title>
  <dc:creator>Georgiy Kantsedal</dc:creator>
  <cp:lastModifiedBy>Heorhii</cp:lastModifiedBy>
  <cp:revision>28</cp:revision>
  <dcterms:modified xsi:type="dcterms:W3CDTF">2025-08-09T05:42:55Z</dcterms:modified>
</cp:coreProperties>
</file>