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5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7854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– collection of scenarios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318"/>
            <a:ext cx="7620000" cy="5160300"/>
          </a:xfrm>
        </p:spPr>
        <p:txBody>
          <a:bodyPr>
            <a:normAutofit/>
          </a:bodyPr>
          <a:lstStyle/>
          <a:p>
            <a:r>
              <a:rPr lang="en-US" dirty="0"/>
              <a:t>Narrative: 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</a:t>
            </a:r>
            <a:r>
              <a:rPr lang="en-US" dirty="0"/>
              <a:t>order to develop an application that requires a stack efficiently 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As </a:t>
            </a:r>
            <a:r>
              <a:rPr lang="en-US" dirty="0"/>
              <a:t>a development team 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 </a:t>
            </a:r>
            <a:r>
              <a:rPr lang="en-US" dirty="0"/>
              <a:t>would like to use an interface and implementation in Java directly     </a:t>
            </a:r>
            <a:endParaRPr lang="ru-RU" dirty="0" smtClean="0"/>
          </a:p>
          <a:p>
            <a:r>
              <a:rPr lang="en-US" dirty="0" smtClean="0"/>
              <a:t>Scenario</a:t>
            </a:r>
            <a:r>
              <a:rPr lang="en-US" dirty="0"/>
              <a:t>: Basic functionality of a Stack   </a:t>
            </a:r>
            <a:endParaRPr lang="ru-RU" dirty="0" smtClean="0"/>
          </a:p>
          <a:p>
            <a:r>
              <a:rPr lang="en-US" dirty="0" smtClean="0"/>
              <a:t>Given </a:t>
            </a:r>
            <a:r>
              <a:rPr lang="en-US" dirty="0"/>
              <a:t>an empty stack </a:t>
            </a:r>
            <a:endParaRPr lang="ru-RU" dirty="0" smtClean="0"/>
          </a:p>
          <a:p>
            <a:r>
              <a:rPr lang="en-US" dirty="0" smtClean="0"/>
              <a:t>When </a:t>
            </a:r>
            <a:r>
              <a:rPr lang="en-US" dirty="0"/>
              <a:t>the string Java is added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/>
              <a:t>the string C++ is added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/>
              <a:t>the last element is removed again </a:t>
            </a:r>
            <a:endParaRPr lang="ru-RU" dirty="0" smtClean="0"/>
          </a:p>
          <a:p>
            <a:r>
              <a:rPr lang="en-US" dirty="0" smtClean="0"/>
              <a:t>Then </a:t>
            </a:r>
            <a:r>
              <a:rPr lang="en-US" dirty="0"/>
              <a:t>the resulting element should be Java  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5040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– collection of scenarios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 Stack search   </a:t>
            </a:r>
            <a:endParaRPr lang="ru-RU" dirty="0"/>
          </a:p>
          <a:p>
            <a:r>
              <a:rPr lang="en-US" dirty="0"/>
              <a:t>Given an empty stack </a:t>
            </a:r>
            <a:endParaRPr lang="ru-RU" dirty="0" smtClean="0"/>
          </a:p>
          <a:p>
            <a:r>
              <a:rPr lang="en-US" dirty="0" smtClean="0"/>
              <a:t>When </a:t>
            </a:r>
            <a:r>
              <a:rPr lang="en-US" dirty="0"/>
              <a:t>the string Java is added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/>
              <a:t>the string C++ is added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/>
              <a:t>the string PHP is added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/>
              <a:t>the element Java is searched for </a:t>
            </a:r>
            <a:endParaRPr lang="ru-RU" dirty="0" smtClean="0"/>
          </a:p>
          <a:p>
            <a:r>
              <a:rPr lang="en-US" dirty="0" smtClean="0"/>
              <a:t>Then </a:t>
            </a:r>
            <a:r>
              <a:rPr lang="en-US" dirty="0"/>
              <a:t>the position returned should be 3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34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21" y="1"/>
            <a:ext cx="591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0"/>
            <a:ext cx="551864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070308" y="15125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</a:t>
            </a:r>
            <a:r>
              <a:rPr lang="en-US" dirty="0" smtClean="0"/>
              <a:t>Data driven approach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4257" b="4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710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93" y="358908"/>
            <a:ext cx="8558279" cy="58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Pancakes</a:t>
            </a:r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2697"/>
            <a:ext cx="7680083" cy="48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steps file -1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5261"/>
            <a:ext cx="6393490" cy="48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9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steps file -2 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7181"/>
            <a:ext cx="7315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blog.codecentric.de</a:t>
            </a:r>
            <a:r>
              <a:rPr lang="en-US" dirty="0"/>
              <a:t>/en/2012/06/</a:t>
            </a:r>
            <a:r>
              <a:rPr lang="en-US" dirty="0" err="1"/>
              <a:t>jbehave</a:t>
            </a:r>
            <a:r>
              <a:rPr lang="en-US" dirty="0"/>
              <a:t>-configuration-tutorial/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96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Как</a:t>
            </a:r>
            <a:r>
              <a:rPr lang="en-US" dirty="0"/>
              <a:t> (As a) [X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en-US" dirty="0" err="1" smtClean="0"/>
              <a:t>Я</a:t>
            </a:r>
            <a:r>
              <a:rPr lang="en-US" dirty="0" smtClean="0"/>
              <a:t> </a:t>
            </a:r>
            <a:r>
              <a:rPr lang="en-US" dirty="0" err="1"/>
              <a:t>хочу</a:t>
            </a:r>
            <a:r>
              <a:rPr lang="en-US" dirty="0"/>
              <a:t> (I want) [Y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en-US" dirty="0" err="1" smtClean="0"/>
              <a:t>Чтобы</a:t>
            </a:r>
            <a:r>
              <a:rPr lang="en-US" dirty="0" smtClean="0"/>
              <a:t> </a:t>
            </a:r>
            <a:r>
              <a:rPr lang="en-US" dirty="0"/>
              <a:t>(so that) [Z]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43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validation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Допустим</a:t>
            </a:r>
            <a:r>
              <a:rPr lang="ru-RU" dirty="0"/>
              <a:t> (</a:t>
            </a:r>
            <a:r>
              <a:rPr lang="ru-RU" dirty="0" err="1"/>
              <a:t>Given</a:t>
            </a:r>
            <a:r>
              <a:rPr lang="ru-RU" dirty="0"/>
              <a:t>) некоторый начальный контекст (данность),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Если</a:t>
            </a:r>
            <a:r>
              <a:rPr lang="ru-RU" dirty="0"/>
              <a:t> (</a:t>
            </a:r>
            <a:r>
              <a:rPr lang="ru-RU" dirty="0" err="1"/>
              <a:t>When</a:t>
            </a:r>
            <a:r>
              <a:rPr lang="ru-RU" dirty="0"/>
              <a:t>) происходит событие,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То</a:t>
            </a:r>
            <a:r>
              <a:rPr lang="ru-RU" dirty="0"/>
              <a:t> (</a:t>
            </a:r>
            <a:r>
              <a:rPr lang="ru-RU" dirty="0" err="1"/>
              <a:t>then</a:t>
            </a:r>
            <a:r>
              <a:rPr lang="ru-RU" dirty="0"/>
              <a:t>) убедится, что получены некоторые результаты.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+Название: Клиент изымает наличные+</a:t>
            </a:r>
            <a:br>
              <a:rPr lang="ru-RU" dirty="0"/>
            </a:br>
            <a:endParaRPr lang="en-US" dirty="0" smtClean="0"/>
          </a:p>
          <a:p>
            <a:r>
              <a:rPr lang="ru-RU" i="1" dirty="0" smtClean="0"/>
              <a:t>Как </a:t>
            </a:r>
            <a:r>
              <a:rPr lang="ru-RU" i="1" dirty="0"/>
              <a:t>клиент</a:t>
            </a:r>
            <a:r>
              <a:rPr lang="ru-RU" dirty="0"/>
              <a:t>,</a:t>
            </a:r>
            <a:br>
              <a:rPr lang="ru-RU" dirty="0"/>
            </a:br>
            <a:r>
              <a:rPr lang="ru-RU" i="1" dirty="0"/>
              <a:t>Я хочу</a:t>
            </a:r>
            <a:r>
              <a:rPr lang="ru-RU" dirty="0"/>
              <a:t> получить наличные из банкомата,</a:t>
            </a:r>
            <a:br>
              <a:rPr lang="ru-RU" dirty="0"/>
            </a:br>
            <a:r>
              <a:rPr lang="ru-RU" i="1" dirty="0"/>
              <a:t>чтобы</a:t>
            </a:r>
            <a:r>
              <a:rPr lang="ru-RU" dirty="0"/>
              <a:t> мне не пришлось стоять в очереди в банке.</a:t>
            </a:r>
          </a:p>
        </p:txBody>
      </p:sp>
    </p:spTree>
    <p:extLst>
      <p:ext uri="{BB962C8B-B14F-4D97-AF65-F5344CB8AC3E}">
        <p14:creationId xmlns:p14="http://schemas.microsoft.com/office/powerpoint/2010/main" val="80886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как мы узнаем, что </a:t>
            </a:r>
            <a:r>
              <a:rPr lang="ru-RU" dirty="0" smtClean="0"/>
              <a:t>реализовали </a:t>
            </a:r>
            <a:r>
              <a:rPr lang="ru-RU" dirty="0"/>
              <a:t>эту историю?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Нужно </a:t>
            </a:r>
            <a:r>
              <a:rPr lang="ru-RU" dirty="0"/>
              <a:t>рассмотреть несколько сценариев: 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на </a:t>
            </a:r>
            <a:r>
              <a:rPr lang="ru-RU" dirty="0"/>
              <a:t>счету есть </a:t>
            </a:r>
            <a:r>
              <a:rPr lang="ru-RU" dirty="0" smtClean="0"/>
              <a:t>деньги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счет </a:t>
            </a:r>
            <a:r>
              <a:rPr lang="ru-RU" dirty="0"/>
              <a:t>может быть превышен, но не вышел за границы </a:t>
            </a:r>
            <a:r>
              <a:rPr lang="ru-RU" dirty="0" smtClean="0"/>
              <a:t>лимита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счет </a:t>
            </a:r>
            <a:r>
              <a:rPr lang="ru-RU" dirty="0"/>
              <a:t>может быть превышен за рамки лимита. 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Это счет </a:t>
            </a:r>
            <a:r>
              <a:rPr lang="ru-RU" dirty="0"/>
              <a:t>по кредиту и текущее снятие приводит к превышению </a:t>
            </a:r>
            <a:r>
              <a:rPr lang="ru-RU" dirty="0" smtClean="0"/>
              <a:t>лимита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 </a:t>
            </a:r>
            <a:r>
              <a:rPr lang="ru-RU" dirty="0"/>
              <a:t>банкомате недостаточно </a:t>
            </a:r>
            <a:r>
              <a:rPr lang="ru-RU" dirty="0" smtClean="0"/>
              <a:t>наличности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И т.д.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7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+Scenario 1: Account is in credit+</a:t>
            </a:r>
            <a:br>
              <a:rPr lang="en-US" dirty="0"/>
            </a:br>
            <a:endParaRPr lang="ru-RU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Given</a:t>
            </a:r>
            <a:r>
              <a:rPr lang="en-US" dirty="0" smtClean="0"/>
              <a:t> </a:t>
            </a:r>
            <a:r>
              <a:rPr lang="en-US" dirty="0"/>
              <a:t>the account is in credit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card is valid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And</a:t>
            </a:r>
            <a:r>
              <a:rPr lang="en-US" dirty="0"/>
              <a:t> the dispenser contains cash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When</a:t>
            </a:r>
            <a:r>
              <a:rPr lang="en-US" dirty="0"/>
              <a:t> the customer requests cash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Then</a:t>
            </a:r>
            <a:r>
              <a:rPr lang="en-US" dirty="0"/>
              <a:t> ensure the account is debited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And</a:t>
            </a:r>
            <a:r>
              <a:rPr lang="en-US" dirty="0"/>
              <a:t> ensure cash is dispensed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And</a:t>
            </a:r>
            <a:r>
              <a:rPr lang="en-US" dirty="0"/>
              <a:t> ensure the card is returned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79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Scenario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dirty="0"/>
              <a:t>Scenario 2: Account is overdrawn past the overdraft limit+</a:t>
            </a:r>
            <a:br>
              <a:rPr lang="en-US" dirty="0"/>
            </a:br>
            <a:endParaRPr lang="ru-RU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Given</a:t>
            </a:r>
            <a:r>
              <a:rPr lang="en-US" dirty="0" smtClean="0"/>
              <a:t> </a:t>
            </a:r>
            <a:r>
              <a:rPr lang="en-US" dirty="0"/>
              <a:t>the account is overdrawn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And</a:t>
            </a:r>
            <a:r>
              <a:rPr lang="en-US" dirty="0"/>
              <a:t> the card is valid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When</a:t>
            </a:r>
            <a:r>
              <a:rPr lang="en-US" dirty="0"/>
              <a:t> the customer requests cash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Then</a:t>
            </a:r>
            <a:r>
              <a:rPr lang="en-US" dirty="0"/>
              <a:t> ensure a rejection message is displayed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And</a:t>
            </a:r>
            <a:r>
              <a:rPr lang="en-US" dirty="0"/>
              <a:t> ensure cash is not dispensed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And</a:t>
            </a:r>
            <a:r>
              <a:rPr lang="en-US" dirty="0"/>
              <a:t> ensure the card is returned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9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468"/>
            <a:ext cx="7620000" cy="59906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story is a collection of scenarios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Narrative: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 order to communicate effectively to the business some functionality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As a development team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 want to use </a:t>
            </a:r>
            <a:r>
              <a:rPr lang="en-US" dirty="0" err="1"/>
              <a:t>Behaviour</a:t>
            </a:r>
            <a:r>
              <a:rPr lang="en-US" dirty="0"/>
              <a:t>-Driven Development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Scenario:  A scenario is a collection of executable steps of different type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Given step represents a precondition to an event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When step represents the occurrence of the event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step represents the outcome of the event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Scenario:  Another scenario exploring different combination of events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Given a precondition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When a negative event occurs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a the outcome should be captured   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00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"/>
            <a:ext cx="7620000" cy="59737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Given, When and Then </a:t>
            </a:r>
            <a:r>
              <a:rPr lang="en-US" dirty="0"/>
              <a:t>are also called </a:t>
            </a:r>
            <a:r>
              <a:rPr lang="en-US" dirty="0">
                <a:solidFill>
                  <a:srgbClr val="FF0000"/>
                </a:solidFill>
              </a:rPr>
              <a:t>BDD Keywords</a:t>
            </a:r>
          </a:p>
          <a:p>
            <a:r>
              <a:rPr lang="en-US" dirty="0"/>
              <a:t>A scenario can contain any number of steps, and steps of the same type can follow each other: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Given a wizard named Harry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Given a wizard named Hermione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When the wizards meet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a spark should occur</a:t>
            </a:r>
          </a:p>
          <a:p>
            <a:r>
              <a:rPr lang="en-US" dirty="0"/>
              <a:t>This scenario signals that there are two preconditions to the event of the wizards meeting. As such, it may be expressed in an equivalent way: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Given a wizard named Harry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And a wizard named Hermione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When the wizards meet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a spark should occur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53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ажная">
  <a:themeElements>
    <a:clrScheme name="Важ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Важ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аж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318</Words>
  <Application>Microsoft Macintosh PowerPoint</Application>
  <PresentationFormat>Экран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Важная</vt:lpstr>
      <vt:lpstr>BDD</vt:lpstr>
      <vt:lpstr>User Story</vt:lpstr>
      <vt:lpstr>User story validation</vt:lpstr>
      <vt:lpstr>User story example</vt:lpstr>
      <vt:lpstr>Example</vt:lpstr>
      <vt:lpstr>Scenario 1</vt:lpstr>
      <vt:lpstr> Scenario 2</vt:lpstr>
      <vt:lpstr>Презентация PowerPoint</vt:lpstr>
      <vt:lpstr>Презентация PowerPoint</vt:lpstr>
      <vt:lpstr>Story – collection of scenarios </vt:lpstr>
      <vt:lpstr>Story – collection of scenarios </vt:lpstr>
      <vt:lpstr>Презентация PowerPoint</vt:lpstr>
      <vt:lpstr>Презентация PowerPoint</vt:lpstr>
      <vt:lpstr>  Data driven approach</vt:lpstr>
      <vt:lpstr>Презентация PowerPoint</vt:lpstr>
      <vt:lpstr>Pancakes</vt:lpstr>
      <vt:lpstr>Java steps file -1</vt:lpstr>
      <vt:lpstr>Java steps file -2 </vt:lpstr>
      <vt:lpstr>tutorial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Maryna Didkovska</dc:creator>
  <cp:lastModifiedBy>Maryna Didkovska</cp:lastModifiedBy>
  <cp:revision>8</cp:revision>
  <dcterms:created xsi:type="dcterms:W3CDTF">2015-06-22T17:19:03Z</dcterms:created>
  <dcterms:modified xsi:type="dcterms:W3CDTF">2015-07-04T23:33:06Z</dcterms:modified>
</cp:coreProperties>
</file>