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1348" y="-4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2024/2025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</a:t>
            </a:r>
            <a:r>
              <a:rPr lang="ru"/>
              <a:t>Г.О</a:t>
            </a:r>
            <a:r>
              <a:rPr lang="ru" smtClean="0"/>
              <a:t>. </a:t>
            </a: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 можна </a:t>
            </a:r>
            <a:r>
              <a:rPr lang="ru" dirty="0" smtClean="0"/>
              <a:t>додати косультацій </a:t>
            </a:r>
            <a:r>
              <a:rPr lang="ru" dirty="0"/>
              <a:t>?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Консультації та кільцість пар регулється вами особисто. При винекненні предметних питань буде узгодженно час і пара буде проведенна.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Опціонально після закінчення курсу можна звертатись за косультаціями з предмету.</a:t>
            </a:r>
          </a:p>
        </p:txBody>
      </p:sp>
    </p:spTree>
    <p:extLst>
      <p:ext uri="{BB962C8B-B14F-4D97-AF65-F5344CB8AC3E}">
        <p14:creationId xmlns:p14="http://schemas.microsoft.com/office/powerpoint/2010/main" val="384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 виганяєте ?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Раніше ні. Зараз за плагіат та підробку сертифікатів.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PS. </a:t>
            </a:r>
            <a:r>
              <a:rPr lang="uk-UA" dirty="0" smtClean="0"/>
              <a:t>Будь-які персональних ситуації що не дали змогу вам вчитись в повному обсязі про які викладач та деканат не був повідомлений на початку семестру *або на початку ситуації* – не є підставою до жодних пом'якшень і не вбережуть вас від виключання.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Змагання Kaggle top 9% та вище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50950" y="148907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Реалізація проекту під на запропоновану тему в повному обсязі (3-5 чол). </a:t>
            </a:r>
            <a:r>
              <a:rPr lang="ru" sz="1200" dirty="0" smtClean="0"/>
              <a:t>Досвід DS або програмування 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850950" y="1960425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обсязі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50950" y="2433325"/>
            <a:ext cx="4544825" cy="4187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en-US" dirty="0" smtClean="0"/>
              <a:t>03</a:t>
            </a:r>
            <a:r>
              <a:rPr lang="ru" dirty="0" smtClean="0"/>
              <a:t>.0</a:t>
            </a:r>
            <a:r>
              <a:rPr lang="en-US" dirty="0" smtClean="0"/>
              <a:t>9</a:t>
            </a:r>
            <a:r>
              <a:rPr lang="ru" dirty="0" smtClean="0"/>
              <a:t>.202</a:t>
            </a:r>
            <a:r>
              <a:rPr lang="en-US" dirty="0" smtClean="0"/>
              <a:t>4</a:t>
            </a:r>
            <a:r>
              <a:rPr lang="ru" dirty="0" smtClean="0"/>
              <a:t> </a:t>
            </a:r>
            <a:r>
              <a:rPr lang="ru" dirty="0"/>
              <a:t>( програмування сміжна тематика</a:t>
            </a:r>
            <a:r>
              <a:rPr lang="ru" dirty="0" smtClean="0"/>
              <a:t>)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437523" y="2433325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1700" y="3137424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20" name="Google Shape;75;p14"/>
          <p:cNvSpPr/>
          <p:nvPr/>
        </p:nvSpPr>
        <p:spPr>
          <a:xfrm>
            <a:off x="7830725" y="3459924"/>
            <a:ext cx="774574" cy="629938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Виконання додакових задач</a:t>
            </a:r>
            <a:endParaRPr sz="1100" dirty="0"/>
          </a:p>
        </p:txBody>
      </p:sp>
      <p:sp>
        <p:nvSpPr>
          <p:cNvPr id="2" name="Стрелка вправо 1"/>
          <p:cNvSpPr/>
          <p:nvPr/>
        </p:nvSpPr>
        <p:spPr>
          <a:xfrm>
            <a:off x="2837411" y="4189614"/>
            <a:ext cx="2266604" cy="80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Точка </a:t>
            </a:r>
            <a:r>
              <a:rPr lang="uk-UA" dirty="0" err="1" smtClean="0"/>
              <a:t>зебереження</a:t>
            </a:r>
            <a:r>
              <a:rPr lang="uk-UA" dirty="0" smtClean="0"/>
              <a:t> прогресу</a:t>
            </a:r>
            <a:endParaRPr lang="ru-RU" dirty="0"/>
          </a:p>
        </p:txBody>
      </p:sp>
      <p:sp>
        <p:nvSpPr>
          <p:cNvPr id="21" name="Google Shape;75;p14"/>
          <p:cNvSpPr/>
          <p:nvPr/>
        </p:nvSpPr>
        <p:spPr>
          <a:xfrm>
            <a:off x="6660272" y="2466107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Додаткове пояснення до балів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77376" cy="3724325"/>
          </a:xfrm>
        </p:spPr>
        <p:txBody>
          <a:bodyPr>
            <a:normAutofit lnSpcReduction="10000"/>
          </a:bodyPr>
          <a:lstStyle/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всі повинні бути «свіжі»</a:t>
            </a:r>
          </a:p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не можуть бути не з </a:t>
            </a:r>
            <a:r>
              <a:rPr lang="uk-UA" dirty="0" err="1" smtClean="0"/>
              <a:t>курсери</a:t>
            </a:r>
            <a:endParaRPr lang="uk-UA" dirty="0" smtClean="0"/>
          </a:p>
          <a:p>
            <a:r>
              <a:rPr lang="uk-UA" dirty="0" smtClean="0"/>
              <a:t>Можливі </a:t>
            </a:r>
            <a:r>
              <a:rPr lang="uk-UA" dirty="0" err="1" smtClean="0"/>
              <a:t>рандомні</a:t>
            </a:r>
            <a:r>
              <a:rPr lang="uk-UA" dirty="0" smtClean="0"/>
              <a:t> питання по прослуханих курсах</a:t>
            </a:r>
          </a:p>
          <a:p>
            <a:r>
              <a:rPr lang="uk-UA" dirty="0" smtClean="0"/>
              <a:t>У випадку настання </a:t>
            </a:r>
            <a:r>
              <a:rPr lang="uk-UA" dirty="0" err="1" smtClean="0"/>
              <a:t>дедлайну</a:t>
            </a:r>
            <a:r>
              <a:rPr lang="uk-UA" dirty="0" smtClean="0"/>
              <a:t> – роботи не можуть бути зараховані</a:t>
            </a:r>
          </a:p>
          <a:p>
            <a:r>
              <a:rPr lang="uk-UA" dirty="0" err="1" smtClean="0"/>
              <a:t>Лаб</a:t>
            </a:r>
            <a:r>
              <a:rPr lang="uk-UA" dirty="0" smtClean="0"/>
              <a:t> </a:t>
            </a:r>
            <a:r>
              <a:rPr lang="uk-UA" dirty="0" err="1" smtClean="0"/>
              <a:t>работи</a:t>
            </a:r>
            <a:r>
              <a:rPr lang="uk-UA" dirty="0" smtClean="0"/>
              <a:t> можна здавати в </a:t>
            </a:r>
            <a:r>
              <a:rPr lang="uk-UA" dirty="0" err="1" smtClean="0"/>
              <a:t>будь-яки</a:t>
            </a:r>
            <a:r>
              <a:rPr lang="uk-UA" dirty="0" smtClean="0"/>
              <a:t> час</a:t>
            </a:r>
          </a:p>
          <a:p>
            <a:r>
              <a:rPr lang="uk-UA" dirty="0" smtClean="0"/>
              <a:t>Всі роботи повинні бути здані до заліку.</a:t>
            </a:r>
          </a:p>
          <a:p>
            <a:r>
              <a:rPr lang="uk-UA" dirty="0" smtClean="0"/>
              <a:t>Перед обрання шляху з персональним проектом рекомендую перевірити напарників (з імовірністю 30% ваші напарники будуть працювати не ефективно) та перевірити </a:t>
            </a:r>
            <a:r>
              <a:rPr lang="uk-UA" dirty="0" err="1" smtClean="0"/>
              <a:t>селф</a:t>
            </a:r>
            <a:r>
              <a:rPr lang="uk-UA" dirty="0" smtClean="0"/>
              <a:t> мотивацію та </a:t>
            </a:r>
            <a:r>
              <a:rPr lang="uk-UA" dirty="0" err="1" smtClean="0"/>
              <a:t>селф</a:t>
            </a:r>
            <a:r>
              <a:rPr lang="uk-UA" dirty="0" smtClean="0"/>
              <a:t> контроль – криві проекти зроблені за тиждень не приймаються.</a:t>
            </a:r>
          </a:p>
          <a:p>
            <a:r>
              <a:rPr lang="uk-UA" dirty="0" smtClean="0"/>
              <a:t>Проект не гарантує 100 балів, 100 </a:t>
            </a:r>
            <a:r>
              <a:rPr lang="uk-UA" dirty="0" err="1" smtClean="0"/>
              <a:t>балів</a:t>
            </a:r>
            <a:r>
              <a:rPr lang="uk-UA" dirty="0" smtClean="0"/>
              <a:t> одного з учасників не гарантує аналогічну оцінку всім іншим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Вітання (бажано). Хто. З якої групи. Предмет (ММП). Проблема або питання.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Данний формат забезпечить максимальну швидку відповідь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</a:t>
            </a:r>
            <a:r>
              <a:rPr lang="ru" dirty="0" smtClean="0"/>
              <a:t>. Перевірка в процессі прийому робіт. У випадку виявлення плагіату обидві роботи (оригінал і скопійована) зануляються без можливості перездачі.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</a:t>
            </a:r>
            <a:r>
              <a:rPr lang="ru" u="sng" dirty="0" smtClean="0"/>
              <a:t>настання</a:t>
            </a:r>
            <a:r>
              <a:rPr lang="ru" dirty="0" smtClean="0"/>
              <a:t> дедлайну </a:t>
            </a:r>
            <a:r>
              <a:rPr lang="ru" dirty="0"/>
              <a:t>- 0 балів. Плагіат 0 балів. 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7</a:t>
            </a:r>
            <a:r>
              <a:rPr lang="ru" dirty="0" smtClean="0"/>
              <a:t> </a:t>
            </a:r>
            <a:r>
              <a:rPr lang="ru" dirty="0"/>
              <a:t>завдань</a:t>
            </a:r>
            <a:r>
              <a:rPr lang="ru" dirty="0" smtClean="0"/>
              <a:t>. На виконання завдань дається тиждень+ часу.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</a:t>
            </a:r>
            <a:r>
              <a:rPr lang="ru" dirty="0" smtClean="0"/>
              <a:t>. Складність завданнь незначна.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30 балів можна отримати за виконання персонального унікального завдання. Кількість унікальних завдань обмежена і видається виключно при виявленні старанності з виконання лаб робіт.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7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3 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90 (60+1серт+10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2 сертифікати дає </a:t>
            </a:r>
            <a:r>
              <a:rPr lang="ru" dirty="0" smtClean="0"/>
              <a:t>100 (60+2 серт+ </a:t>
            </a:r>
            <a:r>
              <a:rPr lang="ru" dirty="0"/>
              <a:t>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 сертифікат дає 9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 сертифікати дає </a:t>
            </a:r>
            <a:r>
              <a:rPr lang="ru" dirty="0" smtClean="0"/>
              <a:t>90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 сертифікати </a:t>
            </a:r>
            <a:r>
              <a:rPr lang="ru" dirty="0" smtClean="0"/>
              <a:t>гарантує 90 </a:t>
            </a:r>
            <a:r>
              <a:rPr lang="ru" dirty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Матеріал по практичним роботам + тести на відповідну тематику (аля програмування на 1 кукрсі з заморочками з дс)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671</Words>
  <Application>Microsoft Office PowerPoint</Application>
  <PresentationFormat>Экран (16:9)</PresentationFormat>
  <Paragraphs>66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Simple Dark</vt:lpstr>
      <vt:lpstr>ММП 2024/2025</vt:lpstr>
      <vt:lpstr>Як отримати бали</vt:lpstr>
      <vt:lpstr>Додаткове пояснення до балів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Що буде на заліку ?</vt:lpstr>
      <vt:lpstr>Чи можна не ходити на пари ?</vt:lpstr>
      <vt:lpstr>Чи можна додати косультацій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18</cp:revision>
  <dcterms:modified xsi:type="dcterms:W3CDTF">2025-03-16T18:15:45Z</dcterms:modified>
</cp:coreProperties>
</file>