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8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2361" y="-10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04c62f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004c62f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04c62fa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04c62fa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04c62fa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04c62fa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004c62fa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004c62fa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04c62fa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04c62fa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04c62fa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04c62fa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04c62f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04c62fa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04c62f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04c62f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ККС </a:t>
            </a:r>
            <a:r>
              <a:rPr lang="ru" dirty="0" smtClean="0"/>
              <a:t>2024/2025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викладач Канцедал </a:t>
            </a:r>
            <a:r>
              <a:rPr lang="ru"/>
              <a:t>Г.О</a:t>
            </a:r>
            <a:r>
              <a:rPr lang="ru" smtClean="0"/>
              <a:t>. </a:t>
            </a: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Що буде на заліку ?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Матеріал по практичним роботам + тести на відповідну тематику </a:t>
            </a:r>
            <a:r>
              <a:rPr lang="ru" dirty="0" smtClean="0"/>
              <a:t>з тематики самонавчання мл то що (на базове розуміння процессу)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 можна не ходити на пари ?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Вам потрібно прийти лише на останню пару для гарантування відсутності помилок в </a:t>
            </a:r>
            <a:r>
              <a:rPr lang="ru" dirty="0" smtClean="0"/>
              <a:t>відомості.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Інші пари опціональні.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Чи можна </a:t>
            </a:r>
            <a:r>
              <a:rPr lang="ru" dirty="0" smtClean="0"/>
              <a:t>додати косультацій </a:t>
            </a:r>
            <a:r>
              <a:rPr lang="ru" dirty="0"/>
              <a:t>?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Консультації та кільцість пар регулється вами особисто. При винекненні предметних питань буде узгодженно час і пара буде проведенна.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Опціонально після закінчення курсу можна звертатись за косультаціями з предмету.</a:t>
            </a:r>
          </a:p>
        </p:txBody>
      </p:sp>
    </p:spTree>
    <p:extLst>
      <p:ext uri="{BB962C8B-B14F-4D97-AF65-F5344CB8AC3E}">
        <p14:creationId xmlns:p14="http://schemas.microsoft.com/office/powerpoint/2010/main" val="3843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 виганяєте ?</a:t>
            </a:r>
            <a:endParaRPr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Раніше ні. Зараз за плагіат та підробку сертифікатів.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PS. </a:t>
            </a:r>
            <a:r>
              <a:rPr lang="uk-UA" dirty="0" smtClean="0"/>
              <a:t>Будь-які персональних ситуації що не дали змогу вам вчитись в повному обсязі про які викладач та деканат не був повідомлений на початку семестру – не є підставою до жодних пом'якшень і не вбережуть вас від виключання.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отримати бали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40900" y="999300"/>
            <a:ext cx="7778400" cy="314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5395775" y="981050"/>
            <a:ext cx="27900" cy="3630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519245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60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587050" y="1037100"/>
            <a:ext cx="40500" cy="3573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6395975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80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7792325" y="1093175"/>
            <a:ext cx="38400" cy="3517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759950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90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340550" y="4316625"/>
            <a:ext cx="5589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</a:t>
            </a:r>
            <a:endParaRPr/>
          </a:p>
        </p:txBody>
      </p:sp>
      <p:cxnSp>
        <p:nvCxnSpPr>
          <p:cNvPr id="69" name="Google Shape;69;p14"/>
          <p:cNvCxnSpPr>
            <a:endCxn id="68" idx="0"/>
          </p:cNvCxnSpPr>
          <p:nvPr/>
        </p:nvCxnSpPr>
        <p:spPr>
          <a:xfrm>
            <a:off x="8605300" y="1051125"/>
            <a:ext cx="14700" cy="3265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/>
          <p:nvPr/>
        </p:nvSpPr>
        <p:spPr>
          <a:xfrm>
            <a:off x="850950" y="101772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Змагання Kaggle top 9% та вище 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850950" y="148907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Реалізація проекту під на запропоновану тему в повному обсязі (3-5 чол). </a:t>
            </a:r>
            <a:r>
              <a:rPr lang="ru" sz="1200" smtClean="0"/>
              <a:t>Досвід </a:t>
            </a:r>
            <a:r>
              <a:rPr lang="ru" sz="1200" dirty="0" smtClean="0"/>
              <a:t>DS або програмування </a:t>
            </a:r>
            <a:endParaRPr sz="1200" dirty="0"/>
          </a:p>
        </p:txBody>
      </p:sp>
      <p:sp>
        <p:nvSpPr>
          <p:cNvPr id="72" name="Google Shape;72;p14"/>
          <p:cNvSpPr/>
          <p:nvPr/>
        </p:nvSpPr>
        <p:spPr>
          <a:xfrm>
            <a:off x="850949" y="1960425"/>
            <a:ext cx="6868803" cy="361596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Виконання практично</a:t>
            </a:r>
            <a:r>
              <a:rPr lang="uk-UA" dirty="0" smtClean="0"/>
              <a:t>ї </a:t>
            </a:r>
            <a:r>
              <a:rPr lang="uk-UA" dirty="0" smtClean="0"/>
              <a:t>роботи (ПР)</a:t>
            </a:r>
            <a:endParaRPr dirty="0"/>
          </a:p>
        </p:txBody>
      </p:sp>
      <p:sp>
        <p:nvSpPr>
          <p:cNvPr id="73" name="Google Shape;73;p14"/>
          <p:cNvSpPr/>
          <p:nvPr/>
        </p:nvSpPr>
        <p:spPr>
          <a:xfrm>
            <a:off x="850950" y="2433325"/>
            <a:ext cx="4544825" cy="41875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r>
              <a:rPr lang="ru" dirty="0" smtClean="0"/>
              <a:t> </a:t>
            </a:r>
            <a:r>
              <a:rPr lang="ru" dirty="0"/>
              <a:t>шт coursera сертифікати з датою отримання після </a:t>
            </a:r>
            <a:r>
              <a:rPr lang="en-US" dirty="0" smtClean="0"/>
              <a:t>03</a:t>
            </a:r>
            <a:r>
              <a:rPr lang="ru" dirty="0" smtClean="0"/>
              <a:t>.0</a:t>
            </a:r>
            <a:r>
              <a:rPr lang="en-US" dirty="0" smtClean="0"/>
              <a:t>9</a:t>
            </a:r>
            <a:r>
              <a:rPr lang="ru" dirty="0" smtClean="0"/>
              <a:t>.202</a:t>
            </a:r>
            <a:r>
              <a:rPr lang="en-US" dirty="0" smtClean="0"/>
              <a:t>4</a:t>
            </a:r>
            <a:r>
              <a:rPr lang="ru" dirty="0" smtClean="0"/>
              <a:t> </a:t>
            </a:r>
            <a:r>
              <a:rPr lang="ru" dirty="0"/>
              <a:t>( програмування сміжна тематика</a:t>
            </a:r>
            <a:r>
              <a:rPr lang="ru" dirty="0" smtClean="0"/>
              <a:t>)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5437523" y="2433325"/>
            <a:ext cx="1149528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  <p:sp>
        <p:nvSpPr>
          <p:cNvPr id="78" name="Google Shape;78;p14"/>
          <p:cNvSpPr/>
          <p:nvPr/>
        </p:nvSpPr>
        <p:spPr>
          <a:xfrm>
            <a:off x="861700" y="3137424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 не згодний с балом. я хочу написати залік з кодом на листочку та тестами. </a:t>
            </a:r>
            <a:endParaRPr dirty="0"/>
          </a:p>
        </p:txBody>
      </p:sp>
      <p:sp>
        <p:nvSpPr>
          <p:cNvPr id="18" name="Google Shape;75;p14"/>
          <p:cNvSpPr/>
          <p:nvPr/>
        </p:nvSpPr>
        <p:spPr>
          <a:xfrm>
            <a:off x="6622072" y="2459506"/>
            <a:ext cx="1149528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  <p:sp>
        <p:nvSpPr>
          <p:cNvPr id="20" name="Google Shape;72;p14"/>
          <p:cNvSpPr/>
          <p:nvPr/>
        </p:nvSpPr>
        <p:spPr>
          <a:xfrm>
            <a:off x="7719753" y="1960424"/>
            <a:ext cx="885547" cy="361597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Конкурсна ПР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Теми проектів 2024/2025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Реалізація мережі </a:t>
            </a:r>
            <a:r>
              <a:rPr lang="uk-UA" dirty="0" err="1" smtClean="0"/>
              <a:t>Хофмана</a:t>
            </a:r>
            <a:r>
              <a:rPr lang="uk-UA" dirty="0" smtClean="0"/>
              <a:t> (та інших простих НН з </a:t>
            </a:r>
            <a:r>
              <a:rPr lang="uk-UA" dirty="0" err="1" smtClean="0"/>
              <a:t>памятю</a:t>
            </a:r>
            <a:r>
              <a:rPr lang="uk-UA" dirty="0" smtClean="0"/>
              <a:t>) для торгівлі на біржі (СППР). </a:t>
            </a:r>
            <a:r>
              <a:rPr lang="uk-UA" dirty="0" err="1" smtClean="0"/>
              <a:t>Лайт</a:t>
            </a:r>
            <a:endParaRPr lang="uk-UA" dirty="0" smtClean="0"/>
          </a:p>
          <a:p>
            <a:r>
              <a:rPr lang="uk-UA" dirty="0" smtClean="0"/>
              <a:t>Вирішення задачі пилососа (в прямокутнику </a:t>
            </a:r>
            <a:r>
              <a:rPr lang="uk-UA" dirty="0" err="1" smtClean="0"/>
              <a:t>рандомне</a:t>
            </a:r>
            <a:r>
              <a:rPr lang="uk-UA" dirty="0" smtClean="0"/>
              <a:t> сміття, обмеження на агента по зору, швидкості і </a:t>
            </a:r>
            <a:r>
              <a:rPr lang="uk-UA" dirty="0" err="1" smtClean="0"/>
              <a:t>тд</a:t>
            </a:r>
            <a:r>
              <a:rPr lang="uk-UA" dirty="0" smtClean="0"/>
              <a:t>). </a:t>
            </a:r>
            <a:r>
              <a:rPr lang="uk-UA" dirty="0" err="1" smtClean="0"/>
              <a:t>Хард</a:t>
            </a:r>
            <a:endParaRPr lang="uk-UA" dirty="0" smtClean="0"/>
          </a:p>
          <a:p>
            <a:r>
              <a:rPr lang="uk-UA" dirty="0" smtClean="0"/>
              <a:t>РЛ в стохастичному середовищі. </a:t>
            </a:r>
            <a:r>
              <a:rPr lang="uk-UA" dirty="0" err="1" smtClean="0"/>
              <a:t>Хард</a:t>
            </a:r>
            <a:endParaRPr lang="uk-UA" dirty="0" smtClean="0"/>
          </a:p>
          <a:p>
            <a:r>
              <a:rPr lang="uk-UA" dirty="0" smtClean="0"/>
              <a:t>Побудова системи уточнення ГПС координат в реальному часі на основі врахування показників </a:t>
            </a:r>
            <a:r>
              <a:rPr lang="uk-UA" dirty="0" err="1" smtClean="0"/>
              <a:t>стацінарного</a:t>
            </a:r>
            <a:r>
              <a:rPr lang="uk-UA" dirty="0" smtClean="0"/>
              <a:t> датчика. </a:t>
            </a:r>
            <a:r>
              <a:rPr lang="uk-UA" dirty="0" err="1" smtClean="0"/>
              <a:t>Хард</a:t>
            </a:r>
            <a:r>
              <a:rPr lang="uk-UA" dirty="0" smtClean="0"/>
              <a:t> С++</a:t>
            </a:r>
          </a:p>
          <a:p>
            <a:r>
              <a:rPr lang="uk-UA" dirty="0" err="1"/>
              <a:t>Рейлізація</a:t>
            </a:r>
            <a:r>
              <a:rPr lang="uk-UA" dirty="0"/>
              <a:t> КК моделювання складної системи з координацією середовища. Мат моделювання за </a:t>
            </a:r>
            <a:r>
              <a:rPr lang="uk-UA" dirty="0" err="1"/>
              <a:t>інфою</a:t>
            </a:r>
            <a:r>
              <a:rPr lang="uk-UA" dirty="0"/>
              <a:t> статті, оформлення власної бібліотеки. </a:t>
            </a:r>
            <a:r>
              <a:rPr lang="uk-UA" dirty="0" err="1" smtClean="0"/>
              <a:t>Лайт</a:t>
            </a:r>
            <a:r>
              <a:rPr lang="uk-UA" dirty="0"/>
              <a:t>.</a:t>
            </a:r>
          </a:p>
          <a:p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2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Додаткове пояснення до балів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 smtClean="0"/>
              <a:t>Курсера</a:t>
            </a:r>
            <a:r>
              <a:rPr lang="uk-UA" dirty="0" smtClean="0"/>
              <a:t> сертифікати всі повинні бути «свіжі</a:t>
            </a:r>
            <a:r>
              <a:rPr lang="uk-UA" dirty="0" smtClean="0"/>
              <a:t>»</a:t>
            </a:r>
          </a:p>
          <a:p>
            <a:r>
              <a:rPr lang="uk-UA" dirty="0" err="1" smtClean="0"/>
              <a:t>Антиплагіат</a:t>
            </a:r>
            <a:r>
              <a:rPr lang="uk-UA" dirty="0" smtClean="0"/>
              <a:t> </a:t>
            </a:r>
            <a:r>
              <a:rPr lang="uk-UA" dirty="0" err="1" smtClean="0"/>
              <a:t>зануляє</a:t>
            </a:r>
            <a:r>
              <a:rPr lang="uk-UA" dirty="0" smtClean="0"/>
              <a:t> обидві роботи (оригінал і копію).</a:t>
            </a:r>
            <a:endParaRPr lang="uk-UA" dirty="0" smtClean="0"/>
          </a:p>
          <a:p>
            <a:r>
              <a:rPr lang="uk-UA" dirty="0" smtClean="0"/>
              <a:t>Можливі </a:t>
            </a:r>
            <a:r>
              <a:rPr lang="uk-UA" dirty="0" err="1" smtClean="0"/>
              <a:t>рандомні</a:t>
            </a:r>
            <a:r>
              <a:rPr lang="uk-UA" dirty="0" smtClean="0"/>
              <a:t> питання по прослуханих курсах</a:t>
            </a:r>
          </a:p>
          <a:p>
            <a:r>
              <a:rPr lang="uk-UA" dirty="0" smtClean="0"/>
              <a:t>У випадку настання </a:t>
            </a:r>
            <a:r>
              <a:rPr lang="uk-UA" dirty="0" err="1" smtClean="0"/>
              <a:t>дедлайну</a:t>
            </a:r>
            <a:r>
              <a:rPr lang="uk-UA" dirty="0" smtClean="0"/>
              <a:t> – роботи не можуть бути зараховані</a:t>
            </a:r>
          </a:p>
          <a:p>
            <a:r>
              <a:rPr lang="uk-UA" dirty="0" err="1" smtClean="0"/>
              <a:t>Лаб</a:t>
            </a:r>
            <a:r>
              <a:rPr lang="uk-UA" dirty="0" smtClean="0"/>
              <a:t> </a:t>
            </a:r>
            <a:r>
              <a:rPr lang="uk-UA" dirty="0" err="1" smtClean="0"/>
              <a:t>работи</a:t>
            </a:r>
            <a:r>
              <a:rPr lang="uk-UA" dirty="0" smtClean="0"/>
              <a:t> можна здавати в </a:t>
            </a:r>
            <a:r>
              <a:rPr lang="uk-UA" dirty="0" err="1" smtClean="0"/>
              <a:t>будь-яки</a:t>
            </a:r>
            <a:r>
              <a:rPr lang="uk-UA" dirty="0" smtClean="0"/>
              <a:t> час</a:t>
            </a:r>
          </a:p>
          <a:p>
            <a:r>
              <a:rPr lang="uk-UA" dirty="0" smtClean="0"/>
              <a:t>Всі роботи повинні бути здані до заліку.</a:t>
            </a:r>
          </a:p>
          <a:p>
            <a:r>
              <a:rPr lang="uk-UA" dirty="0" smtClean="0"/>
              <a:t>Перед обрання шляху з персональним проектом рекомендую перевірити напарників (з імовірністю 30% ваші напарники будуть працювати не ефективно) та перевірити </a:t>
            </a:r>
            <a:r>
              <a:rPr lang="uk-UA" dirty="0" err="1" smtClean="0"/>
              <a:t>селф</a:t>
            </a:r>
            <a:r>
              <a:rPr lang="uk-UA" dirty="0" smtClean="0"/>
              <a:t> мотивацію та </a:t>
            </a:r>
            <a:r>
              <a:rPr lang="uk-UA" dirty="0" err="1" smtClean="0"/>
              <a:t>селф</a:t>
            </a:r>
            <a:r>
              <a:rPr lang="uk-UA" dirty="0" smtClean="0"/>
              <a:t> контроль – криві проекти зроблені за тиждень не приймаються.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8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достукатись до викладача?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36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Вітання (бажано). Хто. З якої групи. Предмет </a:t>
            </a:r>
            <a:r>
              <a:rPr lang="ru" dirty="0" smtClean="0"/>
              <a:t>(ККС). </a:t>
            </a:r>
            <a:r>
              <a:rPr lang="ru" dirty="0"/>
              <a:t>Проблема або питання.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Данний формат забезпечить максимальну швидку відповідь</a:t>
            </a:r>
            <a:endParaRPr dirty="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7441901" cy="2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будуть проходити пари?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Пари грунтуються на практичній складовій питання. Якщо за виданим матеріалом немає питань то формально пара не буде відбуватись. Якщо в вас є питання то вона відбувається. Питання можуть стосуватись будь-якої проблеми за курсом окрім робіт дедлайн з яких ще не вийшов.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Прийом лабораторних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Для тих хто обрав шлях практичних завдань є можливість здавати боту. (наразі не активний, на модернізації).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перевіряється на плагіат і на перші 10 посилань в гуглі. Методика перевірки на плагіат не розголошується</a:t>
            </a:r>
            <a:r>
              <a:rPr lang="ru" dirty="0" smtClean="0"/>
              <a:t>. Перевірка робиться після здачі всіх рабораторних робіт.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здана після </a:t>
            </a:r>
            <a:r>
              <a:rPr lang="ru" u="sng" dirty="0" smtClean="0"/>
              <a:t>настання</a:t>
            </a:r>
            <a:r>
              <a:rPr lang="ru" dirty="0" smtClean="0"/>
              <a:t> дедлайну </a:t>
            </a:r>
            <a:r>
              <a:rPr lang="ru" dirty="0"/>
              <a:t>- 0 балів. Плагіат 0 балів. В інших випадках все залежить від юніт тестів.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Перегляд оцінки відбувається лише на роботи дедлайн яких не вийшов.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Складність завдань 20хв - 2 год. Всього </a:t>
            </a:r>
            <a:r>
              <a:rPr lang="ru" dirty="0" smtClean="0"/>
              <a:t>3 завданя. На виконання завдань дається тиждень+ часу.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набрати </a:t>
            </a:r>
            <a:r>
              <a:rPr lang="ru" dirty="0" smtClean="0"/>
              <a:t>додаткові 10 </a:t>
            </a:r>
            <a:r>
              <a:rPr lang="ru" dirty="0"/>
              <a:t>балів ?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</a:t>
            </a:r>
            <a:r>
              <a:rPr lang="ru" dirty="0" smtClean="0"/>
              <a:t>0 </a:t>
            </a:r>
            <a:r>
              <a:rPr lang="ru" dirty="0"/>
              <a:t>балів винесені на конкурсну складову. </a:t>
            </a:r>
            <a:r>
              <a:rPr lang="ru" dirty="0" smtClean="0"/>
              <a:t>Отримати можна за виконання додакового завдання. Виконання </a:t>
            </a:r>
            <a:r>
              <a:rPr lang="ru" dirty="0"/>
              <a:t>в командах дозволяеться</a:t>
            </a:r>
            <a:r>
              <a:rPr lang="ru" dirty="0" smtClean="0"/>
              <a:t>. Складність завданнь незначна.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30 балів можна отримати за виконання персонального унікального завдання. Кількість унікальних завдань обмежена і видається виключно при виявленні старанності з виконання лаб робіт.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покращити бал 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15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70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 smtClean="0"/>
              <a:t>2 </a:t>
            </a:r>
            <a:r>
              <a:rPr lang="ru" dirty="0"/>
              <a:t>сертифікат дає 7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 smtClean="0"/>
              <a:t>+ </a:t>
            </a:r>
            <a:r>
              <a:rPr lang="ru" dirty="0"/>
              <a:t>3 сертифікати дає </a:t>
            </a:r>
            <a:r>
              <a:rPr lang="ru" dirty="0" smtClean="0"/>
              <a:t>80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якщо в вас 60 за практичні та 10 за конкурсний бал</a:t>
            </a: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1 сертифікат дає </a:t>
            </a:r>
            <a:r>
              <a:rPr lang="ru" dirty="0" smtClean="0"/>
              <a:t>90 (60+1серт+10</a:t>
            </a:r>
            <a:r>
              <a:rPr lang="ru" dirty="0"/>
              <a:t>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2 сертифікати дає </a:t>
            </a:r>
            <a:r>
              <a:rPr lang="ru" dirty="0" smtClean="0"/>
              <a:t>100 (60+2 серт+ </a:t>
            </a:r>
            <a:r>
              <a:rPr lang="ru" dirty="0"/>
              <a:t>10</a:t>
            </a:r>
            <a:r>
              <a:rPr lang="ru" dirty="0" smtClean="0"/>
              <a:t>)</a:t>
            </a: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723200" y="1262825"/>
            <a:ext cx="40362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80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+ 1 сертифікат дає 9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+ 2 сертифікати дає </a:t>
            </a:r>
            <a:r>
              <a:rPr lang="ru" dirty="0" smtClean="0"/>
              <a:t> 90 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+ 3 сертифікати </a:t>
            </a:r>
            <a:r>
              <a:rPr lang="ru" dirty="0" smtClean="0"/>
              <a:t>гарантує </a:t>
            </a:r>
            <a:r>
              <a:rPr lang="ru" dirty="0" smtClean="0"/>
              <a:t>90 балів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718</Words>
  <Application>Microsoft Office PowerPoint</Application>
  <PresentationFormat>Экран (16:9)</PresentationFormat>
  <Paragraphs>70</Paragraphs>
  <Slides>13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Simple Dark</vt:lpstr>
      <vt:lpstr>ККС 2024/2025</vt:lpstr>
      <vt:lpstr>Як отримати бали</vt:lpstr>
      <vt:lpstr>Теми проектів 2024/2025</vt:lpstr>
      <vt:lpstr>Додаткове пояснення до балів</vt:lpstr>
      <vt:lpstr>Як достукатись до викладача?</vt:lpstr>
      <vt:lpstr>Як будуть проходити пари?</vt:lpstr>
      <vt:lpstr>Прийом лабораторних</vt:lpstr>
      <vt:lpstr>Як набрати додаткові 10 балів ?</vt:lpstr>
      <vt:lpstr>Як покращити бал ?</vt:lpstr>
      <vt:lpstr>Що буде на заліку ?</vt:lpstr>
      <vt:lpstr>Чи можна не ходити на пари ?</vt:lpstr>
      <vt:lpstr>Чи можна додати косультацій ?</vt:lpstr>
      <vt:lpstr>Ви виганяєте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19</cp:revision>
  <dcterms:modified xsi:type="dcterms:W3CDTF">2024-08-31T10:11:50Z</dcterms:modified>
</cp:coreProperties>
</file>