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2361" y="-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aser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2024/2025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</a:t>
            </a:r>
            <a:r>
              <a:rPr lang="uk-UA" dirty="0" smtClean="0"/>
              <a:t>семестру *або на початку ситуації* </a:t>
            </a:r>
            <a:r>
              <a:rPr lang="uk-UA" dirty="0" smtClean="0"/>
              <a:t>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dirty="0" smtClean="0"/>
              <a:t>Досвід </a:t>
            </a:r>
            <a:r>
              <a:rPr lang="ru" sz="1200" dirty="0" smtClean="0"/>
              <a:t>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6622072" y="2459506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20" name="Google Shape;75;p14"/>
          <p:cNvSpPr/>
          <p:nvPr/>
        </p:nvSpPr>
        <p:spPr>
          <a:xfrm>
            <a:off x="7830725" y="3459924"/>
            <a:ext cx="774574" cy="629938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Виконання додакових задач</a:t>
            </a:r>
            <a:endParaRPr sz="11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2837411" y="4189614"/>
            <a:ext cx="2266604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Точка </a:t>
            </a:r>
            <a:r>
              <a:rPr lang="uk-UA" dirty="0" err="1" smtClean="0"/>
              <a:t>зебереження</a:t>
            </a:r>
            <a:r>
              <a:rPr lang="uk-UA" dirty="0" smtClean="0"/>
              <a:t> прогресу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Теми проектів 2024-2024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1600" dirty="0" smtClean="0"/>
              <a:t>Реалізація «три в ряд» з контрольованою випадковою генерацією. Обмеження по стеку </a:t>
            </a:r>
            <a:r>
              <a:rPr lang="en-US" sz="1600" dirty="0">
                <a:hlinkClick r:id="rId2"/>
              </a:rPr>
              <a:t>https://phaser.io</a:t>
            </a:r>
            <a:r>
              <a:rPr lang="en-US" sz="1600" dirty="0" smtClean="0">
                <a:hlinkClick r:id="rId2"/>
              </a:rPr>
              <a:t>/</a:t>
            </a:r>
            <a:r>
              <a:rPr lang="uk-UA" sz="1600" dirty="0" smtClean="0"/>
              <a:t>, конвертація для мобільних </a:t>
            </a:r>
            <a:r>
              <a:rPr lang="uk-UA" sz="1600" dirty="0" err="1" smtClean="0"/>
              <a:t>девайсів</a:t>
            </a:r>
            <a:r>
              <a:rPr lang="uk-UA" sz="1600" dirty="0" smtClean="0"/>
              <a:t>. Кому цікаво – розробка </a:t>
            </a:r>
            <a:r>
              <a:rPr lang="uk-UA" sz="1600" dirty="0" err="1" smtClean="0"/>
              <a:t>фронтенд</a:t>
            </a:r>
            <a:r>
              <a:rPr lang="uk-UA" sz="1600" dirty="0" smtClean="0"/>
              <a:t>. </a:t>
            </a:r>
            <a:r>
              <a:rPr lang="uk-UA" sz="1600" dirty="0" err="1" smtClean="0"/>
              <a:t>Слкадність</a:t>
            </a:r>
            <a:r>
              <a:rPr lang="uk-UA" sz="1600" dirty="0" smtClean="0"/>
              <a:t> </a:t>
            </a:r>
            <a:r>
              <a:rPr lang="uk-UA" sz="1600" dirty="0" err="1" smtClean="0"/>
              <a:t>Хард</a:t>
            </a:r>
            <a:r>
              <a:rPr lang="uk-UA" sz="1600" dirty="0" smtClean="0"/>
              <a:t>.</a:t>
            </a:r>
          </a:p>
          <a:p>
            <a:r>
              <a:rPr lang="uk-UA" sz="1600" dirty="0"/>
              <a:t>Реалізація </a:t>
            </a:r>
            <a:r>
              <a:rPr lang="uk-UA" sz="1600" dirty="0" smtClean="0"/>
              <a:t>«однорукий бандит». </a:t>
            </a:r>
            <a:r>
              <a:rPr lang="uk-UA" sz="1600" dirty="0"/>
              <a:t>Обмеження по стеку </a:t>
            </a:r>
            <a:r>
              <a:rPr lang="en-US" sz="1600" dirty="0">
                <a:hlinkClick r:id="rId2"/>
              </a:rPr>
              <a:t>https://phaser.io/</a:t>
            </a:r>
            <a:r>
              <a:rPr lang="uk-UA" sz="1600" dirty="0"/>
              <a:t>, конвертація для мобільних </a:t>
            </a:r>
            <a:r>
              <a:rPr lang="uk-UA" sz="1600" dirty="0" err="1"/>
              <a:t>девайсів</a:t>
            </a:r>
            <a:r>
              <a:rPr lang="uk-UA" sz="1600" dirty="0"/>
              <a:t>. Кому цікаво – розробка </a:t>
            </a:r>
            <a:r>
              <a:rPr lang="uk-UA" sz="1600" dirty="0" err="1"/>
              <a:t>фронтенд</a:t>
            </a:r>
            <a:r>
              <a:rPr lang="uk-UA" sz="1600" dirty="0"/>
              <a:t>. </a:t>
            </a:r>
            <a:r>
              <a:rPr lang="uk-UA" sz="1600" dirty="0" err="1"/>
              <a:t>Слкадність</a:t>
            </a:r>
            <a:r>
              <a:rPr lang="uk-UA" sz="1600" dirty="0"/>
              <a:t> </a:t>
            </a:r>
            <a:r>
              <a:rPr lang="uk-UA" sz="1600" dirty="0" err="1" smtClean="0"/>
              <a:t>Лайт</a:t>
            </a:r>
            <a:r>
              <a:rPr lang="uk-UA" sz="1600" dirty="0" smtClean="0"/>
              <a:t>.</a:t>
            </a:r>
          </a:p>
          <a:p>
            <a:r>
              <a:rPr lang="uk-UA" sz="1600" dirty="0" smtClean="0"/>
              <a:t>Навчання РЛ в стохастичному </a:t>
            </a:r>
            <a:r>
              <a:rPr lang="uk-UA" sz="1600" dirty="0"/>
              <a:t>середовищі. Кому цікаво – </a:t>
            </a:r>
            <a:r>
              <a:rPr lang="uk-UA" sz="1600" dirty="0" err="1"/>
              <a:t>м</a:t>
            </a:r>
            <a:r>
              <a:rPr lang="uk-UA" sz="1600" dirty="0" err="1" smtClean="0"/>
              <a:t>л</a:t>
            </a:r>
            <a:r>
              <a:rPr lang="uk-UA" sz="1600" dirty="0" smtClean="0"/>
              <a:t>, </a:t>
            </a:r>
            <a:r>
              <a:rPr lang="uk-UA" sz="1600" dirty="0" err="1" smtClean="0"/>
              <a:t>дс</a:t>
            </a:r>
            <a:r>
              <a:rPr lang="uk-UA" sz="1600" dirty="0" smtClean="0"/>
              <a:t>. </a:t>
            </a:r>
            <a:r>
              <a:rPr lang="uk-UA" sz="1600" dirty="0" err="1"/>
              <a:t>Слкадність</a:t>
            </a:r>
            <a:r>
              <a:rPr lang="uk-UA" sz="1600" dirty="0"/>
              <a:t> </a:t>
            </a:r>
            <a:r>
              <a:rPr lang="uk-UA" sz="1600" dirty="0" err="1" smtClean="0"/>
              <a:t>Хард</a:t>
            </a:r>
            <a:r>
              <a:rPr lang="uk-UA" sz="1600" dirty="0" smtClean="0"/>
              <a:t>.</a:t>
            </a:r>
          </a:p>
          <a:p>
            <a:r>
              <a:rPr lang="uk-UA" sz="1600" dirty="0" err="1" smtClean="0"/>
              <a:t>Пронозування</a:t>
            </a:r>
            <a:r>
              <a:rPr lang="uk-UA" sz="1600" dirty="0" smtClean="0"/>
              <a:t> часових рядів. </a:t>
            </a:r>
            <a:r>
              <a:rPr lang="uk-UA" sz="1600" dirty="0"/>
              <a:t>Кому цікаво – </a:t>
            </a:r>
            <a:r>
              <a:rPr lang="uk-UA" sz="1600" dirty="0" err="1"/>
              <a:t>мл</a:t>
            </a:r>
            <a:r>
              <a:rPr lang="uk-UA" sz="1600" dirty="0"/>
              <a:t>, </a:t>
            </a:r>
            <a:r>
              <a:rPr lang="uk-UA" sz="1600" dirty="0" err="1"/>
              <a:t>дс</a:t>
            </a:r>
            <a:r>
              <a:rPr lang="uk-UA" sz="1600" dirty="0"/>
              <a:t>. </a:t>
            </a:r>
            <a:r>
              <a:rPr lang="uk-UA" sz="1600" dirty="0" err="1"/>
              <a:t>Слкадність</a:t>
            </a:r>
            <a:r>
              <a:rPr lang="uk-UA" sz="1600" dirty="0"/>
              <a:t> </a:t>
            </a:r>
            <a:r>
              <a:rPr lang="uk-UA" sz="1600" dirty="0" err="1" smtClean="0"/>
              <a:t>Лайт</a:t>
            </a:r>
            <a:r>
              <a:rPr lang="uk-UA" sz="1600" dirty="0" smtClean="0"/>
              <a:t>.</a:t>
            </a:r>
          </a:p>
          <a:p>
            <a:r>
              <a:rPr lang="uk-UA" sz="1600" dirty="0" err="1" smtClean="0"/>
              <a:t>Рейлізація</a:t>
            </a:r>
            <a:r>
              <a:rPr lang="uk-UA" sz="1600" dirty="0" smtClean="0"/>
              <a:t> КК моделювання складної системи з координаці</a:t>
            </a:r>
            <a:r>
              <a:rPr lang="uk-UA" sz="1600" dirty="0" smtClean="0"/>
              <a:t>єю середовища. Мат моделювання за </a:t>
            </a:r>
            <a:r>
              <a:rPr lang="uk-UA" sz="1600" dirty="0" err="1" smtClean="0"/>
              <a:t>інфою</a:t>
            </a:r>
            <a:r>
              <a:rPr lang="uk-UA" sz="1600" dirty="0" smtClean="0"/>
              <a:t> статті, оформлення власної бібліотеки. Кому </a:t>
            </a:r>
            <a:r>
              <a:rPr lang="uk-UA" sz="1600" dirty="0"/>
              <a:t>цікаво – </a:t>
            </a:r>
            <a:r>
              <a:rPr lang="uk-UA" sz="1600" dirty="0" err="1"/>
              <a:t>мл</a:t>
            </a:r>
            <a:r>
              <a:rPr lang="uk-UA" sz="1600" dirty="0"/>
              <a:t>, </a:t>
            </a:r>
            <a:r>
              <a:rPr lang="uk-UA" sz="1600" dirty="0" smtClean="0"/>
              <a:t>наука. </a:t>
            </a:r>
            <a:r>
              <a:rPr lang="uk-UA" sz="1600" dirty="0" err="1"/>
              <a:t>Слкадність</a:t>
            </a:r>
            <a:r>
              <a:rPr lang="uk-UA" sz="1600" dirty="0"/>
              <a:t> </a:t>
            </a:r>
            <a:r>
              <a:rPr lang="uk-UA" sz="1600" dirty="0" err="1" smtClean="0"/>
              <a:t>Лайт</a:t>
            </a:r>
            <a:r>
              <a:rPr lang="uk-UA" sz="1600" dirty="0" smtClean="0"/>
              <a:t>.</a:t>
            </a:r>
            <a:endParaRPr lang="uk-UA" sz="1600" dirty="0"/>
          </a:p>
          <a:p>
            <a:endParaRPr lang="uk-UA" sz="1600" dirty="0" smtClean="0"/>
          </a:p>
          <a:p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5565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77376" cy="3724325"/>
          </a:xfrm>
        </p:spPr>
        <p:txBody>
          <a:bodyPr>
            <a:normAutofit lnSpcReduction="10000"/>
          </a:bodyPr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</a:t>
            </a:r>
            <a:r>
              <a:rPr lang="uk-UA" dirty="0" smtClean="0"/>
              <a:t>»</a:t>
            </a:r>
          </a:p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не можуть бути не з </a:t>
            </a:r>
            <a:r>
              <a:rPr lang="uk-UA" dirty="0" err="1" smtClean="0"/>
              <a:t>курсери</a:t>
            </a:r>
            <a:endParaRPr lang="uk-UA" dirty="0" smtClean="0"/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Проект не гарантує 100 балів, 100 </a:t>
            </a:r>
            <a:r>
              <a:rPr lang="uk-UA" dirty="0" err="1" smtClean="0"/>
              <a:t>балів</a:t>
            </a:r>
            <a:r>
              <a:rPr lang="uk-UA" dirty="0" smtClean="0"/>
              <a:t> одного з учасників не гарантує аналогічну оцінку всім іншим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(ММП). 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</a:t>
            </a:r>
            <a:r>
              <a:rPr lang="ru" dirty="0" smtClean="0"/>
              <a:t>в процессі прийому робіт. У випадку виявлення плагіату обидві роботи (оригінал і скопійована) зануляються без можливості перездачі.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</a:t>
            </a:r>
            <a:r>
              <a:rPr lang="ru" dirty="0" smtClean="0"/>
              <a:t>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7</a:t>
            </a:r>
            <a:r>
              <a:rPr lang="ru" dirty="0" smtClean="0"/>
              <a:t> </a:t>
            </a:r>
            <a:r>
              <a:rPr lang="ru" dirty="0"/>
              <a:t>завдань</a:t>
            </a:r>
            <a:r>
              <a:rPr lang="ru" dirty="0" smtClean="0"/>
              <a:t>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90</a:t>
            </a:r>
            <a:r>
              <a:rPr lang="ru" dirty="0" smtClean="0"/>
              <a:t>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</a:t>
            </a:r>
            <a:r>
              <a:rPr lang="ru" dirty="0" smtClean="0"/>
              <a:t>90</a:t>
            </a:r>
            <a:r>
              <a:rPr lang="ru" dirty="0" smtClean="0"/>
              <a:t>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793</Words>
  <Application>Microsoft Office PowerPoint</Application>
  <PresentationFormat>Экран (16:9)</PresentationFormat>
  <Paragraphs>72</Paragraphs>
  <Slides>13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Dark</vt:lpstr>
      <vt:lpstr>ММП 2024/2025</vt:lpstr>
      <vt:lpstr>Як отримати бали</vt:lpstr>
      <vt:lpstr>Теми проектів 2024-2024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15</cp:revision>
  <dcterms:modified xsi:type="dcterms:W3CDTF">2024-08-31T09:58:53Z</dcterms:modified>
</cp:coreProperties>
</file>