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96" y="-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ММП </a:t>
            </a:r>
            <a:r>
              <a:rPr lang="ru" dirty="0" smtClean="0"/>
              <a:t>2024-2025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900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mtClean="0"/>
              <a:t>(заочна форма)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викладач </a:t>
            </a:r>
            <a:r>
              <a:rPr lang="ru" dirty="0"/>
              <a:t>Канцедал Г.О.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 виганяєте ?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Так якщо </a:t>
            </a:r>
            <a:r>
              <a:rPr lang="ru" dirty="0" smtClean="0"/>
              <a:t>не виконати навчальн</a:t>
            </a:r>
            <a:r>
              <a:rPr lang="ru-RU" dirty="0" err="1" smtClean="0"/>
              <a:t>ий</a:t>
            </a:r>
            <a:r>
              <a:rPr lang="ru-RU" dirty="0" smtClean="0"/>
              <a:t> план</a:t>
            </a:r>
            <a:r>
              <a:rPr lang="ru" dirty="0" smtClean="0"/>
              <a:t>, </a:t>
            </a:r>
            <a:r>
              <a:rPr lang="ru" dirty="0"/>
              <a:t>або показати доцільність такого кроку.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Змагання Kaggle top 9% та вище </a:t>
            </a:r>
            <a:endParaRPr dirty="0"/>
          </a:p>
        </p:txBody>
      </p:sp>
      <p:sp>
        <p:nvSpPr>
          <p:cNvPr id="72" name="Google Shape;72;p14"/>
          <p:cNvSpPr/>
          <p:nvPr/>
        </p:nvSpPr>
        <p:spPr>
          <a:xfrm>
            <a:off x="865650" y="1629440"/>
            <a:ext cx="775435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Виконання всіх практичних робіт вчасно в повному </a:t>
            </a:r>
            <a:r>
              <a:rPr lang="ru" dirty="0" smtClean="0"/>
              <a:t>обсязі без плаг</a:t>
            </a:r>
            <a:r>
              <a:rPr lang="uk-UA" dirty="0" err="1" smtClean="0"/>
              <a:t>іату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65650" y="2181025"/>
            <a:ext cx="4530125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ru" dirty="0" smtClean="0"/>
              <a:t>10.03.2024 </a:t>
            </a:r>
            <a:r>
              <a:rPr lang="ru" dirty="0"/>
              <a:t>( програмування сміжна тематика)</a:t>
            </a:r>
            <a:endParaRPr dirty="0"/>
          </a:p>
        </p:txBody>
      </p:sp>
      <p:sp>
        <p:nvSpPr>
          <p:cNvPr id="78" name="Google Shape;78;p14"/>
          <p:cNvSpPr/>
          <p:nvPr/>
        </p:nvSpPr>
        <p:spPr>
          <a:xfrm>
            <a:off x="865650" y="2927946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 не згодний с балом. я хочу написати залік з кодом на листочку та тестами. </a:t>
            </a:r>
            <a:endParaRPr dirty="0"/>
          </a:p>
        </p:txBody>
      </p:sp>
      <p:sp>
        <p:nvSpPr>
          <p:cNvPr id="18" name="Google Shape;75;p14"/>
          <p:cNvSpPr/>
          <p:nvPr/>
        </p:nvSpPr>
        <p:spPr>
          <a:xfrm>
            <a:off x="5476869" y="2181025"/>
            <a:ext cx="1110182" cy="369301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17" name="Google Shape;75;p14"/>
          <p:cNvSpPr/>
          <p:nvPr/>
        </p:nvSpPr>
        <p:spPr>
          <a:xfrm>
            <a:off x="6627550" y="2202449"/>
            <a:ext cx="1164775" cy="369301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Вітання (бажано). Хто. З якої групи. Предмет (ММП). Проблема або питання.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Данний формат забезпечить максимальну швидку відповідь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тих хто обрав шлях практичних завдань є можливість здавати боту. (наразі не активний, на модернізації).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перевіряється на плагіат і на перші 10 посилань в гуглі. Методика перевірки на плагіат не розголошується.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здана після дедлайну - 0 балів. Плагіат 0 </a:t>
            </a:r>
            <a:r>
              <a:rPr lang="ru" dirty="0" smtClean="0"/>
              <a:t>балів повторний плагіат -10 балів. </a:t>
            </a:r>
            <a:r>
              <a:rPr lang="ru" dirty="0"/>
              <a:t>В інших випадках все залежить від юніт тестів.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Перегляд оцінки відбувається лише на роботи дедлайн яких не вийшов.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Складність завдань 20хв - 2 год. Всього 6</a:t>
            </a:r>
            <a:r>
              <a:rPr lang="ru" dirty="0" smtClean="0"/>
              <a:t> </a:t>
            </a:r>
            <a:r>
              <a:rPr lang="ru" dirty="0"/>
              <a:t>завдань.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1 </a:t>
            </a:r>
            <a:r>
              <a:rPr lang="ru" dirty="0"/>
              <a:t>сертифікат дає 80 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якщо </a:t>
            </a:r>
            <a:r>
              <a:rPr lang="ru" dirty="0"/>
              <a:t>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9</a:t>
            </a:r>
            <a:r>
              <a:rPr lang="ru" dirty="0" smtClean="0"/>
              <a:t>0 (60+1курс+10</a:t>
            </a:r>
            <a:r>
              <a:rPr lang="ru" dirty="0"/>
              <a:t>)</a:t>
            </a:r>
            <a:endParaRPr dirty="0"/>
          </a:p>
          <a:p>
            <a:pPr lvl="0" indent="-317182">
              <a:buSzPct val="100000"/>
              <a:buChar char="+"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сертифікати дає </a:t>
            </a:r>
            <a:r>
              <a:rPr lang="ru" dirty="0" smtClean="0"/>
              <a:t>10</a:t>
            </a:r>
            <a:r>
              <a:rPr lang="ru" dirty="0" smtClean="0"/>
              <a:t>0 </a:t>
            </a:r>
            <a:r>
              <a:rPr lang="ru" dirty="0"/>
              <a:t>(</a:t>
            </a:r>
            <a:r>
              <a:rPr lang="ru" dirty="0" smtClean="0"/>
              <a:t>60+2курс+10</a:t>
            </a:r>
            <a:r>
              <a:rPr lang="ru" dirty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+ 1</a:t>
            </a:r>
            <a:r>
              <a:rPr lang="ru" dirty="0" smtClean="0"/>
              <a:t> </a:t>
            </a:r>
            <a:r>
              <a:rPr lang="ru" dirty="0"/>
              <a:t>сертифікат дає </a:t>
            </a:r>
            <a:r>
              <a:rPr lang="ru" dirty="0"/>
              <a:t>9</a:t>
            </a:r>
            <a:r>
              <a:rPr lang="ru" dirty="0" smtClean="0"/>
              <a:t>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+ 2</a:t>
            </a:r>
            <a:r>
              <a:rPr lang="ru" dirty="0" smtClean="0"/>
              <a:t> </a:t>
            </a:r>
            <a:r>
              <a:rPr lang="ru" dirty="0"/>
              <a:t>сертифікати дає </a:t>
            </a:r>
            <a:r>
              <a:rPr lang="ru" dirty="0"/>
              <a:t>9</a:t>
            </a:r>
            <a:r>
              <a:rPr lang="ru" dirty="0" smtClean="0"/>
              <a:t>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+ 3</a:t>
            </a:r>
            <a:r>
              <a:rPr lang="ru" dirty="0" smtClean="0"/>
              <a:t> </a:t>
            </a:r>
            <a:r>
              <a:rPr lang="ru" dirty="0"/>
              <a:t>сертифікати дає </a:t>
            </a:r>
            <a:r>
              <a:rPr lang="ru" dirty="0"/>
              <a:t>9</a:t>
            </a:r>
            <a:r>
              <a:rPr lang="ru" dirty="0" smtClean="0"/>
              <a:t>0 </a:t>
            </a:r>
            <a:r>
              <a:rPr lang="ru" dirty="0" smtClean="0"/>
              <a:t>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Коли дедлайн?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323481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Дедлайн</a:t>
            </a:r>
            <a:r>
              <a:rPr lang="ru-RU" dirty="0" smtClean="0"/>
              <a:t> для </a:t>
            </a:r>
            <a:r>
              <a:rPr lang="ru-RU" dirty="0" err="1" smtClean="0"/>
              <a:t>лабораторн</a:t>
            </a:r>
            <a:r>
              <a:rPr lang="uk-UA" dirty="0" err="1" smtClean="0"/>
              <a:t>их</a:t>
            </a:r>
            <a:r>
              <a:rPr lang="uk-UA" dirty="0" smtClean="0"/>
              <a:t> робіт означає що робота повинна бути здана ДО </a:t>
            </a:r>
            <a:r>
              <a:rPr lang="uk-UA" dirty="0" err="1" smtClean="0"/>
              <a:t>дедлайну</a:t>
            </a:r>
            <a:r>
              <a:rPr lang="uk-UA" dirty="0" smtClean="0"/>
              <a:t>. Він настає о 00:00 годин.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 smtClean="0"/>
              <a:t>Дедлайн</a:t>
            </a:r>
            <a:r>
              <a:rPr lang="uk-UA" dirty="0" smtClean="0"/>
              <a:t> усіх робіт орієнтовно (точна дата екзамену невідома) – 01.07.2024. Усі роботи здані після </a:t>
            </a:r>
            <a:r>
              <a:rPr lang="uk-UA" dirty="0" err="1" smtClean="0"/>
              <a:t>дедлайну</a:t>
            </a:r>
            <a:r>
              <a:rPr lang="uk-UA" dirty="0" smtClean="0"/>
              <a:t> не зараховуються і вважаються порушенням регламенту і навчального плану.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Якщо в вас є </a:t>
            </a:r>
            <a:r>
              <a:rPr lang="uk-UA" dirty="0" err="1" smtClean="0"/>
              <a:t>певрні</a:t>
            </a:r>
            <a:r>
              <a:rPr lang="uk-UA" dirty="0" smtClean="0"/>
              <a:t> обставини що заважають виконати роботи вчасно – про них потрібно повідомити відразу при виникненні. Пост факту будь-які обставини не вважаються достатніми для урахування.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Матеріал по практичним роботам + тести на відповідну тематику (аля програмування на 1 кукрсі з заморочками з </a:t>
            </a:r>
            <a:r>
              <a:rPr lang="ru" dirty="0" smtClean="0"/>
              <a:t>дс). Якщо код написаний на листочку не запускається – завдання вважається невиконаним.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494</Words>
  <Application>Microsoft Office PowerPoint</Application>
  <PresentationFormat>Экран (16:9)</PresentationFormat>
  <Paragraphs>50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Simple Dark</vt:lpstr>
      <vt:lpstr>ММП 2024-2025</vt:lpstr>
      <vt:lpstr>Як отримати бали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Коли дедлайн?</vt:lpstr>
      <vt:lpstr>Що буде на заліку ?</vt:lpstr>
      <vt:lpstr>Чи можна не ходити на пари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14</cp:revision>
  <dcterms:modified xsi:type="dcterms:W3CDTF">2024-03-16T10:46:16Z</dcterms:modified>
</cp:coreProperties>
</file>