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5" r:id="rId9"/>
    <p:sldId id="281" r:id="rId10"/>
    <p:sldId id="282" r:id="rId11"/>
    <p:sldId id="283" r:id="rId12"/>
    <p:sldId id="284" r:id="rId13"/>
    <p:sldId id="280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6" d="100"/>
          <a:sy n="86" d="100"/>
        </p:scale>
        <p:origin x="-58" y="-3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08120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/>
            <a:r>
              <a:rPr lang="en-US" dirty="0" err="1"/>
              <a:t>Kotlin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813754" y="4734231"/>
            <a:ext cx="2750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Tg</a:t>
            </a:r>
            <a:r>
              <a:rPr lang="en-US" dirty="0">
                <a:solidFill>
                  <a:schemeClr val="tx1"/>
                </a:solidFill>
              </a:rPr>
              <a:t> @</a:t>
            </a:r>
            <a:r>
              <a:rPr lang="en-US" dirty="0" err="1">
                <a:solidFill>
                  <a:schemeClr val="tx1"/>
                </a:solidFill>
              </a:rPr>
              <a:t>Heorhii_Kantsedal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939892"/>
          </a:xfrm>
        </p:spPr>
        <p:txBody>
          <a:bodyPr>
            <a:normAutofit/>
          </a:bodyPr>
          <a:lstStyle/>
          <a:p>
            <a:r>
              <a:rPr lang="ru-RU" dirty="0" smtClean="0"/>
              <a:t>Пор</a:t>
            </a:r>
            <a:r>
              <a:rPr lang="uk-UA" dirty="0" err="1" smtClean="0"/>
              <a:t>івняння</a:t>
            </a:r>
            <a:r>
              <a:rPr lang="uk-UA" dirty="0" smtClean="0"/>
              <a:t> складності коду. </a:t>
            </a:r>
            <a:r>
              <a:rPr lang="en-US" dirty="0" smtClean="0"/>
              <a:t>Java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83" y="969503"/>
            <a:ext cx="5320622" cy="408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9098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939892"/>
          </a:xfrm>
        </p:spPr>
        <p:txBody>
          <a:bodyPr>
            <a:normAutofit/>
          </a:bodyPr>
          <a:lstStyle/>
          <a:p>
            <a:r>
              <a:rPr lang="ru-RU" dirty="0" smtClean="0"/>
              <a:t>Пор</a:t>
            </a:r>
            <a:r>
              <a:rPr lang="uk-UA" dirty="0" err="1" smtClean="0"/>
              <a:t>івняння</a:t>
            </a:r>
            <a:r>
              <a:rPr lang="uk-UA" dirty="0" smtClean="0"/>
              <a:t> складності коду. </a:t>
            </a:r>
            <a:r>
              <a:rPr lang="en-US" dirty="0" smtClean="0"/>
              <a:t>Python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3" y="1071563"/>
            <a:ext cx="6530975" cy="299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220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939892"/>
          </a:xfrm>
        </p:spPr>
        <p:txBody>
          <a:bodyPr>
            <a:normAutofit/>
          </a:bodyPr>
          <a:lstStyle/>
          <a:p>
            <a:r>
              <a:rPr lang="ru-RU" dirty="0" smtClean="0"/>
              <a:t>Пор</a:t>
            </a:r>
            <a:r>
              <a:rPr lang="uk-UA" dirty="0" err="1" smtClean="0"/>
              <a:t>івняння</a:t>
            </a:r>
            <a:r>
              <a:rPr lang="uk-UA" dirty="0" smtClean="0"/>
              <a:t> складності коду. </a:t>
            </a:r>
            <a:r>
              <a:rPr lang="en-US" dirty="0" smtClean="0"/>
              <a:t>C#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17" y="991584"/>
            <a:ext cx="5404236" cy="3854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031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1801" y="4280179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End…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9502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таке</a:t>
            </a:r>
            <a:r>
              <a:rPr lang="ru-RU" dirty="0"/>
              <a:t> </a:t>
            </a:r>
            <a:r>
              <a:rPr lang="en-US" dirty="0" err="1"/>
              <a:t>Kotlin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dirty="0" err="1"/>
              <a:t>Kotlin</a:t>
            </a:r>
            <a:r>
              <a:rPr lang="en-US" dirty="0"/>
              <a:t> —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сучасна</a:t>
            </a:r>
            <a:r>
              <a:rPr lang="ru-RU" dirty="0"/>
              <a:t> </a:t>
            </a:r>
            <a:r>
              <a:rPr lang="ru-RU" dirty="0" err="1"/>
              <a:t>мова</a:t>
            </a:r>
            <a:r>
              <a:rPr lang="ru-RU" dirty="0"/>
              <a:t> </a:t>
            </a:r>
            <a:r>
              <a:rPr lang="ru-RU" dirty="0" err="1"/>
              <a:t>програмування</a:t>
            </a:r>
            <a:r>
              <a:rPr lang="ru-RU" dirty="0"/>
              <a:t>, створена </a:t>
            </a:r>
            <a:r>
              <a:rPr lang="ru-RU" dirty="0" err="1"/>
              <a:t>компанією</a:t>
            </a:r>
            <a:r>
              <a:rPr lang="ru-RU" dirty="0"/>
              <a:t> </a:t>
            </a:r>
            <a:r>
              <a:rPr lang="en-US" dirty="0" err="1"/>
              <a:t>JetBrains</a:t>
            </a:r>
            <a:r>
              <a:rPr lang="en-US" dirty="0"/>
              <a:t> </a:t>
            </a:r>
            <a:r>
              <a:rPr lang="ru-RU" dirty="0"/>
              <a:t>у 2011 </a:t>
            </a:r>
            <a:r>
              <a:rPr lang="ru-RU" dirty="0" err="1"/>
              <a:t>році</a:t>
            </a:r>
            <a:r>
              <a:rPr lang="ru-RU" dirty="0" smtClean="0"/>
              <a:t>.</a:t>
            </a:r>
            <a:endParaRPr lang="en-US" dirty="0" smtClean="0"/>
          </a:p>
          <a:p>
            <a:pPr marL="114300" indent="0">
              <a:buNone/>
            </a:pPr>
            <a:endParaRPr lang="en-US" b="1" dirty="0" smtClean="0"/>
          </a:p>
          <a:p>
            <a:pPr marL="114300" indent="0">
              <a:buNone/>
            </a:pPr>
            <a:r>
              <a:rPr lang="ru-RU" b="1" dirty="0" err="1" smtClean="0"/>
              <a:t>Основна</a:t>
            </a:r>
            <a:r>
              <a:rPr lang="ru-RU" b="1" dirty="0" smtClean="0"/>
              <a:t> </a:t>
            </a:r>
            <a:r>
              <a:rPr lang="ru-RU" b="1" dirty="0"/>
              <a:t>мета:</a:t>
            </a:r>
            <a:r>
              <a:rPr lang="ru-RU" dirty="0"/>
              <a:t> </a:t>
            </a:r>
            <a:r>
              <a:rPr lang="ru-RU" dirty="0" err="1"/>
              <a:t>Зробити</a:t>
            </a:r>
            <a:r>
              <a:rPr lang="ru-RU" dirty="0"/>
              <a:t> </a:t>
            </a:r>
            <a:r>
              <a:rPr lang="ru-RU" dirty="0" err="1"/>
              <a:t>розробку</a:t>
            </a:r>
            <a:r>
              <a:rPr lang="ru-RU" dirty="0"/>
              <a:t> </a:t>
            </a:r>
            <a:r>
              <a:rPr lang="ru-RU" dirty="0" err="1"/>
              <a:t>простішою</a:t>
            </a:r>
            <a:r>
              <a:rPr lang="ru-RU" dirty="0"/>
              <a:t>, </a:t>
            </a:r>
            <a:r>
              <a:rPr lang="ru-RU" dirty="0" err="1"/>
              <a:t>ефективнішою</a:t>
            </a:r>
            <a:r>
              <a:rPr lang="ru-RU" dirty="0"/>
              <a:t> та </a:t>
            </a:r>
            <a:r>
              <a:rPr lang="ru-RU" dirty="0" err="1"/>
              <a:t>безпечнішою</a:t>
            </a:r>
            <a:r>
              <a:rPr lang="ru-RU" dirty="0"/>
              <a:t> для </a:t>
            </a:r>
            <a:r>
              <a:rPr lang="ru-RU" dirty="0" err="1"/>
              <a:t>розробників</a:t>
            </a:r>
            <a:r>
              <a:rPr lang="ru-RU" dirty="0" smtClean="0"/>
              <a:t>.</a:t>
            </a:r>
            <a:endParaRPr lang="en-US" dirty="0" smtClean="0"/>
          </a:p>
          <a:p>
            <a:pPr marL="114300" indent="0">
              <a:buNone/>
            </a:pPr>
            <a:endParaRPr lang="en-US" b="1" dirty="0" smtClean="0"/>
          </a:p>
          <a:p>
            <a:pPr marL="114300" indent="0">
              <a:buNone/>
            </a:pPr>
            <a:r>
              <a:rPr lang="ru-RU" b="1" dirty="0" err="1" smtClean="0"/>
              <a:t>Кросплатформний</a:t>
            </a:r>
            <a:r>
              <a:rPr lang="ru-RU" b="1" dirty="0" smtClean="0"/>
              <a:t> </a:t>
            </a:r>
            <a:r>
              <a:rPr lang="ru-RU" b="1" dirty="0" err="1"/>
              <a:t>потенціал</a:t>
            </a:r>
            <a:r>
              <a:rPr lang="ru-RU" b="1" dirty="0"/>
              <a:t>:</a:t>
            </a:r>
            <a:r>
              <a:rPr lang="ru-RU" dirty="0"/>
              <a:t> </a:t>
            </a:r>
            <a:r>
              <a:rPr lang="ru-RU" dirty="0" err="1"/>
              <a:t>Підтримка</a:t>
            </a:r>
            <a:r>
              <a:rPr lang="ru-RU" dirty="0"/>
              <a:t> </a:t>
            </a:r>
            <a:r>
              <a:rPr lang="en-US" dirty="0"/>
              <a:t>Android, </a:t>
            </a:r>
            <a:r>
              <a:rPr lang="en-US" dirty="0" err="1"/>
              <a:t>iOS</a:t>
            </a:r>
            <a:r>
              <a:rPr lang="en-US" dirty="0"/>
              <a:t>, JVM, JavaScript, </a:t>
            </a:r>
            <a:r>
              <a:rPr lang="ru-RU" dirty="0"/>
              <a:t>а </a:t>
            </a:r>
            <a:r>
              <a:rPr lang="ru-RU" dirty="0" err="1"/>
              <a:t>також</a:t>
            </a:r>
            <a:r>
              <a:rPr lang="ru-RU" dirty="0"/>
              <a:t> </a:t>
            </a:r>
            <a:r>
              <a:rPr lang="ru-RU" dirty="0" err="1"/>
              <a:t>нативних</a:t>
            </a:r>
            <a:r>
              <a:rPr lang="ru-RU" dirty="0"/>
              <a:t> </a:t>
            </a:r>
            <a:r>
              <a:rPr lang="ru-RU" dirty="0" err="1"/>
              <a:t>додатків</a:t>
            </a:r>
            <a:r>
              <a:rPr lang="ru-RU" dirty="0"/>
              <a:t> для </a:t>
            </a:r>
            <a:r>
              <a:rPr lang="ru-RU" dirty="0" err="1"/>
              <a:t>різних</a:t>
            </a:r>
            <a:r>
              <a:rPr lang="ru-RU" dirty="0"/>
              <a:t> </a:t>
            </a:r>
            <a:r>
              <a:rPr lang="ru-RU" dirty="0" err="1"/>
              <a:t>операційних</a:t>
            </a:r>
            <a:r>
              <a:rPr lang="ru-RU" dirty="0"/>
              <a:t> </a:t>
            </a:r>
            <a:r>
              <a:rPr lang="ru-RU" dirty="0" err="1"/>
              <a:t>систем.</a:t>
            </a:r>
            <a:r>
              <a:rPr lang="ru-RU" b="1" dirty="0" err="1"/>
              <a:t>Переваги</a:t>
            </a:r>
            <a:r>
              <a:rPr lang="ru-RU" b="1" dirty="0"/>
              <a:t>:</a:t>
            </a:r>
            <a:r>
              <a:rPr lang="ru-RU" dirty="0"/>
              <a:t> </a:t>
            </a:r>
            <a:r>
              <a:rPr lang="en-US" dirty="0" err="1"/>
              <a:t>Kotlin</a:t>
            </a:r>
            <a:r>
              <a:rPr lang="en-US" dirty="0"/>
              <a:t> </a:t>
            </a:r>
            <a:r>
              <a:rPr lang="ru-RU" dirty="0" err="1"/>
              <a:t>поєднує</a:t>
            </a:r>
            <a:r>
              <a:rPr lang="ru-RU" dirty="0"/>
              <a:t> </a:t>
            </a:r>
            <a:r>
              <a:rPr lang="ru-RU" dirty="0" err="1"/>
              <a:t>функціональні</a:t>
            </a:r>
            <a:r>
              <a:rPr lang="ru-RU" dirty="0"/>
              <a:t> </a:t>
            </a:r>
            <a:r>
              <a:rPr lang="ru-RU" dirty="0" err="1"/>
              <a:t>можливості</a:t>
            </a:r>
            <a:r>
              <a:rPr lang="ru-RU" dirty="0"/>
              <a:t> </a:t>
            </a:r>
            <a:r>
              <a:rPr lang="en-US" dirty="0"/>
              <a:t>Java </a:t>
            </a:r>
            <a:r>
              <a:rPr lang="ru-RU" dirty="0"/>
              <a:t>з </a:t>
            </a:r>
            <a:r>
              <a:rPr lang="ru-RU" dirty="0" err="1"/>
              <a:t>лаконічністю</a:t>
            </a:r>
            <a:r>
              <a:rPr lang="ru-RU" dirty="0"/>
              <a:t> синтаксису і </a:t>
            </a:r>
            <a:r>
              <a:rPr lang="ru-RU" dirty="0" err="1"/>
              <a:t>зручністю</a:t>
            </a:r>
            <a:r>
              <a:rPr lang="ru-RU" dirty="0"/>
              <a:t> </a:t>
            </a:r>
            <a:r>
              <a:rPr lang="ru-RU" dirty="0" err="1"/>
              <a:t>роботи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521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Kotlin</a:t>
            </a:r>
            <a:r>
              <a:rPr lang="ru-RU" dirty="0"/>
              <a:t> як </a:t>
            </a:r>
            <a:r>
              <a:rPr lang="ru-RU" dirty="0" err="1"/>
              <a:t>мова</a:t>
            </a:r>
            <a:r>
              <a:rPr lang="ru-RU" dirty="0"/>
              <a:t> </a:t>
            </a:r>
            <a:r>
              <a:rPr lang="ru-RU" dirty="0" err="1"/>
              <a:t>кросплатформної</a:t>
            </a:r>
            <a:r>
              <a:rPr lang="ru-RU" dirty="0"/>
              <a:t> </a:t>
            </a:r>
            <a:r>
              <a:rPr lang="ru-RU" dirty="0" err="1"/>
              <a:t>розробки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2822" y="966044"/>
            <a:ext cx="8520600" cy="3969940"/>
          </a:xfrm>
        </p:spPr>
        <p:txBody>
          <a:bodyPr>
            <a:noAutofit/>
          </a:bodyPr>
          <a:lstStyle/>
          <a:p>
            <a:r>
              <a:rPr lang="en-US" sz="1600" dirty="0" err="1"/>
              <a:t>Kotlin</a:t>
            </a:r>
            <a:r>
              <a:rPr lang="en-US" sz="1600" dirty="0"/>
              <a:t> </a:t>
            </a:r>
            <a:r>
              <a:rPr lang="ru-RU" sz="1600" dirty="0" err="1"/>
              <a:t>підтримує</a:t>
            </a:r>
            <a:r>
              <a:rPr lang="ru-RU" sz="1600" dirty="0"/>
              <a:t> </a:t>
            </a:r>
            <a:r>
              <a:rPr lang="ru-RU" sz="1600" b="1" dirty="0" err="1"/>
              <a:t>кросплатформну</a:t>
            </a:r>
            <a:r>
              <a:rPr lang="ru-RU" sz="1600" b="1" dirty="0"/>
              <a:t> </a:t>
            </a:r>
            <a:r>
              <a:rPr lang="ru-RU" sz="1600" b="1" dirty="0" err="1"/>
              <a:t>розробку</a:t>
            </a:r>
            <a:r>
              <a:rPr lang="ru-RU" sz="1600" dirty="0"/>
              <a:t> </a:t>
            </a:r>
            <a:r>
              <a:rPr lang="ru-RU" sz="1600" dirty="0" err="1"/>
              <a:t>завдяки</a:t>
            </a:r>
            <a:r>
              <a:rPr lang="ru-RU" sz="1600" dirty="0"/>
              <a:t> </a:t>
            </a:r>
            <a:r>
              <a:rPr lang="ru-RU" sz="1600" dirty="0" err="1"/>
              <a:t>фреймворку</a:t>
            </a:r>
            <a:r>
              <a:rPr lang="ru-RU" sz="1600" dirty="0"/>
              <a:t> </a:t>
            </a:r>
            <a:r>
              <a:rPr lang="en-US" sz="1600" dirty="0" err="1"/>
              <a:t>Kotlin</a:t>
            </a:r>
            <a:r>
              <a:rPr lang="en-US" sz="1600" dirty="0"/>
              <a:t> </a:t>
            </a:r>
            <a:r>
              <a:rPr lang="en-US" sz="1600" dirty="0" smtClean="0"/>
              <a:t>Multiplatform</a:t>
            </a:r>
          </a:p>
          <a:p>
            <a:r>
              <a:rPr lang="en-US" sz="1600" b="1" dirty="0" err="1" smtClean="0"/>
              <a:t>Kotlin</a:t>
            </a:r>
            <a:r>
              <a:rPr lang="en-US" sz="1600" b="1" dirty="0" smtClean="0"/>
              <a:t> </a:t>
            </a:r>
            <a:r>
              <a:rPr lang="en-US" sz="1600" b="1" dirty="0"/>
              <a:t>Multiplatform</a:t>
            </a:r>
            <a:r>
              <a:rPr lang="en-US" sz="1600" dirty="0"/>
              <a:t> </a:t>
            </a:r>
            <a:r>
              <a:rPr lang="ru-RU" sz="1600" dirty="0" err="1"/>
              <a:t>дозволяє</a:t>
            </a:r>
            <a:r>
              <a:rPr lang="ru-RU" sz="1600" dirty="0"/>
              <a:t> </a:t>
            </a:r>
            <a:r>
              <a:rPr lang="ru-RU" sz="1600" dirty="0" err="1"/>
              <a:t>писати</a:t>
            </a:r>
            <a:r>
              <a:rPr lang="ru-RU" sz="1600" dirty="0"/>
              <a:t> </a:t>
            </a:r>
            <a:r>
              <a:rPr lang="ru-RU" sz="1600" dirty="0" err="1"/>
              <a:t>єдиний</a:t>
            </a:r>
            <a:r>
              <a:rPr lang="ru-RU" sz="1600" dirty="0"/>
              <a:t> код для </a:t>
            </a:r>
            <a:r>
              <a:rPr lang="ru-RU" sz="1600" dirty="0" err="1"/>
              <a:t>бізнес-логіки</a:t>
            </a:r>
            <a:r>
              <a:rPr lang="ru-RU" sz="1600" dirty="0"/>
              <a:t> </a:t>
            </a:r>
            <a:r>
              <a:rPr lang="ru-RU" sz="1600" dirty="0" err="1"/>
              <a:t>додатків</a:t>
            </a:r>
            <a:r>
              <a:rPr lang="ru-RU" sz="1600" dirty="0"/>
              <a:t>, </a:t>
            </a:r>
            <a:r>
              <a:rPr lang="ru-RU" sz="1600" dirty="0" err="1"/>
              <a:t>що</a:t>
            </a:r>
            <a:r>
              <a:rPr lang="ru-RU" sz="1600" dirty="0"/>
              <a:t> </a:t>
            </a:r>
            <a:r>
              <a:rPr lang="ru-RU" sz="1600" dirty="0" err="1"/>
              <a:t>працюють</a:t>
            </a:r>
            <a:r>
              <a:rPr lang="ru-RU" sz="1600" dirty="0"/>
              <a:t> на </a:t>
            </a:r>
            <a:r>
              <a:rPr lang="en-US" sz="1600" dirty="0"/>
              <a:t>Android, </a:t>
            </a:r>
            <a:r>
              <a:rPr lang="en-US" sz="1600" dirty="0" err="1"/>
              <a:t>iOS</a:t>
            </a:r>
            <a:r>
              <a:rPr lang="en-US" sz="1600" dirty="0"/>
              <a:t>, </a:t>
            </a:r>
            <a:r>
              <a:rPr lang="ru-RU" sz="1600" dirty="0"/>
              <a:t>веб і десктопах</a:t>
            </a:r>
            <a:r>
              <a:rPr lang="ru-RU" sz="1600" dirty="0" smtClean="0"/>
              <a:t>.</a:t>
            </a:r>
            <a:endParaRPr lang="en-US" sz="1600" dirty="0" smtClean="0"/>
          </a:p>
          <a:p>
            <a:pPr marL="114300" indent="0">
              <a:buNone/>
            </a:pPr>
            <a:r>
              <a:rPr lang="uk-UA" sz="1600" dirty="0" smtClean="0"/>
              <a:t>Основна ідея підходу:</a:t>
            </a:r>
            <a:endParaRPr lang="en-US" sz="1600" dirty="0" smtClean="0"/>
          </a:p>
          <a:p>
            <a:r>
              <a:rPr lang="ru-RU" sz="1600" b="1" dirty="0" err="1"/>
              <a:t>Поділ</a:t>
            </a:r>
            <a:r>
              <a:rPr lang="ru-RU" sz="1600" b="1" dirty="0"/>
              <a:t> коду на </a:t>
            </a:r>
            <a:r>
              <a:rPr lang="ru-RU" sz="1600" b="1" dirty="0" err="1"/>
              <a:t>модулі</a:t>
            </a:r>
            <a:r>
              <a:rPr lang="ru-RU" sz="1600" b="1" dirty="0"/>
              <a:t>:</a:t>
            </a:r>
            <a:r>
              <a:rPr lang="ru-RU" sz="1600" dirty="0"/>
              <a:t> Код </a:t>
            </a:r>
            <a:r>
              <a:rPr lang="ru-RU" sz="1600" dirty="0" err="1"/>
              <a:t>розбивається</a:t>
            </a:r>
            <a:r>
              <a:rPr lang="ru-RU" sz="1600" dirty="0"/>
              <a:t> на </a:t>
            </a:r>
            <a:r>
              <a:rPr lang="ru-RU" sz="1600" dirty="0" err="1"/>
              <a:t>модулі</a:t>
            </a:r>
            <a:r>
              <a:rPr lang="ru-RU" sz="1600" dirty="0"/>
              <a:t>, </a:t>
            </a:r>
            <a:r>
              <a:rPr lang="ru-RU" sz="1600" dirty="0" err="1"/>
              <a:t>які</a:t>
            </a:r>
            <a:r>
              <a:rPr lang="ru-RU" sz="1600" dirty="0"/>
              <a:t> </a:t>
            </a:r>
            <a:r>
              <a:rPr lang="ru-RU" sz="1600" dirty="0" err="1"/>
              <a:t>можна</a:t>
            </a:r>
            <a:r>
              <a:rPr lang="ru-RU" sz="1600" dirty="0"/>
              <a:t> </a:t>
            </a:r>
            <a:r>
              <a:rPr lang="ru-RU" sz="1600" dirty="0" err="1"/>
              <a:t>спільно</a:t>
            </a:r>
            <a:r>
              <a:rPr lang="ru-RU" sz="1600" dirty="0"/>
              <a:t> </a:t>
            </a:r>
            <a:r>
              <a:rPr lang="ru-RU" sz="1600" dirty="0" err="1"/>
              <a:t>використовувати</a:t>
            </a:r>
            <a:r>
              <a:rPr lang="ru-RU" sz="1600" dirty="0"/>
              <a:t> на </a:t>
            </a:r>
            <a:r>
              <a:rPr lang="ru-RU" sz="1600" dirty="0" err="1"/>
              <a:t>різних</a:t>
            </a:r>
            <a:r>
              <a:rPr lang="ru-RU" sz="1600" dirty="0"/>
              <a:t> платформах.</a:t>
            </a:r>
          </a:p>
          <a:p>
            <a:r>
              <a:rPr lang="ru-RU" sz="1600" b="1" dirty="0" err="1"/>
              <a:t>Загальний</a:t>
            </a:r>
            <a:r>
              <a:rPr lang="ru-RU" sz="1600" b="1" dirty="0"/>
              <a:t> модуль (</a:t>
            </a:r>
            <a:r>
              <a:rPr lang="en-US" sz="1600" b="1" dirty="0"/>
              <a:t>Common module):</a:t>
            </a:r>
            <a:r>
              <a:rPr lang="en-US" sz="1600" dirty="0"/>
              <a:t> </a:t>
            </a:r>
            <a:r>
              <a:rPr lang="ru-RU" sz="1600" dirty="0" err="1"/>
              <a:t>Включає</a:t>
            </a:r>
            <a:r>
              <a:rPr lang="ru-RU" sz="1600" dirty="0"/>
              <a:t> </a:t>
            </a:r>
            <a:r>
              <a:rPr lang="ru-RU" sz="1600" dirty="0" err="1"/>
              <a:t>спільний</a:t>
            </a:r>
            <a:r>
              <a:rPr lang="ru-RU" sz="1600" dirty="0"/>
              <a:t> код, </a:t>
            </a:r>
            <a:r>
              <a:rPr lang="ru-RU" sz="1600" dirty="0" err="1"/>
              <a:t>який</a:t>
            </a:r>
            <a:r>
              <a:rPr lang="ru-RU" sz="1600" dirty="0"/>
              <a:t> </a:t>
            </a:r>
            <a:r>
              <a:rPr lang="ru-RU" sz="1600" dirty="0" err="1"/>
              <a:t>працює</a:t>
            </a:r>
            <a:r>
              <a:rPr lang="ru-RU" sz="1600" dirty="0"/>
              <a:t> для </a:t>
            </a:r>
            <a:r>
              <a:rPr lang="ru-RU" sz="1600" dirty="0" err="1"/>
              <a:t>всіх</a:t>
            </a:r>
            <a:r>
              <a:rPr lang="ru-RU" sz="1600" dirty="0"/>
              <a:t> платформ.</a:t>
            </a:r>
          </a:p>
          <a:p>
            <a:r>
              <a:rPr lang="ru-RU" sz="1600" b="1" dirty="0" err="1"/>
              <a:t>Платформозалежні</a:t>
            </a:r>
            <a:r>
              <a:rPr lang="ru-RU" sz="1600" b="1" dirty="0"/>
              <a:t> </a:t>
            </a:r>
            <a:r>
              <a:rPr lang="ru-RU" sz="1600" b="1" dirty="0" err="1"/>
              <a:t>модулі</a:t>
            </a:r>
            <a:r>
              <a:rPr lang="ru-RU" sz="1600" b="1" dirty="0"/>
              <a:t> (</a:t>
            </a:r>
            <a:r>
              <a:rPr lang="en-US" sz="1600" b="1" dirty="0"/>
              <a:t>Platform-specific modules):</a:t>
            </a:r>
            <a:r>
              <a:rPr lang="en-US" sz="1600" dirty="0"/>
              <a:t> </a:t>
            </a:r>
            <a:r>
              <a:rPr lang="ru-RU" sz="1600" dirty="0" err="1"/>
              <a:t>Реалізують</a:t>
            </a:r>
            <a:r>
              <a:rPr lang="ru-RU" sz="1600" dirty="0"/>
              <a:t> </a:t>
            </a:r>
            <a:r>
              <a:rPr lang="ru-RU" sz="1600" dirty="0" err="1"/>
              <a:t>функціональність</a:t>
            </a:r>
            <a:r>
              <a:rPr lang="ru-RU" sz="1600" dirty="0"/>
              <a:t>, </a:t>
            </a:r>
            <a:r>
              <a:rPr lang="ru-RU" sz="1600" dirty="0" err="1"/>
              <a:t>специфічну</a:t>
            </a:r>
            <a:r>
              <a:rPr lang="ru-RU" sz="1600" dirty="0"/>
              <a:t> для </a:t>
            </a:r>
            <a:r>
              <a:rPr lang="ru-RU" sz="1600" dirty="0" err="1"/>
              <a:t>кожної</a:t>
            </a:r>
            <a:r>
              <a:rPr lang="ru-RU" sz="1600" dirty="0"/>
              <a:t> </a:t>
            </a:r>
            <a:r>
              <a:rPr lang="ru-RU" sz="1600" dirty="0" err="1"/>
              <a:t>платформи</a:t>
            </a:r>
            <a:r>
              <a:rPr lang="ru-RU" sz="1600" dirty="0"/>
              <a:t>, </a:t>
            </a:r>
            <a:r>
              <a:rPr lang="ru-RU" sz="1600" dirty="0" err="1"/>
              <a:t>наприклад</a:t>
            </a:r>
            <a:r>
              <a:rPr lang="ru-RU" sz="1600" dirty="0"/>
              <a:t>, </a:t>
            </a:r>
            <a:r>
              <a:rPr lang="en-US" sz="1600" dirty="0"/>
              <a:t>Android </a:t>
            </a:r>
            <a:r>
              <a:rPr lang="ru-RU" sz="1600" dirty="0" err="1"/>
              <a:t>або</a:t>
            </a:r>
            <a:r>
              <a:rPr lang="ru-RU" sz="1600" dirty="0"/>
              <a:t> </a:t>
            </a:r>
            <a:r>
              <a:rPr lang="en-US" sz="1600" dirty="0" err="1"/>
              <a:t>iOS</a:t>
            </a:r>
            <a:r>
              <a:rPr lang="en-US" sz="1600" dirty="0"/>
              <a:t>.</a:t>
            </a:r>
          </a:p>
          <a:p>
            <a:r>
              <a:rPr lang="ru-RU" sz="1600" b="1" dirty="0" err="1"/>
              <a:t>Бібліотеки</a:t>
            </a:r>
            <a:r>
              <a:rPr lang="ru-RU" sz="1600" b="1" dirty="0"/>
              <a:t>:</a:t>
            </a:r>
            <a:r>
              <a:rPr lang="ru-RU" sz="1600" dirty="0"/>
              <a:t> </a:t>
            </a:r>
            <a:r>
              <a:rPr lang="ru-RU" sz="1600" dirty="0" err="1"/>
              <a:t>Можна</a:t>
            </a:r>
            <a:r>
              <a:rPr lang="ru-RU" sz="1600" dirty="0"/>
              <a:t> </a:t>
            </a:r>
            <a:r>
              <a:rPr lang="ru-RU" sz="1600" dirty="0" err="1"/>
              <a:t>використовувати</a:t>
            </a:r>
            <a:r>
              <a:rPr lang="ru-RU" sz="1600" dirty="0"/>
              <a:t> </a:t>
            </a:r>
            <a:r>
              <a:rPr lang="ru-RU" sz="1600" dirty="0" err="1"/>
              <a:t>загальні</a:t>
            </a:r>
            <a:r>
              <a:rPr lang="ru-RU" sz="1600" dirty="0"/>
              <a:t> та </a:t>
            </a:r>
            <a:r>
              <a:rPr lang="ru-RU" sz="1600" dirty="0" err="1"/>
              <a:t>платформозалежні</a:t>
            </a:r>
            <a:r>
              <a:rPr lang="ru-RU" sz="1600" dirty="0"/>
              <a:t> </a:t>
            </a:r>
            <a:r>
              <a:rPr lang="ru-RU" sz="1600" dirty="0" err="1"/>
              <a:t>бібліотеки</a:t>
            </a:r>
            <a:r>
              <a:rPr lang="ru-RU" sz="1600" dirty="0"/>
              <a:t> для </a:t>
            </a:r>
            <a:r>
              <a:rPr lang="ru-RU" sz="1600" dirty="0" err="1"/>
              <a:t>максимальної</a:t>
            </a:r>
            <a:r>
              <a:rPr lang="ru-RU" sz="1600" dirty="0"/>
              <a:t> </a:t>
            </a:r>
            <a:r>
              <a:rPr lang="ru-RU" sz="1600" dirty="0" err="1"/>
              <a:t>гнучкості</a:t>
            </a:r>
            <a:r>
              <a:rPr lang="ru-RU" sz="1600" dirty="0"/>
              <a:t>.</a:t>
            </a:r>
          </a:p>
          <a:p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88357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Переваги</a:t>
            </a:r>
            <a:r>
              <a:rPr lang="ru-RU" dirty="0"/>
              <a:t> </a:t>
            </a:r>
            <a:r>
              <a:rPr lang="ru-RU" dirty="0" err="1"/>
              <a:t>Kotlin</a:t>
            </a:r>
            <a:r>
              <a:rPr lang="ru-RU" dirty="0"/>
              <a:t> для </a:t>
            </a:r>
            <a:r>
              <a:rPr lang="ru-RU" dirty="0" err="1"/>
              <a:t>кросплатформної</a:t>
            </a:r>
            <a:r>
              <a:rPr lang="ru-RU" dirty="0"/>
              <a:t> </a:t>
            </a:r>
            <a:r>
              <a:rPr lang="ru-RU" dirty="0" err="1"/>
              <a:t>розробки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20577" y="992676"/>
            <a:ext cx="8520600" cy="3854531"/>
          </a:xfrm>
        </p:spPr>
        <p:txBody>
          <a:bodyPr>
            <a:noAutofit/>
          </a:bodyPr>
          <a:lstStyle/>
          <a:p>
            <a:r>
              <a:rPr lang="ru-RU" b="1" dirty="0" err="1"/>
              <a:t>Зменшення</a:t>
            </a:r>
            <a:r>
              <a:rPr lang="ru-RU" b="1" dirty="0"/>
              <a:t> </a:t>
            </a:r>
            <a:r>
              <a:rPr lang="ru-RU" b="1" dirty="0" err="1"/>
              <a:t>дублювання</a:t>
            </a:r>
            <a:r>
              <a:rPr lang="ru-RU" b="1" dirty="0"/>
              <a:t> коду:</a:t>
            </a:r>
            <a:r>
              <a:rPr lang="ru-RU" dirty="0"/>
              <a:t> Один код </a:t>
            </a:r>
            <a:r>
              <a:rPr lang="ru-RU" dirty="0" err="1"/>
              <a:t>використовується</a:t>
            </a:r>
            <a:r>
              <a:rPr lang="ru-RU" dirty="0"/>
              <a:t> для </a:t>
            </a:r>
            <a:r>
              <a:rPr lang="ru-RU" dirty="0" err="1"/>
              <a:t>різних</a:t>
            </a:r>
            <a:r>
              <a:rPr lang="ru-RU" dirty="0"/>
              <a:t> платформ.</a:t>
            </a:r>
          </a:p>
          <a:p>
            <a:r>
              <a:rPr lang="ru-RU" b="1" dirty="0" err="1"/>
              <a:t>Швидка</a:t>
            </a:r>
            <a:r>
              <a:rPr lang="ru-RU" b="1" dirty="0"/>
              <a:t> </a:t>
            </a:r>
            <a:r>
              <a:rPr lang="ru-RU" b="1" dirty="0" err="1"/>
              <a:t>розробка</a:t>
            </a:r>
            <a:r>
              <a:rPr lang="ru-RU" b="1" dirty="0"/>
              <a:t>:</a:t>
            </a:r>
            <a:r>
              <a:rPr lang="ru-RU" dirty="0"/>
              <a:t> </a:t>
            </a:r>
            <a:r>
              <a:rPr lang="ru-RU" dirty="0" err="1"/>
              <a:t>Відсутність</a:t>
            </a:r>
            <a:r>
              <a:rPr lang="ru-RU" dirty="0"/>
              <a:t> </a:t>
            </a:r>
            <a:r>
              <a:rPr lang="ru-RU" dirty="0" err="1"/>
              <a:t>необхідності</a:t>
            </a:r>
            <a:r>
              <a:rPr lang="ru-RU" dirty="0"/>
              <a:t> </a:t>
            </a:r>
            <a:r>
              <a:rPr lang="ru-RU" dirty="0" err="1"/>
              <a:t>переписувати</a:t>
            </a:r>
            <a:r>
              <a:rPr lang="ru-RU" dirty="0"/>
              <a:t> </a:t>
            </a:r>
            <a:r>
              <a:rPr lang="ru-RU" dirty="0" err="1"/>
              <a:t>бізнес-логіку</a:t>
            </a:r>
            <a:r>
              <a:rPr lang="ru-RU" dirty="0"/>
              <a:t> для </a:t>
            </a:r>
            <a:r>
              <a:rPr lang="ru-RU" dirty="0" err="1"/>
              <a:t>кожної</a:t>
            </a:r>
            <a:r>
              <a:rPr lang="ru-RU" dirty="0"/>
              <a:t> </a:t>
            </a:r>
            <a:r>
              <a:rPr lang="ru-RU" dirty="0" err="1"/>
              <a:t>платформи</a:t>
            </a:r>
            <a:r>
              <a:rPr lang="ru-RU" dirty="0"/>
              <a:t>.</a:t>
            </a:r>
          </a:p>
          <a:p>
            <a:r>
              <a:rPr lang="ru-RU" b="1" dirty="0" err="1"/>
              <a:t>Менша</a:t>
            </a:r>
            <a:r>
              <a:rPr lang="ru-RU" b="1" dirty="0"/>
              <a:t> </a:t>
            </a:r>
            <a:r>
              <a:rPr lang="ru-RU" b="1" dirty="0" err="1"/>
              <a:t>кількість</a:t>
            </a:r>
            <a:r>
              <a:rPr lang="ru-RU" b="1" dirty="0"/>
              <a:t> </a:t>
            </a:r>
            <a:r>
              <a:rPr lang="ru-RU" b="1" dirty="0" err="1"/>
              <a:t>помилок</a:t>
            </a:r>
            <a:r>
              <a:rPr lang="ru-RU" b="1" dirty="0"/>
              <a:t>:</a:t>
            </a:r>
            <a:r>
              <a:rPr lang="ru-RU" dirty="0"/>
              <a:t> </a:t>
            </a:r>
            <a:r>
              <a:rPr lang="ru-RU" dirty="0" err="1"/>
              <a:t>Єдина</a:t>
            </a:r>
            <a:r>
              <a:rPr lang="ru-RU" dirty="0"/>
              <a:t> </a:t>
            </a:r>
            <a:r>
              <a:rPr lang="ru-RU" dirty="0" err="1"/>
              <a:t>логіка</a:t>
            </a:r>
            <a:r>
              <a:rPr lang="ru-RU" dirty="0"/>
              <a:t> </a:t>
            </a:r>
            <a:r>
              <a:rPr lang="ru-RU" dirty="0" err="1"/>
              <a:t>скорочує</a:t>
            </a:r>
            <a:r>
              <a:rPr lang="ru-RU" dirty="0"/>
              <a:t> </a:t>
            </a:r>
            <a:r>
              <a:rPr lang="ru-RU" dirty="0" err="1"/>
              <a:t>ймовірність</a:t>
            </a:r>
            <a:r>
              <a:rPr lang="ru-RU" dirty="0"/>
              <a:t> </a:t>
            </a:r>
            <a:r>
              <a:rPr lang="ru-RU" dirty="0" err="1"/>
              <a:t>помилок</a:t>
            </a:r>
            <a:r>
              <a:rPr lang="ru-RU" dirty="0"/>
              <a:t> у </a:t>
            </a:r>
            <a:r>
              <a:rPr lang="ru-RU" dirty="0" err="1"/>
              <a:t>коді</a:t>
            </a:r>
            <a:r>
              <a:rPr lang="ru-RU" dirty="0"/>
              <a:t>.</a:t>
            </a:r>
          </a:p>
          <a:p>
            <a:r>
              <a:rPr lang="ru-RU" b="1" dirty="0" err="1"/>
              <a:t>Гнучкість</a:t>
            </a:r>
            <a:r>
              <a:rPr lang="ru-RU" b="1" dirty="0"/>
              <a:t> та </a:t>
            </a:r>
            <a:r>
              <a:rPr lang="ru-RU" b="1" dirty="0" err="1"/>
              <a:t>розширюваність</a:t>
            </a:r>
            <a:r>
              <a:rPr lang="ru-RU" b="1" dirty="0"/>
              <a:t>:</a:t>
            </a:r>
            <a:r>
              <a:rPr lang="ru-RU" dirty="0"/>
              <a:t> </a:t>
            </a:r>
            <a:r>
              <a:rPr lang="en-US" dirty="0" err="1"/>
              <a:t>Kotlin</a:t>
            </a:r>
            <a:r>
              <a:rPr lang="en-US" dirty="0"/>
              <a:t> Multiplatform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працювати</a:t>
            </a:r>
            <a:r>
              <a:rPr lang="ru-RU" dirty="0"/>
              <a:t> з </a:t>
            </a:r>
            <a:r>
              <a:rPr lang="ru-RU" dirty="0" err="1"/>
              <a:t>платформозалежними</a:t>
            </a:r>
            <a:r>
              <a:rPr lang="ru-RU" dirty="0"/>
              <a:t> </a:t>
            </a:r>
            <a:r>
              <a:rPr lang="en-US" dirty="0"/>
              <a:t>API,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робить</a:t>
            </a:r>
            <a:r>
              <a:rPr lang="ru-RU" dirty="0"/>
              <a:t> </a:t>
            </a:r>
            <a:r>
              <a:rPr lang="ru-RU" dirty="0" err="1"/>
              <a:t>додатки</a:t>
            </a:r>
            <a:r>
              <a:rPr lang="ru-RU" dirty="0"/>
              <a:t> </a:t>
            </a:r>
            <a:r>
              <a:rPr lang="ru-RU" dirty="0" err="1"/>
              <a:t>більш</a:t>
            </a:r>
            <a:r>
              <a:rPr lang="ru-RU" dirty="0"/>
              <a:t> </a:t>
            </a:r>
            <a:r>
              <a:rPr lang="ru-RU" dirty="0" err="1"/>
              <a:t>інтегрованими</a:t>
            </a:r>
            <a:r>
              <a:rPr lang="ru-RU" dirty="0"/>
              <a:t>.</a:t>
            </a:r>
          </a:p>
          <a:p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416113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Основні</a:t>
            </a:r>
            <a:r>
              <a:rPr lang="ru-RU" dirty="0"/>
              <a:t> </a:t>
            </a:r>
            <a:r>
              <a:rPr lang="ru-RU" dirty="0" err="1"/>
              <a:t>платформи</a:t>
            </a:r>
            <a:r>
              <a:rPr lang="ru-RU" dirty="0"/>
              <a:t> для </a:t>
            </a:r>
            <a:r>
              <a:rPr lang="en-US" dirty="0" err="1"/>
              <a:t>Kotlin</a:t>
            </a:r>
            <a:r>
              <a:rPr lang="en-US" dirty="0"/>
              <a:t> Multiplatform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600" cy="3854531"/>
          </a:xfrm>
        </p:spPr>
        <p:txBody>
          <a:bodyPr>
            <a:noAutofit/>
          </a:bodyPr>
          <a:lstStyle/>
          <a:p>
            <a:r>
              <a:rPr lang="en-US" b="1" dirty="0" smtClean="0"/>
              <a:t>Android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Kotlin</a:t>
            </a:r>
            <a:r>
              <a:rPr lang="en-US" dirty="0"/>
              <a:t> </a:t>
            </a:r>
            <a:r>
              <a:rPr lang="ru-RU" dirty="0"/>
              <a:t>є </a:t>
            </a:r>
            <a:r>
              <a:rPr lang="ru-RU" dirty="0" err="1"/>
              <a:t>офіційно</a:t>
            </a:r>
            <a:r>
              <a:rPr lang="ru-RU" dirty="0"/>
              <a:t> </a:t>
            </a:r>
            <a:r>
              <a:rPr lang="ru-RU" dirty="0" err="1"/>
              <a:t>підтримуваною</a:t>
            </a:r>
            <a:r>
              <a:rPr lang="ru-RU" dirty="0"/>
              <a:t> </a:t>
            </a:r>
            <a:r>
              <a:rPr lang="ru-RU" dirty="0" err="1"/>
              <a:t>мовою</a:t>
            </a:r>
            <a:r>
              <a:rPr lang="ru-RU" dirty="0"/>
              <a:t> для </a:t>
            </a:r>
            <a:r>
              <a:rPr lang="ru-RU" dirty="0" err="1"/>
              <a:t>розробки</a:t>
            </a:r>
            <a:r>
              <a:rPr lang="ru-RU" dirty="0"/>
              <a:t> </a:t>
            </a:r>
            <a:r>
              <a:rPr lang="en-US" dirty="0"/>
              <a:t>Android-</a:t>
            </a:r>
            <a:r>
              <a:rPr lang="ru-RU" dirty="0" err="1"/>
              <a:t>додатків</a:t>
            </a:r>
            <a:r>
              <a:rPr lang="ru-RU" dirty="0"/>
              <a:t>.</a:t>
            </a:r>
          </a:p>
          <a:p>
            <a:r>
              <a:rPr lang="en-US" b="1" dirty="0" err="1"/>
              <a:t>iOS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ru-RU" dirty="0" err="1"/>
              <a:t>Хоча</a:t>
            </a:r>
            <a:r>
              <a:rPr lang="ru-RU" dirty="0"/>
              <a:t> </a:t>
            </a:r>
            <a:r>
              <a:rPr lang="en-US" dirty="0" err="1"/>
              <a:t>Kotlin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en-US" dirty="0" err="1"/>
              <a:t>iOS</a:t>
            </a:r>
            <a:r>
              <a:rPr lang="en-US" dirty="0"/>
              <a:t> </a:t>
            </a:r>
            <a:r>
              <a:rPr lang="ru-RU" dirty="0" err="1"/>
              <a:t>менш</a:t>
            </a:r>
            <a:r>
              <a:rPr lang="ru-RU" dirty="0"/>
              <a:t> </a:t>
            </a:r>
            <a:r>
              <a:rPr lang="ru-RU" dirty="0" err="1"/>
              <a:t>розвинений</a:t>
            </a:r>
            <a:r>
              <a:rPr lang="ru-RU" dirty="0"/>
              <a:t>, </a:t>
            </a:r>
            <a:r>
              <a:rPr lang="ru-RU" dirty="0" err="1"/>
              <a:t>його</a:t>
            </a:r>
            <a:r>
              <a:rPr lang="ru-RU" dirty="0"/>
              <a:t> легко </a:t>
            </a:r>
            <a:r>
              <a:rPr lang="ru-RU" dirty="0" err="1"/>
              <a:t>інтегрувати</a:t>
            </a:r>
            <a:r>
              <a:rPr lang="ru-RU" dirty="0"/>
              <a:t> з </a:t>
            </a:r>
            <a:r>
              <a:rPr lang="ru-RU" dirty="0" err="1"/>
              <a:t>існуючим</a:t>
            </a:r>
            <a:r>
              <a:rPr lang="ru-RU" dirty="0"/>
              <a:t> </a:t>
            </a:r>
            <a:r>
              <a:rPr lang="en-US" dirty="0"/>
              <a:t>Swift </a:t>
            </a:r>
            <a:r>
              <a:rPr lang="ru-RU" dirty="0"/>
              <a:t>та </a:t>
            </a:r>
            <a:r>
              <a:rPr lang="en-US" dirty="0"/>
              <a:t>Objective-C </a:t>
            </a:r>
            <a:r>
              <a:rPr lang="ru-RU" dirty="0"/>
              <a:t>кодом.</a:t>
            </a:r>
          </a:p>
          <a:p>
            <a:r>
              <a:rPr lang="en-US" b="1" dirty="0"/>
              <a:t>Web (JavaScript):</a:t>
            </a:r>
            <a:r>
              <a:rPr lang="en-US" dirty="0"/>
              <a:t> </a:t>
            </a:r>
            <a:r>
              <a:rPr lang="en-US" dirty="0" err="1"/>
              <a:t>Kotlin</a:t>
            </a:r>
            <a:r>
              <a:rPr lang="en-US" dirty="0"/>
              <a:t>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транслювати</a:t>
            </a:r>
            <a:r>
              <a:rPr lang="ru-RU" dirty="0"/>
              <a:t> в </a:t>
            </a:r>
            <a:r>
              <a:rPr lang="en-US" dirty="0"/>
              <a:t>JavaScript,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використовувати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у веб-</a:t>
            </a:r>
            <a:r>
              <a:rPr lang="ru-RU" dirty="0" err="1"/>
              <a:t>розробці</a:t>
            </a:r>
            <a:r>
              <a:rPr lang="ru-RU" dirty="0"/>
              <a:t>.</a:t>
            </a:r>
          </a:p>
          <a:p>
            <a:r>
              <a:rPr lang="ru-RU" b="1" dirty="0" err="1"/>
              <a:t>Десктопні</a:t>
            </a:r>
            <a:r>
              <a:rPr lang="ru-RU" b="1" dirty="0"/>
              <a:t> </a:t>
            </a:r>
            <a:r>
              <a:rPr lang="ru-RU" b="1" dirty="0" err="1"/>
              <a:t>програми</a:t>
            </a:r>
            <a:r>
              <a:rPr lang="ru-RU" b="1" dirty="0"/>
              <a:t>:</a:t>
            </a:r>
            <a:r>
              <a:rPr lang="ru-RU" dirty="0"/>
              <a:t> </a:t>
            </a:r>
            <a:r>
              <a:rPr lang="en-US" dirty="0" err="1"/>
              <a:t>Kotlin</a:t>
            </a:r>
            <a:r>
              <a:rPr lang="en-US" dirty="0"/>
              <a:t>/Native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створювати</a:t>
            </a:r>
            <a:r>
              <a:rPr lang="ru-RU" dirty="0"/>
              <a:t> </a:t>
            </a:r>
            <a:r>
              <a:rPr lang="ru-RU" dirty="0" err="1"/>
              <a:t>нативні</a:t>
            </a:r>
            <a:r>
              <a:rPr lang="ru-RU" dirty="0"/>
              <a:t> </a:t>
            </a:r>
            <a:r>
              <a:rPr lang="ru-RU" dirty="0" err="1"/>
              <a:t>додатки</a:t>
            </a:r>
            <a:r>
              <a:rPr lang="ru-RU" dirty="0"/>
              <a:t> для </a:t>
            </a:r>
            <a:r>
              <a:rPr lang="en-US" dirty="0"/>
              <a:t>Windows, </a:t>
            </a:r>
            <a:r>
              <a:rPr lang="en-US" dirty="0" err="1"/>
              <a:t>macOS</a:t>
            </a:r>
            <a:r>
              <a:rPr lang="en-US" dirty="0"/>
              <a:t> </a:t>
            </a:r>
            <a:r>
              <a:rPr lang="ru-RU" dirty="0"/>
              <a:t>і </a:t>
            </a:r>
            <a:r>
              <a:rPr lang="en-US" dirty="0"/>
              <a:t>Linux.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137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700" y="445024"/>
            <a:ext cx="8520600" cy="966525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Порівняння</a:t>
            </a:r>
            <a:r>
              <a:rPr lang="ru-RU" dirty="0"/>
              <a:t> </a:t>
            </a:r>
            <a:r>
              <a:rPr lang="ru-RU" dirty="0" err="1"/>
              <a:t>Kotlin</a:t>
            </a:r>
            <a:r>
              <a:rPr lang="ru-RU" dirty="0"/>
              <a:t> з </a:t>
            </a:r>
            <a:r>
              <a:rPr lang="ru-RU" dirty="0" err="1"/>
              <a:t>іншими</a:t>
            </a:r>
            <a:r>
              <a:rPr lang="ru-RU" dirty="0"/>
              <a:t> </a:t>
            </a:r>
            <a:r>
              <a:rPr lang="ru-RU" dirty="0" err="1"/>
              <a:t>кросплатформними</a:t>
            </a:r>
            <a:r>
              <a:rPr lang="ru-RU" dirty="0"/>
              <a:t> </a:t>
            </a:r>
            <a:r>
              <a:rPr lang="ru-RU" dirty="0" err="1"/>
              <a:t>технологіями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11700" y="1420427"/>
            <a:ext cx="8520600" cy="3586578"/>
          </a:xfrm>
        </p:spPr>
        <p:txBody>
          <a:bodyPr>
            <a:noAutofit/>
          </a:bodyPr>
          <a:lstStyle/>
          <a:p>
            <a:r>
              <a:rPr lang="en-US" sz="2000" b="1" dirty="0" err="1"/>
              <a:t>Kotlin</a:t>
            </a:r>
            <a:r>
              <a:rPr lang="en-US" sz="2000" b="1" dirty="0"/>
              <a:t> </a:t>
            </a:r>
            <a:r>
              <a:rPr lang="en-US" sz="2000" b="1" dirty="0" err="1"/>
              <a:t>vs</a:t>
            </a:r>
            <a:r>
              <a:rPr lang="en-US" sz="2000" b="1" dirty="0"/>
              <a:t> Flutter:</a:t>
            </a:r>
            <a:r>
              <a:rPr lang="en-US" sz="2000" dirty="0"/>
              <a:t> Flutter </a:t>
            </a:r>
            <a:r>
              <a:rPr lang="ru-RU" sz="2000" dirty="0"/>
              <a:t>є </a:t>
            </a:r>
            <a:r>
              <a:rPr lang="ru-RU" sz="2000" dirty="0" err="1"/>
              <a:t>більш</a:t>
            </a:r>
            <a:r>
              <a:rPr lang="ru-RU" sz="2000" dirty="0"/>
              <a:t> </a:t>
            </a:r>
            <a:r>
              <a:rPr lang="ru-RU" sz="2000" dirty="0" err="1"/>
              <a:t>популярним</a:t>
            </a:r>
            <a:r>
              <a:rPr lang="ru-RU" sz="2000" dirty="0"/>
              <a:t> для </a:t>
            </a:r>
            <a:r>
              <a:rPr lang="ru-RU" sz="2000" dirty="0" err="1"/>
              <a:t>створення</a:t>
            </a:r>
            <a:r>
              <a:rPr lang="ru-RU" sz="2000" dirty="0"/>
              <a:t> </a:t>
            </a:r>
            <a:r>
              <a:rPr lang="ru-RU" sz="2000" dirty="0" err="1"/>
              <a:t>мобільних</a:t>
            </a:r>
            <a:r>
              <a:rPr lang="ru-RU" sz="2000" dirty="0"/>
              <a:t> </a:t>
            </a:r>
            <a:r>
              <a:rPr lang="ru-RU" sz="2000" dirty="0" err="1"/>
              <a:t>додатків</a:t>
            </a:r>
            <a:r>
              <a:rPr lang="ru-RU" sz="2000" dirty="0"/>
              <a:t>, але не </a:t>
            </a:r>
            <a:r>
              <a:rPr lang="ru-RU" sz="2000" dirty="0" err="1"/>
              <a:t>підтримує</a:t>
            </a:r>
            <a:r>
              <a:rPr lang="ru-RU" sz="2000" dirty="0"/>
              <a:t> </a:t>
            </a:r>
            <a:r>
              <a:rPr lang="ru-RU" sz="2000" dirty="0" err="1"/>
              <a:t>нативні</a:t>
            </a:r>
            <a:r>
              <a:rPr lang="ru-RU" sz="2000" dirty="0"/>
              <a:t> </a:t>
            </a:r>
            <a:r>
              <a:rPr lang="ru-RU" sz="2000" dirty="0" err="1"/>
              <a:t>можливості</a:t>
            </a:r>
            <a:r>
              <a:rPr lang="ru-RU" sz="2000" dirty="0"/>
              <a:t>, як </a:t>
            </a:r>
            <a:r>
              <a:rPr lang="en-US" sz="2000" dirty="0" err="1"/>
              <a:t>Kotlin</a:t>
            </a:r>
            <a:r>
              <a:rPr lang="en-US" sz="2000" dirty="0" smtClean="0"/>
              <a:t>.</a:t>
            </a:r>
          </a:p>
          <a:p>
            <a:r>
              <a:rPr lang="en-US" sz="2000" b="1" dirty="0" err="1" smtClean="0"/>
              <a:t>Kotlin</a:t>
            </a:r>
            <a:r>
              <a:rPr lang="en-US" sz="2000" b="1" dirty="0" smtClean="0"/>
              <a:t> </a:t>
            </a:r>
            <a:r>
              <a:rPr lang="en-US" sz="2000" b="1" dirty="0" err="1"/>
              <a:t>vs</a:t>
            </a:r>
            <a:r>
              <a:rPr lang="en-US" sz="2000" b="1" dirty="0"/>
              <a:t> React Native:</a:t>
            </a:r>
            <a:r>
              <a:rPr lang="en-US" sz="2000" dirty="0"/>
              <a:t> React Native </a:t>
            </a:r>
            <a:r>
              <a:rPr lang="ru-RU" sz="2000" dirty="0" err="1"/>
              <a:t>зосереджений</a:t>
            </a:r>
            <a:r>
              <a:rPr lang="ru-RU" sz="2000" dirty="0"/>
              <a:t> на </a:t>
            </a:r>
            <a:r>
              <a:rPr lang="en-US" sz="2000" dirty="0"/>
              <a:t>JavaScript, </a:t>
            </a:r>
            <a:r>
              <a:rPr lang="ru-RU" sz="2000" dirty="0" err="1"/>
              <a:t>тоді</a:t>
            </a:r>
            <a:r>
              <a:rPr lang="ru-RU" sz="2000" dirty="0"/>
              <a:t> як </a:t>
            </a:r>
            <a:r>
              <a:rPr lang="en-US" sz="2000" dirty="0" err="1"/>
              <a:t>Kotlin</a:t>
            </a:r>
            <a:r>
              <a:rPr lang="en-US" sz="2000" dirty="0"/>
              <a:t> </a:t>
            </a:r>
            <a:r>
              <a:rPr lang="ru-RU" sz="2000" dirty="0" err="1"/>
              <a:t>дає</a:t>
            </a:r>
            <a:r>
              <a:rPr lang="ru-RU" sz="2000" dirty="0"/>
              <a:t> </a:t>
            </a:r>
            <a:r>
              <a:rPr lang="ru-RU" sz="2000" dirty="0" err="1"/>
              <a:t>змогу</a:t>
            </a:r>
            <a:r>
              <a:rPr lang="ru-RU" sz="2000" dirty="0"/>
              <a:t> </a:t>
            </a:r>
            <a:r>
              <a:rPr lang="ru-RU" sz="2000" dirty="0" err="1"/>
              <a:t>працювати</a:t>
            </a:r>
            <a:r>
              <a:rPr lang="ru-RU" sz="2000" dirty="0"/>
              <a:t> з платформами на </a:t>
            </a:r>
            <a:r>
              <a:rPr lang="ru-RU" sz="2000" dirty="0" err="1"/>
              <a:t>рівні</a:t>
            </a:r>
            <a:r>
              <a:rPr lang="ru-RU" sz="2000" dirty="0"/>
              <a:t> </a:t>
            </a:r>
            <a:r>
              <a:rPr lang="ru-RU" sz="2000" dirty="0" err="1"/>
              <a:t>низькорівневих</a:t>
            </a:r>
            <a:r>
              <a:rPr lang="ru-RU" sz="2000" dirty="0"/>
              <a:t> </a:t>
            </a:r>
            <a:r>
              <a:rPr lang="en-US" sz="2000" dirty="0"/>
              <a:t>API</a:t>
            </a:r>
            <a:r>
              <a:rPr lang="en-US" sz="2000" dirty="0" smtClean="0"/>
              <a:t>.</a:t>
            </a:r>
          </a:p>
          <a:p>
            <a:r>
              <a:rPr lang="en-US" sz="2000" b="1" dirty="0" err="1" smtClean="0"/>
              <a:t>Kotlin</a:t>
            </a:r>
            <a:r>
              <a:rPr lang="en-US" sz="2000" b="1" dirty="0" smtClean="0"/>
              <a:t> </a:t>
            </a:r>
            <a:r>
              <a:rPr lang="en-US" sz="2000" b="1" dirty="0" err="1"/>
              <a:t>vs</a:t>
            </a:r>
            <a:r>
              <a:rPr lang="en-US" sz="2000" b="1" dirty="0"/>
              <a:t> </a:t>
            </a:r>
            <a:r>
              <a:rPr lang="en-US" sz="2000" b="1" dirty="0" err="1"/>
              <a:t>Xamarin</a:t>
            </a:r>
            <a:r>
              <a:rPr lang="en-US" sz="2000" b="1" dirty="0"/>
              <a:t>:</a:t>
            </a:r>
            <a:r>
              <a:rPr lang="en-US" sz="2000" dirty="0"/>
              <a:t> </a:t>
            </a:r>
            <a:r>
              <a:rPr lang="en-US" sz="2000" dirty="0" err="1"/>
              <a:t>Xamarin</a:t>
            </a:r>
            <a:r>
              <a:rPr lang="en-US" sz="2000" dirty="0"/>
              <a:t> </a:t>
            </a:r>
            <a:r>
              <a:rPr lang="ru-RU" sz="2000" dirty="0" err="1"/>
              <a:t>використовує</a:t>
            </a:r>
            <a:r>
              <a:rPr lang="ru-RU" sz="2000" dirty="0"/>
              <a:t> </a:t>
            </a:r>
            <a:r>
              <a:rPr lang="en-US" sz="2000" dirty="0"/>
              <a:t>C#, </a:t>
            </a:r>
            <a:r>
              <a:rPr lang="ru-RU" sz="2000" dirty="0"/>
              <a:t>а </a:t>
            </a:r>
            <a:r>
              <a:rPr lang="en-US" sz="2000" dirty="0" err="1"/>
              <a:t>Kotlin</a:t>
            </a:r>
            <a:r>
              <a:rPr lang="en-US" sz="2000" dirty="0"/>
              <a:t> </a:t>
            </a:r>
            <a:r>
              <a:rPr lang="ru-RU" sz="2000" dirty="0" err="1"/>
              <a:t>орієнтований</a:t>
            </a:r>
            <a:r>
              <a:rPr lang="ru-RU" sz="2000" dirty="0"/>
              <a:t> на </a:t>
            </a:r>
            <a:r>
              <a:rPr lang="en-US" sz="2000" dirty="0"/>
              <a:t>JVM </a:t>
            </a:r>
            <a:r>
              <a:rPr lang="ru-RU" sz="2000" dirty="0"/>
              <a:t>та </a:t>
            </a:r>
            <a:r>
              <a:rPr lang="ru-RU" sz="2000" dirty="0" err="1"/>
              <a:t>нативний</a:t>
            </a:r>
            <a:r>
              <a:rPr lang="ru-RU" sz="2000" dirty="0"/>
              <a:t> код, </a:t>
            </a:r>
            <a:r>
              <a:rPr lang="ru-RU" sz="2000" dirty="0" err="1"/>
              <a:t>що</a:t>
            </a:r>
            <a:r>
              <a:rPr lang="ru-RU" sz="2000" dirty="0"/>
              <a:t> </a:t>
            </a:r>
            <a:r>
              <a:rPr lang="ru-RU" sz="2000" dirty="0" err="1"/>
              <a:t>робить</a:t>
            </a:r>
            <a:r>
              <a:rPr lang="ru-RU" sz="2000" dirty="0"/>
              <a:t> </a:t>
            </a:r>
            <a:r>
              <a:rPr lang="ru-RU" sz="2000" dirty="0" err="1"/>
              <a:t>його</a:t>
            </a:r>
            <a:r>
              <a:rPr lang="ru-RU" sz="2000" dirty="0"/>
              <a:t> </a:t>
            </a:r>
            <a:r>
              <a:rPr lang="ru-RU" sz="2000" dirty="0" err="1"/>
              <a:t>гнучкішим</a:t>
            </a:r>
            <a:r>
              <a:rPr lang="ru-RU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3805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Популярні</a:t>
            </a:r>
            <a:r>
              <a:rPr lang="ru-RU" dirty="0"/>
              <a:t> </a:t>
            </a:r>
            <a:r>
              <a:rPr lang="ru-RU" dirty="0" err="1"/>
              <a:t>бібліотеки</a:t>
            </a:r>
            <a:r>
              <a:rPr lang="ru-RU" dirty="0"/>
              <a:t> для </a:t>
            </a:r>
            <a:r>
              <a:rPr lang="en-US" dirty="0" err="1"/>
              <a:t>Kotlin</a:t>
            </a:r>
            <a:r>
              <a:rPr lang="en-US" dirty="0"/>
              <a:t> Multiplatform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dirty="0" err="1" smtClean="0"/>
              <a:t>Ktor</a:t>
            </a:r>
            <a:r>
              <a:rPr lang="en-US" sz="2000" b="1" dirty="0"/>
              <a:t>:</a:t>
            </a:r>
            <a:r>
              <a:rPr lang="en-US" sz="2000" dirty="0"/>
              <a:t> </a:t>
            </a:r>
            <a:r>
              <a:rPr lang="ru-RU" sz="2000" dirty="0" err="1"/>
              <a:t>Бібліотека</a:t>
            </a:r>
            <a:r>
              <a:rPr lang="ru-RU" sz="2000" dirty="0"/>
              <a:t> для </a:t>
            </a:r>
            <a:r>
              <a:rPr lang="ru-RU" sz="2000" dirty="0" err="1"/>
              <a:t>створення</a:t>
            </a:r>
            <a:r>
              <a:rPr lang="ru-RU" sz="2000" dirty="0"/>
              <a:t> </a:t>
            </a:r>
            <a:r>
              <a:rPr lang="ru-RU" sz="2000" dirty="0" err="1"/>
              <a:t>клієнт-серверних</a:t>
            </a:r>
            <a:r>
              <a:rPr lang="ru-RU" sz="2000" dirty="0"/>
              <a:t> </a:t>
            </a:r>
            <a:r>
              <a:rPr lang="ru-RU" sz="2000" dirty="0" err="1"/>
              <a:t>додатків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r>
              <a:rPr lang="en-US" sz="2000" b="1" dirty="0" err="1" smtClean="0"/>
              <a:t>Kotlinx.serialization</a:t>
            </a:r>
            <a:r>
              <a:rPr lang="en-US" sz="2000" b="1" dirty="0"/>
              <a:t>:</a:t>
            </a:r>
            <a:r>
              <a:rPr lang="en-US" sz="2000" dirty="0"/>
              <a:t> </a:t>
            </a:r>
            <a:r>
              <a:rPr lang="ru-RU" sz="2000" dirty="0" err="1"/>
              <a:t>Інструмент</a:t>
            </a:r>
            <a:r>
              <a:rPr lang="ru-RU" sz="2000" dirty="0"/>
              <a:t> для </a:t>
            </a:r>
            <a:r>
              <a:rPr lang="ru-RU" sz="2000" dirty="0" err="1"/>
              <a:t>серіалізації</a:t>
            </a:r>
            <a:r>
              <a:rPr lang="ru-RU" sz="2000" dirty="0"/>
              <a:t> та </a:t>
            </a:r>
            <a:r>
              <a:rPr lang="ru-RU" sz="2000" dirty="0" err="1"/>
              <a:t>десеріалізації</a:t>
            </a:r>
            <a:r>
              <a:rPr lang="ru-RU" sz="2000" dirty="0"/>
              <a:t> </a:t>
            </a:r>
            <a:r>
              <a:rPr lang="ru-RU" sz="2000" dirty="0" err="1"/>
              <a:t>даних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r>
              <a:rPr lang="en-US" sz="2000" b="1" dirty="0" err="1" smtClean="0"/>
              <a:t>SQLDelight</a:t>
            </a:r>
            <a:r>
              <a:rPr lang="en-US" sz="2000" b="1" dirty="0"/>
              <a:t>:</a:t>
            </a:r>
            <a:r>
              <a:rPr lang="en-US" sz="2000" dirty="0"/>
              <a:t> </a:t>
            </a:r>
            <a:r>
              <a:rPr lang="ru-RU" sz="2000" dirty="0" err="1"/>
              <a:t>Бібліотека</a:t>
            </a:r>
            <a:r>
              <a:rPr lang="ru-RU" sz="2000" dirty="0"/>
              <a:t> для </a:t>
            </a:r>
            <a:r>
              <a:rPr lang="ru-RU" sz="2000" dirty="0" err="1"/>
              <a:t>роботи</a:t>
            </a:r>
            <a:r>
              <a:rPr lang="ru-RU" sz="2000" dirty="0"/>
              <a:t> з </a:t>
            </a:r>
            <a:r>
              <a:rPr lang="en-US" sz="2000" dirty="0"/>
              <a:t>SQL-</a:t>
            </a:r>
            <a:r>
              <a:rPr lang="ru-RU" sz="2000" dirty="0"/>
              <a:t>базами </a:t>
            </a:r>
            <a:r>
              <a:rPr lang="ru-RU" sz="2000" dirty="0" err="1"/>
              <a:t>даних</a:t>
            </a:r>
            <a:r>
              <a:rPr lang="ru-RU" sz="2000" dirty="0"/>
              <a:t> у </a:t>
            </a:r>
            <a:r>
              <a:rPr lang="ru-RU" sz="2000" dirty="0" err="1"/>
              <a:t>кросплатформних</a:t>
            </a:r>
            <a:r>
              <a:rPr lang="ru-RU" sz="2000" dirty="0"/>
              <a:t> </a:t>
            </a:r>
            <a:r>
              <a:rPr lang="ru-RU" sz="2000" dirty="0" err="1"/>
              <a:t>додатках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r>
              <a:rPr lang="en-US" sz="2000" b="1" dirty="0" err="1" smtClean="0"/>
              <a:t>Coroutines</a:t>
            </a:r>
            <a:r>
              <a:rPr lang="en-US" sz="2000" b="1" dirty="0"/>
              <a:t>:</a:t>
            </a:r>
            <a:r>
              <a:rPr lang="en-US" sz="2000" dirty="0"/>
              <a:t> </a:t>
            </a:r>
            <a:r>
              <a:rPr lang="ru-RU" sz="2000" dirty="0" err="1"/>
              <a:t>Потужний</a:t>
            </a:r>
            <a:r>
              <a:rPr lang="ru-RU" sz="2000" dirty="0"/>
              <a:t> </a:t>
            </a:r>
            <a:r>
              <a:rPr lang="ru-RU" sz="2000" dirty="0" err="1"/>
              <a:t>інструмент</a:t>
            </a:r>
            <a:r>
              <a:rPr lang="ru-RU" sz="2000" dirty="0"/>
              <a:t> для </a:t>
            </a:r>
            <a:r>
              <a:rPr lang="ru-RU" sz="2000" dirty="0" err="1"/>
              <a:t>асинхронної</a:t>
            </a:r>
            <a:r>
              <a:rPr lang="ru-RU" sz="2000" dirty="0"/>
              <a:t> </a:t>
            </a:r>
            <a:r>
              <a:rPr lang="ru-RU" sz="2000" dirty="0" err="1"/>
              <a:t>обробки</a:t>
            </a:r>
            <a:r>
              <a:rPr lang="ru-RU" sz="2000" dirty="0"/>
              <a:t> задач, </a:t>
            </a:r>
            <a:r>
              <a:rPr lang="ru-RU" sz="2000" dirty="0" err="1"/>
              <a:t>що</a:t>
            </a:r>
            <a:r>
              <a:rPr lang="ru-RU" sz="2000" dirty="0"/>
              <a:t> </a:t>
            </a:r>
            <a:r>
              <a:rPr lang="ru-RU" sz="2000" dirty="0" err="1"/>
              <a:t>дозволяє</a:t>
            </a:r>
            <a:r>
              <a:rPr lang="ru-RU" sz="2000" dirty="0"/>
              <a:t> легко </a:t>
            </a:r>
            <a:r>
              <a:rPr lang="ru-RU" sz="2000" dirty="0" err="1"/>
              <a:t>працювати</a:t>
            </a:r>
            <a:r>
              <a:rPr lang="ru-RU" sz="2000" dirty="0"/>
              <a:t> з </a:t>
            </a:r>
            <a:r>
              <a:rPr lang="ru-RU" sz="2000" dirty="0" err="1"/>
              <a:t>фоновими</a:t>
            </a:r>
            <a:r>
              <a:rPr lang="ru-RU" sz="2000" dirty="0"/>
              <a:t> потоками.</a:t>
            </a:r>
          </a:p>
        </p:txBody>
      </p:sp>
    </p:spTree>
    <p:extLst>
      <p:ext uri="{BB962C8B-B14F-4D97-AF65-F5344CB8AC3E}">
        <p14:creationId xmlns:p14="http://schemas.microsoft.com/office/powerpoint/2010/main" val="1599485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939892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Приклади</a:t>
            </a:r>
            <a:r>
              <a:rPr lang="ru-RU" dirty="0"/>
              <a:t> </a:t>
            </a:r>
            <a:r>
              <a:rPr lang="ru-RU" dirty="0" err="1"/>
              <a:t>застосування</a:t>
            </a:r>
            <a:r>
              <a:rPr lang="ru-RU" dirty="0"/>
              <a:t> </a:t>
            </a:r>
            <a:r>
              <a:rPr lang="ru-RU" dirty="0" err="1"/>
              <a:t>Kotlin</a:t>
            </a:r>
            <a:r>
              <a:rPr lang="ru-RU" dirty="0"/>
              <a:t> для </a:t>
            </a:r>
            <a:r>
              <a:rPr lang="ru-RU" dirty="0" err="1"/>
              <a:t>кросплатформної</a:t>
            </a:r>
            <a:r>
              <a:rPr lang="ru-RU" dirty="0"/>
              <a:t> </a:t>
            </a:r>
            <a:r>
              <a:rPr lang="ru-RU" dirty="0" err="1"/>
              <a:t>розробки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11700" y="1624613"/>
            <a:ext cx="8520600" cy="2944261"/>
          </a:xfrm>
        </p:spPr>
        <p:txBody>
          <a:bodyPr>
            <a:normAutofit/>
          </a:bodyPr>
          <a:lstStyle/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678778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939892"/>
          </a:xfrm>
        </p:spPr>
        <p:txBody>
          <a:bodyPr>
            <a:normAutofit/>
          </a:bodyPr>
          <a:lstStyle/>
          <a:p>
            <a:r>
              <a:rPr lang="ru-RU" dirty="0" smtClean="0"/>
              <a:t>Пор</a:t>
            </a:r>
            <a:r>
              <a:rPr lang="uk-UA" dirty="0" err="1" smtClean="0"/>
              <a:t>івняння</a:t>
            </a:r>
            <a:r>
              <a:rPr lang="uk-UA" dirty="0" smtClean="0"/>
              <a:t> складності коду. </a:t>
            </a:r>
            <a:r>
              <a:rPr lang="en-US" dirty="0" err="1" smtClean="0"/>
              <a:t>Kotlin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985" y="1003176"/>
            <a:ext cx="6021727" cy="3719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273829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456</Words>
  <Application>Microsoft Office PowerPoint</Application>
  <PresentationFormat>Экран (16:9)</PresentationFormat>
  <Paragraphs>41</Paragraphs>
  <Slides>13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Simple Dark</vt:lpstr>
      <vt:lpstr>Kotlin</vt:lpstr>
      <vt:lpstr>Що таке Kotlin?</vt:lpstr>
      <vt:lpstr>Kotlin як мова кросплатформної розробки</vt:lpstr>
      <vt:lpstr>Переваги Kotlin для кросплатформної розробки</vt:lpstr>
      <vt:lpstr>Основні платформи для Kotlin Multiplatform</vt:lpstr>
      <vt:lpstr>Порівняння Kotlin з іншими кросплатформними технологіями</vt:lpstr>
      <vt:lpstr>Популярні бібліотеки для Kotlin Multiplatform</vt:lpstr>
      <vt:lpstr>Приклади застосування Kotlin для кросплатформної розробки</vt:lpstr>
      <vt:lpstr>Порівняння складності коду. Kotlin</vt:lpstr>
      <vt:lpstr>Порівняння складності коду. Java</vt:lpstr>
      <vt:lpstr>Порівняння складності коду. Python</vt:lpstr>
      <vt:lpstr>Порівняння складності коду. C#</vt:lpstr>
      <vt:lpstr>End…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ММП 2022</dc:title>
  <dc:creator>Georgiy Kantsedal</dc:creator>
  <cp:lastModifiedBy>Georgiy Kantsedal</cp:lastModifiedBy>
  <cp:revision>27</cp:revision>
  <dcterms:modified xsi:type="dcterms:W3CDTF">2024-10-25T17:26:30Z</dcterms:modified>
</cp:coreProperties>
</file>