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65" r:id="rId1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90" d="100"/>
          <a:sy n="90" d="100"/>
        </p:scale>
        <p:origin x="-392" y="-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800" cy="27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uk-UA"/>
              <a:t>Клацніть, щоб редагувати стиль зразка заголовка</a:t>
            </a: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8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uk-UA"/>
              <a:t>Клацніть, щоб редагувати стиль зразка підзаголовка</a:t>
            </a: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8AF9B77A-6AF0-453D-9540-33D846B1DDC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27498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uk-UA"/>
              <a:t>Клацніть, щоб редагувати стиль зразка заголовка</a:t>
            </a:r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8AF9B77A-6AF0-453D-9540-33D846B1DDC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23955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uk-UA"/>
              <a:t>Клацніть, щоб редагувати стиль зразка заголовка</a:t>
            </a:r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8AF9B77A-6AF0-453D-9540-33D846B1DDC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896353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uk-UA"/>
              <a:t>Клацніть, щоб редагувати стиль зразка заголовка</a:t>
            </a:r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8AF9B77A-6AF0-453D-9540-33D846B1DDC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31779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6096000" y="33"/>
            <a:ext cx="6096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6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r>
              <a:rPr lang="uk-UA"/>
              <a:t>Клацніть, щоб редагувати стиль зразка заголовка</a:t>
            </a:r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600" cy="1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uk-UA"/>
              <a:t>Клацніть, щоб редагувати стиль зразка підзаголовка</a:t>
            </a:r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6586000" y="965600"/>
            <a:ext cx="5116000" cy="49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8AF9B77A-6AF0-453D-9540-33D846B1DDC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79574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400" cy="8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609585" lvl="0" indent="-3047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8AF9B77A-6AF0-453D-9540-33D846B1DDC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4681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800" cy="261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800" cy="17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8AF9B77A-6AF0-453D-9540-33D846B1DDC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75235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8AF9B77A-6AF0-453D-9540-33D846B1DDC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15068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333">
                <a:solidFill>
                  <a:schemeClr val="lt2"/>
                </a:solidFill>
              </a:defRPr>
            </a:lvl1pPr>
            <a:lvl2pPr lvl="1" algn="r">
              <a:buNone/>
              <a:defRPr sz="1333">
                <a:solidFill>
                  <a:schemeClr val="lt2"/>
                </a:solidFill>
              </a:defRPr>
            </a:lvl2pPr>
            <a:lvl3pPr lvl="2" algn="r">
              <a:buNone/>
              <a:defRPr sz="1333">
                <a:solidFill>
                  <a:schemeClr val="lt2"/>
                </a:solidFill>
              </a:defRPr>
            </a:lvl3pPr>
            <a:lvl4pPr lvl="3" algn="r">
              <a:buNone/>
              <a:defRPr sz="1333">
                <a:solidFill>
                  <a:schemeClr val="lt2"/>
                </a:solidFill>
              </a:defRPr>
            </a:lvl4pPr>
            <a:lvl5pPr lvl="4" algn="r">
              <a:buNone/>
              <a:defRPr sz="1333">
                <a:solidFill>
                  <a:schemeClr val="lt2"/>
                </a:solidFill>
              </a:defRPr>
            </a:lvl5pPr>
            <a:lvl6pPr lvl="5" algn="r">
              <a:buNone/>
              <a:defRPr sz="1333">
                <a:solidFill>
                  <a:schemeClr val="lt2"/>
                </a:solidFill>
              </a:defRPr>
            </a:lvl6pPr>
            <a:lvl7pPr lvl="6" algn="r">
              <a:buNone/>
              <a:defRPr sz="1333">
                <a:solidFill>
                  <a:schemeClr val="lt2"/>
                </a:solidFill>
              </a:defRPr>
            </a:lvl7pPr>
            <a:lvl8pPr lvl="7" algn="r">
              <a:buNone/>
              <a:defRPr sz="1333">
                <a:solidFill>
                  <a:schemeClr val="lt2"/>
                </a:solidFill>
              </a:defRPr>
            </a:lvl8pPr>
            <a:lvl9pPr lvl="8" algn="r">
              <a:buNone/>
              <a:defRPr sz="1333">
                <a:solidFill>
                  <a:schemeClr val="lt2"/>
                </a:solidFill>
              </a:defRPr>
            </a:lvl9pPr>
          </a:lstStyle>
          <a:p>
            <a:fld id="{8AF9B77A-6AF0-453D-9540-33D846B1DDC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24151367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9937B8B6-83FA-8F52-6844-2083DF3BFC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" sz="520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ММП</a:t>
            </a:r>
            <a:r>
              <a:rPr lang="ru" sz="5200" dirty="0">
                <a:latin typeface="+mn-lt"/>
                <a:cs typeface="Times New Roman" panose="02020603050405020304" pitchFamily="18" charset="0"/>
              </a:rPr>
              <a:t> 2025/2026</a:t>
            </a:r>
            <a:endParaRPr lang="uk-UA" sz="5200" dirty="0"/>
          </a:p>
        </p:txBody>
      </p:sp>
      <p:sp>
        <p:nvSpPr>
          <p:cNvPr id="3" name="Підзаголовок 2">
            <a:extLst>
              <a:ext uri="{FF2B5EF4-FFF2-40B4-BE49-F238E27FC236}">
                <a16:creationId xmlns="" xmlns:a16="http://schemas.microsoft.com/office/drawing/2014/main" id="{E64F1456-974C-5B4F-F78A-FEBAF0780A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uk-UA" sz="2800" dirty="0">
                <a:latin typeface="+mn-lt"/>
                <a:cs typeface="Times New Roman" panose="02020603050405020304" pitchFamily="18" charset="0"/>
              </a:rPr>
              <a:t>Викладач </a:t>
            </a:r>
            <a:r>
              <a:rPr lang="uk-UA" sz="2800" kern="100" dirty="0" err="1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Канцедал</a:t>
            </a:r>
            <a:r>
              <a:rPr lang="uk-UA" sz="2800" kern="1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Георгій Олегович</a:t>
            </a: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1411827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async</a:t>
            </a:r>
            <a:r>
              <a:rPr lang="en-US" dirty="0" smtClean="0"/>
              <a:t>/await</a:t>
            </a:r>
            <a:r>
              <a:rPr lang="uk-UA" dirty="0" smtClean="0"/>
              <a:t> простий приклад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15600" y="1536633"/>
            <a:ext cx="7729594" cy="4653152"/>
          </a:xfrm>
        </p:spPr>
        <p:txBody>
          <a:bodyPr>
            <a:normAutofit/>
          </a:bodyPr>
          <a:lstStyle/>
          <a:p>
            <a:pPr marL="186262" indent="0">
              <a:buNone/>
            </a:pPr>
            <a:r>
              <a:rPr lang="uk-UA" dirty="0" smtClean="0"/>
              <a:t>Скільки секунд буде працювати?</a:t>
            </a:r>
            <a:endParaRPr lang="en-US" dirty="0"/>
          </a:p>
          <a:p>
            <a:pPr marL="186262" indent="0">
              <a:buNone/>
            </a:pPr>
            <a:endParaRPr lang="ru-RU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5101" y="725146"/>
            <a:ext cx="2286684" cy="490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647757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async</a:t>
            </a:r>
            <a:r>
              <a:rPr lang="en-US" dirty="0" smtClean="0"/>
              <a:t>/await</a:t>
            </a:r>
            <a:r>
              <a:rPr lang="uk-UA" dirty="0" smtClean="0"/>
              <a:t> простий приклад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15600" y="1536633"/>
            <a:ext cx="7729594" cy="4653152"/>
          </a:xfrm>
        </p:spPr>
        <p:txBody>
          <a:bodyPr>
            <a:normAutofit/>
          </a:bodyPr>
          <a:lstStyle/>
          <a:p>
            <a:pPr marL="186262" indent="0">
              <a:buNone/>
            </a:pPr>
            <a:r>
              <a:rPr lang="uk-UA" dirty="0" smtClean="0"/>
              <a:t>6.</a:t>
            </a:r>
            <a:endParaRPr lang="ru-RU" dirty="0" smtClean="0"/>
          </a:p>
          <a:p>
            <a:pPr marL="186262" indent="0">
              <a:buNone/>
            </a:pPr>
            <a:r>
              <a:rPr lang="ru-RU" dirty="0" smtClean="0"/>
              <a:t>У </a:t>
            </a:r>
            <a:r>
              <a:rPr lang="ru-RU" dirty="0" err="1" smtClean="0"/>
              <a:t>asyncio.run</a:t>
            </a:r>
            <a:r>
              <a:rPr lang="ru-RU" dirty="0" smtClean="0"/>
              <a:t> </a:t>
            </a:r>
            <a:r>
              <a:rPr lang="ru-RU" dirty="0" err="1" smtClean="0"/>
              <a:t>потрібно</a:t>
            </a:r>
            <a:r>
              <a:rPr lang="ru-RU" dirty="0" smtClean="0"/>
              <a:t> </a:t>
            </a:r>
            <a:r>
              <a:rPr lang="ru-RU" dirty="0" err="1" smtClean="0"/>
              <a:t>передавати</a:t>
            </a:r>
            <a:r>
              <a:rPr lang="ru-RU" dirty="0" smtClean="0"/>
              <a:t> </a:t>
            </a:r>
            <a:r>
              <a:rPr lang="ru-RU" b="1" dirty="0" err="1" smtClean="0"/>
              <a:t>асинхронну</a:t>
            </a:r>
            <a:r>
              <a:rPr lang="ru-RU" b="1" dirty="0" smtClean="0"/>
              <a:t> </a:t>
            </a:r>
            <a:r>
              <a:rPr lang="ru-RU" b="1" dirty="0" err="1" smtClean="0"/>
              <a:t>функцію</a:t>
            </a:r>
            <a:r>
              <a:rPr lang="ru-RU" dirty="0" smtClean="0"/>
              <a:t> з </a:t>
            </a:r>
            <a:r>
              <a:rPr lang="ru-RU" dirty="0" err="1" smtClean="0"/>
              <a:t>await</a:t>
            </a:r>
            <a:r>
              <a:rPr lang="ru-RU" dirty="0" smtClean="0"/>
              <a:t> </a:t>
            </a:r>
            <a:r>
              <a:rPr lang="ru-RU" b="1" dirty="0" smtClean="0"/>
              <a:t>на </a:t>
            </a:r>
            <a:r>
              <a:rPr lang="ru-RU" b="1" dirty="0" err="1" smtClean="0"/>
              <a:t>задачі</a:t>
            </a:r>
            <a:r>
              <a:rPr lang="ru-RU" dirty="0" smtClean="0"/>
              <a:t>, а не </a:t>
            </a:r>
            <a:r>
              <a:rPr lang="ru-RU" dirty="0" err="1" smtClean="0"/>
              <a:t>безпосередньо</a:t>
            </a:r>
            <a:r>
              <a:rPr lang="ru-RU" dirty="0" smtClean="0"/>
              <a:t> на </a:t>
            </a:r>
            <a:r>
              <a:rPr lang="ru-RU" dirty="0" err="1" smtClean="0"/>
              <a:t>корутини</a:t>
            </a:r>
            <a:r>
              <a:rPr lang="ru-RU" dirty="0" smtClean="0"/>
              <a:t>.</a:t>
            </a:r>
          </a:p>
          <a:p>
            <a:pPr marL="186262" indent="0">
              <a:buNone/>
            </a:pPr>
            <a:r>
              <a:rPr lang="ru-RU" dirty="0" err="1" smtClean="0"/>
              <a:t>Інакше</a:t>
            </a:r>
            <a:r>
              <a:rPr lang="ru-RU" dirty="0" smtClean="0"/>
              <a:t> </a:t>
            </a:r>
            <a:r>
              <a:rPr lang="ru-RU" b="1" dirty="0" smtClean="0"/>
              <a:t>"не </a:t>
            </a:r>
            <a:r>
              <a:rPr lang="ru-RU" b="1" dirty="0" err="1" smtClean="0"/>
              <a:t>злетить</a:t>
            </a:r>
            <a:r>
              <a:rPr lang="ru-RU" b="1" dirty="0" smtClean="0"/>
              <a:t>"</a:t>
            </a:r>
            <a:r>
              <a:rPr lang="ru-RU" dirty="0" smtClean="0"/>
              <a:t>.  </a:t>
            </a:r>
            <a:r>
              <a:rPr lang="ru-RU" dirty="0" err="1" smtClean="0"/>
              <a:t>Тобто</a:t>
            </a:r>
            <a:r>
              <a:rPr lang="ru-RU" dirty="0" smtClean="0"/>
              <a:t> </a:t>
            </a:r>
            <a:r>
              <a:rPr lang="ru-RU" b="1" dirty="0" err="1" smtClean="0"/>
              <a:t>програма</a:t>
            </a:r>
            <a:r>
              <a:rPr lang="ru-RU" b="1" dirty="0" smtClean="0"/>
              <a:t> </a:t>
            </a:r>
            <a:r>
              <a:rPr lang="ru-RU" b="1" dirty="0" err="1" smtClean="0"/>
              <a:t>працюватиме</a:t>
            </a:r>
            <a:r>
              <a:rPr lang="ru-RU" dirty="0" smtClean="0"/>
              <a:t>, але </a:t>
            </a:r>
            <a:r>
              <a:rPr lang="ru-RU" b="1" dirty="0" smtClean="0"/>
              <a:t>строго </a:t>
            </a:r>
            <a:r>
              <a:rPr lang="ru-RU" b="1" dirty="0" err="1" smtClean="0"/>
              <a:t>послідовно</a:t>
            </a:r>
            <a:r>
              <a:rPr lang="ru-RU" dirty="0" smtClean="0"/>
              <a:t>.</a:t>
            </a:r>
          </a:p>
          <a:p>
            <a:pPr marL="186262" indent="0">
              <a:buNone/>
            </a:pPr>
            <a:endParaRPr lang="ru-RU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5101" y="725146"/>
            <a:ext cx="2286684" cy="490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313314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async</a:t>
            </a:r>
            <a:r>
              <a:rPr lang="en-US" dirty="0" smtClean="0"/>
              <a:t>/await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15600" y="1536633"/>
            <a:ext cx="11295754" cy="2303847"/>
          </a:xfrm>
        </p:spPr>
        <p:txBody>
          <a:bodyPr>
            <a:normAutofit/>
          </a:bodyPr>
          <a:lstStyle/>
          <a:p>
            <a:pPr marL="186262" indent="0">
              <a:buNone/>
            </a:pPr>
            <a:r>
              <a:rPr lang="uk-UA" dirty="0" smtClean="0"/>
              <a:t>Наступним кроком пропоную переглянути асинхронний менеджер </a:t>
            </a:r>
            <a:r>
              <a:rPr lang="uk-UA" dirty="0" err="1" smtClean="0"/>
              <a:t>контектсу</a:t>
            </a:r>
            <a:r>
              <a:rPr lang="uk-UA" dirty="0" smtClean="0"/>
              <a:t> в папці додаткові (менеджер </a:t>
            </a:r>
            <a:r>
              <a:rPr lang="uk-UA" dirty="0" err="1" smtClean="0"/>
              <a:t>контектсту</a:t>
            </a:r>
            <a:r>
              <a:rPr lang="uk-UA" dirty="0" smtClean="0"/>
              <a:t> це структура яка виконує певні дії при її виклику/вході в неї та при закінчені роботи з нею – виході.</a:t>
            </a:r>
            <a:endParaRPr lang="ru-RU" dirty="0" smtClean="0"/>
          </a:p>
          <a:p>
            <a:pPr marL="186262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697800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Кінець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22859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Асинхронна парадигма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86262" indent="0">
              <a:buNone/>
            </a:pPr>
            <a:r>
              <a:rPr lang="ru-RU" dirty="0" err="1"/>
              <a:t>Асинхронне</a:t>
            </a:r>
            <a:r>
              <a:rPr lang="ru-RU" dirty="0"/>
              <a:t> </a:t>
            </a:r>
            <a:r>
              <a:rPr lang="ru-RU" dirty="0" err="1"/>
              <a:t>програмування</a:t>
            </a:r>
            <a:r>
              <a:rPr lang="ru-RU" dirty="0"/>
              <a:t> – </a:t>
            </a:r>
            <a:r>
              <a:rPr lang="ru-RU" dirty="0" err="1"/>
              <a:t>підхід</a:t>
            </a:r>
            <a:r>
              <a:rPr lang="ru-RU" dirty="0"/>
              <a:t> до </a:t>
            </a:r>
            <a:r>
              <a:rPr lang="ru-RU" dirty="0" err="1"/>
              <a:t>оброблення</a:t>
            </a:r>
            <a:r>
              <a:rPr lang="ru-RU" dirty="0"/>
              <a:t> вводу/</a:t>
            </a:r>
            <a:r>
              <a:rPr lang="ru-RU" dirty="0" err="1"/>
              <a:t>виводу</a:t>
            </a:r>
            <a:r>
              <a:rPr lang="ru-RU" dirty="0"/>
              <a:t>,</a:t>
            </a:r>
          </a:p>
          <a:p>
            <a:pPr marL="186262" indent="0">
              <a:buNone/>
            </a:pP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дозволяє</a:t>
            </a:r>
            <a:r>
              <a:rPr lang="ru-RU" dirty="0"/>
              <a:t> </a:t>
            </a:r>
            <a:r>
              <a:rPr lang="ru-RU" dirty="0" err="1"/>
              <a:t>програмі</a:t>
            </a:r>
            <a:r>
              <a:rPr lang="ru-RU" dirty="0"/>
              <a:t> </a:t>
            </a:r>
            <a:r>
              <a:rPr lang="ru-RU" dirty="0" err="1"/>
              <a:t>працювати</a:t>
            </a:r>
            <a:r>
              <a:rPr lang="ru-RU" dirty="0"/>
              <a:t> з </a:t>
            </a:r>
            <a:r>
              <a:rPr lang="ru-RU" dirty="0" err="1"/>
              <a:t>мережевими</a:t>
            </a:r>
            <a:r>
              <a:rPr lang="ru-RU" dirty="0"/>
              <a:t> </a:t>
            </a:r>
            <a:r>
              <a:rPr lang="ru-RU" dirty="0" err="1"/>
              <a:t>пристроями</a:t>
            </a:r>
            <a:r>
              <a:rPr lang="ru-RU" dirty="0"/>
              <a:t> та</a:t>
            </a:r>
          </a:p>
          <a:p>
            <a:pPr marL="186262" indent="0">
              <a:buNone/>
            </a:pPr>
            <a:r>
              <a:rPr lang="ru-RU" dirty="0" err="1"/>
              <a:t>обслуговувати</a:t>
            </a:r>
            <a:r>
              <a:rPr lang="ru-RU" dirty="0"/>
              <a:t> </a:t>
            </a:r>
            <a:r>
              <a:rPr lang="ru-RU" dirty="0" err="1"/>
              <a:t>запити</a:t>
            </a:r>
            <a:r>
              <a:rPr lang="ru-RU" dirty="0"/>
              <a:t> </a:t>
            </a:r>
            <a:r>
              <a:rPr lang="ru-RU" dirty="0" err="1"/>
              <a:t>мережі</a:t>
            </a:r>
            <a:r>
              <a:rPr lang="ru-RU" dirty="0"/>
              <a:t>, </a:t>
            </a:r>
            <a:r>
              <a:rPr lang="ru-RU" dirty="0" err="1"/>
              <a:t>або</a:t>
            </a:r>
            <a:r>
              <a:rPr lang="ru-RU" dirty="0"/>
              <a:t> </a:t>
            </a:r>
            <a:r>
              <a:rPr lang="ru-RU" dirty="0" err="1"/>
              <a:t>працювати</a:t>
            </a:r>
            <a:r>
              <a:rPr lang="ru-RU" dirty="0"/>
              <a:t> з базами </a:t>
            </a:r>
            <a:r>
              <a:rPr lang="ru-RU" dirty="0" err="1"/>
              <a:t>даних</a:t>
            </a:r>
            <a:r>
              <a:rPr lang="ru-RU" dirty="0"/>
              <a:t>, </a:t>
            </a:r>
            <a:r>
              <a:rPr lang="ru-RU" dirty="0" err="1"/>
              <a:t>поки</a:t>
            </a:r>
            <a:endParaRPr lang="ru-RU" dirty="0"/>
          </a:p>
          <a:p>
            <a:pPr marL="186262" indent="0">
              <a:buNone/>
            </a:pPr>
            <a:r>
              <a:rPr lang="ru-RU" dirty="0" err="1"/>
              <a:t>процесор</a:t>
            </a:r>
            <a:r>
              <a:rPr lang="ru-RU" dirty="0"/>
              <a:t> </a:t>
            </a:r>
            <a:r>
              <a:rPr lang="ru-RU" dirty="0" err="1"/>
              <a:t>продовжує</a:t>
            </a:r>
            <a:r>
              <a:rPr lang="ru-RU" dirty="0"/>
              <a:t> </a:t>
            </a:r>
            <a:r>
              <a:rPr lang="ru-RU" dirty="0" err="1"/>
              <a:t>виконувати</a:t>
            </a:r>
            <a:r>
              <a:rPr lang="ru-RU" dirty="0"/>
              <a:t> </a:t>
            </a:r>
            <a:r>
              <a:rPr lang="ru-RU" dirty="0" err="1"/>
              <a:t>програму</a:t>
            </a:r>
            <a:r>
              <a:rPr lang="ru-RU" dirty="0"/>
              <a:t>, не </a:t>
            </a:r>
            <a:r>
              <a:rPr lang="ru-RU" dirty="0" err="1"/>
              <a:t>очікуючи</a:t>
            </a:r>
            <a:r>
              <a:rPr lang="ru-RU" dirty="0"/>
              <a:t> на </a:t>
            </a:r>
            <a:r>
              <a:rPr lang="ru-RU" dirty="0" err="1"/>
              <a:t>відповідь</a:t>
            </a:r>
            <a:r>
              <a:rPr lang="ru-RU" dirty="0"/>
              <a:t> </a:t>
            </a:r>
            <a:r>
              <a:rPr lang="ru-RU" dirty="0" err="1"/>
              <a:t>від</a:t>
            </a:r>
            <a:endParaRPr lang="ru-RU" dirty="0"/>
          </a:p>
          <a:p>
            <a:pPr marL="186262" indent="0">
              <a:buNone/>
            </a:pPr>
            <a:r>
              <a:rPr lang="ru-RU" dirty="0" err="1"/>
              <a:t>мережі</a:t>
            </a:r>
            <a:r>
              <a:rPr lang="ru-RU" dirty="0"/>
              <a:t> </a:t>
            </a:r>
            <a:r>
              <a:rPr lang="ru-RU" dirty="0" err="1"/>
              <a:t>або</a:t>
            </a:r>
            <a:r>
              <a:rPr lang="ru-RU" dirty="0"/>
              <a:t> </a:t>
            </a:r>
            <a:r>
              <a:rPr lang="ru-RU" dirty="0" err="1"/>
              <a:t>бази</a:t>
            </a:r>
            <a:r>
              <a:rPr lang="ru-RU" dirty="0"/>
              <a:t> </a:t>
            </a:r>
            <a:r>
              <a:rPr lang="ru-RU" dirty="0" err="1" smtClean="0"/>
              <a:t>даних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marL="186262" indent="0">
              <a:buNone/>
            </a:pPr>
            <a:r>
              <a:rPr lang="ru-RU" dirty="0" err="1" smtClean="0"/>
              <a:t>Ключов</a:t>
            </a:r>
            <a:r>
              <a:rPr lang="uk-UA" dirty="0" smtClean="0"/>
              <a:t>і особливості:</a:t>
            </a:r>
          </a:p>
          <a:p>
            <a:pPr marL="186262" indent="0">
              <a:buNone/>
            </a:pPr>
            <a:r>
              <a:rPr lang="uk-UA" dirty="0" smtClean="0"/>
              <a:t>Паралельне виконання коду</a:t>
            </a:r>
          </a:p>
          <a:p>
            <a:pPr marL="186262" indent="0">
              <a:buNone/>
            </a:pPr>
            <a:r>
              <a:rPr lang="uk-UA" dirty="0"/>
              <a:t>В</a:t>
            </a:r>
            <a:r>
              <a:rPr lang="uk-UA" dirty="0" smtClean="0"/>
              <a:t>ідсутність чіткої послідовності кроків</a:t>
            </a:r>
          </a:p>
        </p:txBody>
      </p:sp>
    </p:spTree>
    <p:extLst>
      <p:ext uri="{BB962C8B-B14F-4D97-AF65-F5344CB8AC3E}">
        <p14:creationId xmlns:p14="http://schemas.microsoft.com/office/powerpoint/2010/main" val="1530433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Асинхронна парадигма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15599" y="1536633"/>
            <a:ext cx="5401391" cy="5011878"/>
          </a:xfrm>
        </p:spPr>
        <p:txBody>
          <a:bodyPr>
            <a:normAutofit fontScale="85000" lnSpcReduction="20000"/>
          </a:bodyPr>
          <a:lstStyle/>
          <a:p>
            <a:pPr marL="186262" indent="0">
              <a:buNone/>
            </a:pPr>
            <a:r>
              <a:rPr lang="ru-RU" b="1" dirty="0" err="1" smtClean="0"/>
              <a:t>Переваги</a:t>
            </a:r>
            <a:r>
              <a:rPr lang="ru-RU" b="1" dirty="0" smtClean="0"/>
              <a:t>:</a:t>
            </a:r>
            <a:endParaRPr lang="ru-RU" b="1" dirty="0"/>
          </a:p>
          <a:p>
            <a:r>
              <a:rPr lang="ru-RU" b="1" dirty="0" err="1" smtClean="0"/>
              <a:t>Підвищена</a:t>
            </a:r>
            <a:r>
              <a:rPr lang="ru-RU" b="1" dirty="0" smtClean="0"/>
              <a:t> </a:t>
            </a:r>
            <a:r>
              <a:rPr lang="ru-RU" b="1" dirty="0" err="1"/>
              <a:t>продуктивність</a:t>
            </a:r>
            <a:endParaRPr lang="ru-RU" dirty="0"/>
          </a:p>
          <a:p>
            <a:pPr lvl="1"/>
            <a:r>
              <a:rPr lang="ru-RU" dirty="0" err="1"/>
              <a:t>Завдання</a:t>
            </a:r>
            <a:r>
              <a:rPr lang="ru-RU" dirty="0"/>
              <a:t> </a:t>
            </a:r>
            <a:r>
              <a:rPr lang="ru-RU" dirty="0" err="1"/>
              <a:t>виконуються</a:t>
            </a:r>
            <a:r>
              <a:rPr lang="ru-RU" dirty="0"/>
              <a:t> </a:t>
            </a:r>
            <a:r>
              <a:rPr lang="ru-RU" b="1" dirty="0" err="1"/>
              <a:t>одночасно</a:t>
            </a:r>
            <a:r>
              <a:rPr lang="ru-RU" dirty="0"/>
              <a:t>, не </a:t>
            </a:r>
            <a:r>
              <a:rPr lang="ru-RU" dirty="0" err="1"/>
              <a:t>блокуючи</a:t>
            </a:r>
            <a:r>
              <a:rPr lang="ru-RU" dirty="0"/>
              <a:t> </a:t>
            </a:r>
            <a:r>
              <a:rPr lang="ru-RU" dirty="0" err="1"/>
              <a:t>програму</a:t>
            </a:r>
            <a:r>
              <a:rPr lang="ru-RU" dirty="0"/>
              <a:t>.</a:t>
            </a:r>
          </a:p>
          <a:p>
            <a:pPr lvl="1"/>
            <a:r>
              <a:rPr lang="ru-RU" dirty="0"/>
              <a:t>Особливо </a:t>
            </a:r>
            <a:r>
              <a:rPr lang="ru-RU" dirty="0" err="1"/>
              <a:t>ефективне</a:t>
            </a:r>
            <a:r>
              <a:rPr lang="ru-RU" dirty="0"/>
              <a:t> для </a:t>
            </a:r>
            <a:r>
              <a:rPr lang="en-US" b="1" dirty="0"/>
              <a:t>I/O-</a:t>
            </a:r>
            <a:r>
              <a:rPr lang="ru-RU" b="1" dirty="0" err="1"/>
              <a:t>операцій</a:t>
            </a:r>
            <a:r>
              <a:rPr lang="ru-RU" dirty="0"/>
              <a:t> (робота з мережею, файлами, базами </a:t>
            </a:r>
            <a:r>
              <a:rPr lang="ru-RU" dirty="0" err="1"/>
              <a:t>даних</a:t>
            </a:r>
            <a:r>
              <a:rPr lang="ru-RU" dirty="0"/>
              <a:t>).</a:t>
            </a:r>
          </a:p>
          <a:p>
            <a:r>
              <a:rPr lang="ru-RU" b="1" dirty="0" err="1" smtClean="0"/>
              <a:t>Ефективне</a:t>
            </a:r>
            <a:r>
              <a:rPr lang="ru-RU" b="1" dirty="0" smtClean="0"/>
              <a:t> </a:t>
            </a:r>
            <a:r>
              <a:rPr lang="ru-RU" b="1" dirty="0" err="1"/>
              <a:t>використання</a:t>
            </a:r>
            <a:r>
              <a:rPr lang="ru-RU" b="1" dirty="0"/>
              <a:t> </a:t>
            </a:r>
            <a:r>
              <a:rPr lang="ru-RU" b="1" dirty="0" err="1"/>
              <a:t>ресурсів</a:t>
            </a:r>
            <a:endParaRPr lang="ru-RU" dirty="0"/>
          </a:p>
          <a:p>
            <a:pPr lvl="1"/>
            <a:r>
              <a:rPr lang="ru-RU" dirty="0" err="1"/>
              <a:t>Асинхронний</a:t>
            </a:r>
            <a:r>
              <a:rPr lang="ru-RU" dirty="0"/>
              <a:t> код </a:t>
            </a:r>
            <a:r>
              <a:rPr lang="ru-RU" dirty="0" err="1"/>
              <a:t>дозволяє</a:t>
            </a:r>
            <a:r>
              <a:rPr lang="ru-RU" dirty="0"/>
              <a:t> </a:t>
            </a:r>
            <a:r>
              <a:rPr lang="ru-RU" dirty="0" err="1"/>
              <a:t>використовувати</a:t>
            </a:r>
            <a:r>
              <a:rPr lang="ru-RU" dirty="0"/>
              <a:t> </a:t>
            </a:r>
            <a:r>
              <a:rPr lang="ru-RU" b="1" dirty="0" err="1"/>
              <a:t>менше</a:t>
            </a:r>
            <a:r>
              <a:rPr lang="ru-RU" b="1" dirty="0"/>
              <a:t> </a:t>
            </a:r>
            <a:r>
              <a:rPr lang="ru-RU" b="1" dirty="0" err="1"/>
              <a:t>потоків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економить</a:t>
            </a:r>
            <a:r>
              <a:rPr lang="ru-RU" dirty="0"/>
              <a:t> </a:t>
            </a:r>
            <a:r>
              <a:rPr lang="ru-RU" dirty="0" err="1"/>
              <a:t>пам’ять</a:t>
            </a:r>
            <a:r>
              <a:rPr lang="ru-RU" dirty="0"/>
              <a:t> та </a:t>
            </a:r>
            <a:r>
              <a:rPr lang="en-US" dirty="0"/>
              <a:t>CPU.</a:t>
            </a:r>
          </a:p>
          <a:p>
            <a:pPr lvl="1"/>
            <a:r>
              <a:rPr lang="ru-RU" dirty="0" err="1"/>
              <a:t>Завдяки</a:t>
            </a:r>
            <a:r>
              <a:rPr lang="ru-RU" dirty="0"/>
              <a:t> </a:t>
            </a:r>
            <a:r>
              <a:rPr lang="en-US" dirty="0" err="1"/>
              <a:t>asyncio</a:t>
            </a:r>
            <a:r>
              <a:rPr lang="en-US" dirty="0"/>
              <a:t> </a:t>
            </a:r>
            <a:r>
              <a:rPr lang="ru-RU" dirty="0"/>
              <a:t>не </a:t>
            </a:r>
            <a:r>
              <a:rPr lang="ru-RU" dirty="0" err="1"/>
              <a:t>потрібно</a:t>
            </a:r>
            <a:r>
              <a:rPr lang="ru-RU" dirty="0"/>
              <a:t> </a:t>
            </a:r>
            <a:r>
              <a:rPr lang="ru-RU" dirty="0" err="1"/>
              <a:t>створювати</a:t>
            </a:r>
            <a:r>
              <a:rPr lang="ru-RU" dirty="0"/>
              <a:t> </a:t>
            </a:r>
            <a:r>
              <a:rPr lang="ru-RU" dirty="0" err="1"/>
              <a:t>окремі</a:t>
            </a:r>
            <a:r>
              <a:rPr lang="ru-RU" dirty="0"/>
              <a:t> </a:t>
            </a:r>
            <a:r>
              <a:rPr lang="ru-RU" b="1" dirty="0"/>
              <a:t>потоки (</a:t>
            </a:r>
            <a:r>
              <a:rPr lang="en-US" b="1" dirty="0"/>
              <a:t>threads)</a:t>
            </a:r>
            <a:r>
              <a:rPr lang="en-US" dirty="0"/>
              <a:t> </a:t>
            </a:r>
            <a:r>
              <a:rPr lang="ru-RU" dirty="0" err="1"/>
              <a:t>чи</a:t>
            </a:r>
            <a:r>
              <a:rPr lang="ru-RU" dirty="0"/>
              <a:t> </a:t>
            </a:r>
            <a:r>
              <a:rPr lang="ru-RU" dirty="0" err="1"/>
              <a:t>процеси</a:t>
            </a:r>
            <a:r>
              <a:rPr lang="ru-RU" dirty="0"/>
              <a:t>.</a:t>
            </a:r>
          </a:p>
          <a:p>
            <a:r>
              <a:rPr lang="ru-RU" b="1" dirty="0" err="1" smtClean="0"/>
              <a:t>Швидке</a:t>
            </a:r>
            <a:r>
              <a:rPr lang="ru-RU" b="1" dirty="0" smtClean="0"/>
              <a:t> </a:t>
            </a:r>
            <a:r>
              <a:rPr lang="ru-RU" b="1" dirty="0" err="1"/>
              <a:t>виконання</a:t>
            </a:r>
            <a:r>
              <a:rPr lang="ru-RU" b="1" dirty="0"/>
              <a:t> </a:t>
            </a:r>
            <a:r>
              <a:rPr lang="ru-RU" b="1" dirty="0" err="1"/>
              <a:t>мережевих</a:t>
            </a:r>
            <a:r>
              <a:rPr lang="ru-RU" b="1" dirty="0"/>
              <a:t> </a:t>
            </a:r>
            <a:r>
              <a:rPr lang="ru-RU" b="1" dirty="0" err="1"/>
              <a:t>запитів</a:t>
            </a:r>
            <a:endParaRPr lang="ru-RU" dirty="0"/>
          </a:p>
          <a:p>
            <a:pPr lvl="1"/>
            <a:r>
              <a:rPr lang="ru-RU" dirty="0" err="1"/>
              <a:t>Наприклад</a:t>
            </a:r>
            <a:r>
              <a:rPr lang="ru-RU" dirty="0"/>
              <a:t>, </a:t>
            </a:r>
            <a:r>
              <a:rPr lang="ru-RU" dirty="0" err="1"/>
              <a:t>отримання</a:t>
            </a:r>
            <a:r>
              <a:rPr lang="ru-RU" dirty="0"/>
              <a:t> </a:t>
            </a:r>
            <a:r>
              <a:rPr lang="ru-RU" b="1" dirty="0" err="1"/>
              <a:t>даних</a:t>
            </a:r>
            <a:r>
              <a:rPr lang="ru-RU" b="1" dirty="0"/>
              <a:t> з </a:t>
            </a:r>
            <a:r>
              <a:rPr lang="en-US" b="1" dirty="0"/>
              <a:t>API </a:t>
            </a:r>
            <a:r>
              <a:rPr lang="ru-RU" b="1" dirty="0" err="1"/>
              <a:t>або</a:t>
            </a:r>
            <a:r>
              <a:rPr lang="ru-RU" b="1" dirty="0"/>
              <a:t> </a:t>
            </a:r>
            <a:r>
              <a:rPr lang="ru-RU" b="1" dirty="0" err="1"/>
              <a:t>завантаження</a:t>
            </a:r>
            <a:r>
              <a:rPr lang="ru-RU" b="1" dirty="0"/>
              <a:t> </a:t>
            </a:r>
            <a:r>
              <a:rPr lang="ru-RU" b="1" dirty="0" err="1"/>
              <a:t>файлів</a:t>
            </a:r>
            <a:r>
              <a:rPr lang="ru-RU" dirty="0"/>
              <a:t> </a:t>
            </a:r>
            <a:r>
              <a:rPr lang="ru-RU" dirty="0" err="1"/>
              <a:t>відбувається</a:t>
            </a:r>
            <a:r>
              <a:rPr lang="ru-RU" dirty="0"/>
              <a:t> </a:t>
            </a:r>
            <a:r>
              <a:rPr lang="ru-RU" dirty="0" err="1"/>
              <a:t>швидше</a:t>
            </a:r>
            <a:r>
              <a:rPr lang="ru-RU" dirty="0"/>
              <a:t>, </a:t>
            </a:r>
            <a:r>
              <a:rPr lang="ru-RU" dirty="0" err="1"/>
              <a:t>оскільки</a:t>
            </a:r>
            <a:r>
              <a:rPr lang="ru-RU" dirty="0"/>
              <a:t> </a:t>
            </a:r>
            <a:r>
              <a:rPr lang="ru-RU" dirty="0" err="1"/>
              <a:t>очікування</a:t>
            </a:r>
            <a:r>
              <a:rPr lang="ru-RU" dirty="0"/>
              <a:t> </a:t>
            </a:r>
            <a:r>
              <a:rPr lang="ru-RU" dirty="0" err="1"/>
              <a:t>відповіді</a:t>
            </a:r>
            <a:r>
              <a:rPr lang="ru-RU" dirty="0"/>
              <a:t> не </a:t>
            </a:r>
            <a:r>
              <a:rPr lang="ru-RU" dirty="0" err="1"/>
              <a:t>блокує</a:t>
            </a:r>
            <a:r>
              <a:rPr lang="ru-RU" dirty="0"/>
              <a:t> </a:t>
            </a:r>
            <a:r>
              <a:rPr lang="ru-RU" dirty="0" err="1"/>
              <a:t>програму</a:t>
            </a:r>
            <a:r>
              <a:rPr lang="ru-RU" dirty="0" smtClean="0"/>
              <a:t>.</a:t>
            </a:r>
          </a:p>
          <a:p>
            <a:r>
              <a:rPr lang="ru-RU" b="1" dirty="0" err="1"/>
              <a:t>Краща</a:t>
            </a:r>
            <a:r>
              <a:rPr lang="ru-RU" b="1" dirty="0"/>
              <a:t> </a:t>
            </a:r>
            <a:r>
              <a:rPr lang="ru-RU" b="1" dirty="0" err="1"/>
              <a:t>підтримка</a:t>
            </a:r>
            <a:r>
              <a:rPr lang="ru-RU" b="1" dirty="0"/>
              <a:t> </a:t>
            </a:r>
            <a:r>
              <a:rPr lang="ru-RU" b="1" dirty="0" err="1"/>
              <a:t>масштабованості</a:t>
            </a:r>
            <a:endParaRPr lang="ru-RU" dirty="0"/>
          </a:p>
          <a:p>
            <a:pPr lvl="1"/>
            <a:r>
              <a:rPr lang="ru-RU" dirty="0" err="1"/>
              <a:t>Використовується</a:t>
            </a:r>
            <a:r>
              <a:rPr lang="ru-RU" dirty="0"/>
              <a:t> у </a:t>
            </a:r>
            <a:r>
              <a:rPr lang="ru-RU" b="1" dirty="0" err="1"/>
              <a:t>серверних</a:t>
            </a:r>
            <a:r>
              <a:rPr lang="ru-RU" b="1" dirty="0"/>
              <a:t> </a:t>
            </a:r>
            <a:r>
              <a:rPr lang="ru-RU" b="1" dirty="0" err="1"/>
              <a:t>застосунках</a:t>
            </a:r>
            <a:r>
              <a:rPr lang="ru-RU" dirty="0"/>
              <a:t>, </a:t>
            </a:r>
            <a:r>
              <a:rPr lang="ru-RU" dirty="0" err="1"/>
              <a:t>які</a:t>
            </a:r>
            <a:r>
              <a:rPr lang="ru-RU" dirty="0"/>
              <a:t> </a:t>
            </a:r>
            <a:r>
              <a:rPr lang="ru-RU" dirty="0" err="1"/>
              <a:t>обробляють</a:t>
            </a:r>
            <a:r>
              <a:rPr lang="ru-RU" dirty="0"/>
              <a:t> </a:t>
            </a:r>
            <a:r>
              <a:rPr lang="ru-RU" dirty="0" err="1"/>
              <a:t>велику</a:t>
            </a:r>
            <a:r>
              <a:rPr lang="ru-RU" dirty="0"/>
              <a:t> </a:t>
            </a:r>
            <a:r>
              <a:rPr lang="ru-RU" dirty="0" err="1"/>
              <a:t>кількість</a:t>
            </a:r>
            <a:r>
              <a:rPr lang="ru-RU" dirty="0"/>
              <a:t> </a:t>
            </a:r>
            <a:r>
              <a:rPr lang="ru-RU" dirty="0" err="1"/>
              <a:t>запитів</a:t>
            </a:r>
            <a:r>
              <a:rPr lang="ru-RU" dirty="0"/>
              <a:t> (</a:t>
            </a:r>
            <a:r>
              <a:rPr lang="en-US" dirty="0" err="1"/>
              <a:t>FastAPI</a:t>
            </a:r>
            <a:r>
              <a:rPr lang="en-US" dirty="0"/>
              <a:t>, </a:t>
            </a:r>
            <a:r>
              <a:rPr lang="en-US" dirty="0" err="1"/>
              <a:t>aiohttp</a:t>
            </a:r>
            <a:r>
              <a:rPr lang="en-US" dirty="0" smtClean="0"/>
              <a:t>).</a:t>
            </a:r>
            <a:r>
              <a:rPr lang="uk-UA" dirty="0" smtClean="0"/>
              <a:t> </a:t>
            </a:r>
            <a:r>
              <a:rPr lang="ru-RU" b="1" dirty="0" smtClean="0"/>
              <a:t>Приклад</a:t>
            </a:r>
            <a:r>
              <a:rPr lang="ru-RU" b="1" dirty="0"/>
              <a:t>:</a:t>
            </a:r>
            <a:r>
              <a:rPr lang="ru-RU" dirty="0"/>
              <a:t> Сервер </a:t>
            </a:r>
            <a:r>
              <a:rPr lang="en-US" dirty="0" err="1"/>
              <a:t>FastAPI</a:t>
            </a:r>
            <a:r>
              <a:rPr lang="en-US" dirty="0"/>
              <a:t> </a:t>
            </a:r>
            <a:r>
              <a:rPr lang="ru-RU" dirty="0" err="1"/>
              <a:t>може</a:t>
            </a:r>
            <a:r>
              <a:rPr lang="ru-RU" dirty="0"/>
              <a:t> </a:t>
            </a:r>
            <a:r>
              <a:rPr lang="ru-RU" dirty="0" err="1"/>
              <a:t>обробляти</a:t>
            </a:r>
            <a:r>
              <a:rPr lang="ru-RU" dirty="0"/>
              <a:t> </a:t>
            </a:r>
            <a:r>
              <a:rPr lang="ru-RU" b="1" dirty="0" err="1"/>
              <a:t>тисячі</a:t>
            </a:r>
            <a:r>
              <a:rPr lang="ru-RU" dirty="0"/>
              <a:t> </a:t>
            </a:r>
            <a:r>
              <a:rPr lang="ru-RU" dirty="0" err="1"/>
              <a:t>запитів</a:t>
            </a:r>
            <a:r>
              <a:rPr lang="ru-RU" dirty="0"/>
              <a:t> </a:t>
            </a:r>
            <a:r>
              <a:rPr lang="ru-RU" dirty="0" err="1"/>
              <a:t>одночасно</a:t>
            </a:r>
            <a:r>
              <a:rPr lang="ru-RU" dirty="0"/>
              <a:t> </a:t>
            </a:r>
            <a:r>
              <a:rPr lang="ru-RU" dirty="0" err="1"/>
              <a:t>завдяки</a:t>
            </a:r>
            <a:r>
              <a:rPr lang="ru-RU" dirty="0"/>
              <a:t> асинхронному </a:t>
            </a:r>
            <a:r>
              <a:rPr lang="ru-RU" dirty="0" err="1"/>
              <a:t>підходу</a:t>
            </a:r>
            <a:r>
              <a:rPr lang="ru-RU" dirty="0"/>
              <a:t>.</a:t>
            </a:r>
          </a:p>
          <a:p>
            <a:pPr lvl="1"/>
            <a:endParaRPr lang="ru-RU" dirty="0"/>
          </a:p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idx="2"/>
          </p:nvPr>
        </p:nvSpPr>
        <p:spPr>
          <a:xfrm>
            <a:off x="5929532" y="1536633"/>
            <a:ext cx="5846868" cy="4555200"/>
          </a:xfrm>
        </p:spPr>
        <p:txBody>
          <a:bodyPr>
            <a:normAutofit lnSpcReduction="10000"/>
          </a:bodyPr>
          <a:lstStyle/>
          <a:p>
            <a:pPr marL="186262" indent="0">
              <a:buNone/>
            </a:pPr>
            <a:r>
              <a:rPr lang="ru-RU" sz="1200" b="1" dirty="0" err="1" smtClean="0"/>
              <a:t>Недоліки</a:t>
            </a:r>
            <a:r>
              <a:rPr lang="ru-RU" sz="1200" b="1" dirty="0" smtClean="0"/>
              <a:t>:</a:t>
            </a:r>
            <a:endParaRPr lang="ru-RU" sz="1200" b="1" dirty="0"/>
          </a:p>
          <a:p>
            <a:r>
              <a:rPr lang="ru-RU" sz="1200" b="1" dirty="0" err="1" smtClean="0"/>
              <a:t>Вища</a:t>
            </a:r>
            <a:r>
              <a:rPr lang="ru-RU" sz="1200" b="1" dirty="0" smtClean="0"/>
              <a:t> </a:t>
            </a:r>
            <a:r>
              <a:rPr lang="ru-RU" sz="1200" b="1" dirty="0" err="1"/>
              <a:t>складність</a:t>
            </a:r>
            <a:r>
              <a:rPr lang="ru-RU" sz="1200" b="1" dirty="0"/>
              <a:t> коду</a:t>
            </a:r>
            <a:endParaRPr lang="ru-RU" sz="1200" dirty="0"/>
          </a:p>
          <a:p>
            <a:pPr lvl="1"/>
            <a:r>
              <a:rPr lang="en-US" sz="1200" dirty="0" err="1"/>
              <a:t>async</a:t>
            </a:r>
            <a:r>
              <a:rPr lang="en-US" sz="1200" dirty="0"/>
              <a:t>/await </a:t>
            </a:r>
            <a:r>
              <a:rPr lang="ru-RU" sz="1200" dirty="0" err="1"/>
              <a:t>вимагає</a:t>
            </a:r>
            <a:r>
              <a:rPr lang="ru-RU" sz="1200" dirty="0"/>
              <a:t> </a:t>
            </a:r>
            <a:r>
              <a:rPr lang="ru-RU" sz="1200" b="1" dirty="0" err="1"/>
              <a:t>іншого</a:t>
            </a:r>
            <a:r>
              <a:rPr lang="ru-RU" sz="1200" b="1" dirty="0"/>
              <a:t> </a:t>
            </a:r>
            <a:r>
              <a:rPr lang="ru-RU" sz="1200" b="1" dirty="0" err="1"/>
              <a:t>мислення</a:t>
            </a:r>
            <a:r>
              <a:rPr lang="ru-RU" sz="1200" dirty="0"/>
              <a:t> </a:t>
            </a:r>
            <a:r>
              <a:rPr lang="ru-RU" sz="1200" dirty="0" err="1"/>
              <a:t>порівняно</a:t>
            </a:r>
            <a:r>
              <a:rPr lang="ru-RU" sz="1200" dirty="0"/>
              <a:t> з </a:t>
            </a:r>
            <a:r>
              <a:rPr lang="ru-RU" sz="1200" dirty="0" err="1"/>
              <a:t>синхронним</a:t>
            </a:r>
            <a:r>
              <a:rPr lang="ru-RU" sz="1200" dirty="0"/>
              <a:t> кодом.</a:t>
            </a:r>
          </a:p>
          <a:p>
            <a:pPr lvl="1"/>
            <a:r>
              <a:rPr lang="ru-RU" sz="1200" dirty="0" err="1"/>
              <a:t>Деякі</a:t>
            </a:r>
            <a:r>
              <a:rPr lang="ru-RU" sz="1200" dirty="0"/>
              <a:t> </a:t>
            </a:r>
            <a:r>
              <a:rPr lang="ru-RU" sz="1200" dirty="0" err="1"/>
              <a:t>програмісти</a:t>
            </a:r>
            <a:r>
              <a:rPr lang="ru-RU" sz="1200" dirty="0"/>
              <a:t> </a:t>
            </a:r>
            <a:r>
              <a:rPr lang="ru-RU" sz="1200" dirty="0" err="1"/>
              <a:t>знаходять</a:t>
            </a:r>
            <a:r>
              <a:rPr lang="ru-RU" sz="1200" dirty="0"/>
              <a:t> </a:t>
            </a:r>
            <a:r>
              <a:rPr lang="ru-RU" sz="1200" dirty="0" err="1"/>
              <a:t>асинхронний</a:t>
            </a:r>
            <a:r>
              <a:rPr lang="ru-RU" sz="1200" dirty="0"/>
              <a:t> </a:t>
            </a:r>
            <a:r>
              <a:rPr lang="ru-RU" sz="1200" dirty="0" err="1"/>
              <a:t>підхід</a:t>
            </a:r>
            <a:r>
              <a:rPr lang="ru-RU" sz="1200" dirty="0"/>
              <a:t> </a:t>
            </a:r>
            <a:r>
              <a:rPr lang="ru-RU" sz="1200" b="1" dirty="0" err="1"/>
              <a:t>менш</a:t>
            </a:r>
            <a:r>
              <a:rPr lang="ru-RU" sz="1200" b="1" dirty="0"/>
              <a:t> </a:t>
            </a:r>
            <a:r>
              <a:rPr lang="ru-RU" sz="1200" b="1" dirty="0" err="1"/>
              <a:t>інтуїтивним</a:t>
            </a:r>
            <a:r>
              <a:rPr lang="ru-RU" sz="1200" dirty="0"/>
              <a:t>.</a:t>
            </a:r>
          </a:p>
          <a:p>
            <a:r>
              <a:rPr lang="ru-RU" sz="1200" b="1" dirty="0" smtClean="0"/>
              <a:t>Не </a:t>
            </a:r>
            <a:r>
              <a:rPr lang="ru-RU" sz="1200" b="1" dirty="0" err="1"/>
              <a:t>всі</a:t>
            </a:r>
            <a:r>
              <a:rPr lang="ru-RU" sz="1200" b="1" dirty="0"/>
              <a:t> </a:t>
            </a:r>
            <a:r>
              <a:rPr lang="ru-RU" sz="1200" b="1" dirty="0" err="1"/>
              <a:t>бібліотеки</a:t>
            </a:r>
            <a:r>
              <a:rPr lang="ru-RU" sz="1200" b="1" dirty="0"/>
              <a:t> </a:t>
            </a:r>
            <a:r>
              <a:rPr lang="ru-RU" sz="1200" b="1" dirty="0" err="1"/>
              <a:t>підтримують</a:t>
            </a:r>
            <a:r>
              <a:rPr lang="ru-RU" sz="1200" b="1" dirty="0"/>
              <a:t> </a:t>
            </a:r>
            <a:r>
              <a:rPr lang="en-US" sz="1200" b="1" dirty="0" err="1"/>
              <a:t>async</a:t>
            </a:r>
            <a:endParaRPr lang="en-US" sz="1200" dirty="0"/>
          </a:p>
          <a:p>
            <a:pPr lvl="1"/>
            <a:r>
              <a:rPr lang="ru-RU" sz="1200" dirty="0" err="1"/>
              <a:t>Деякі</a:t>
            </a:r>
            <a:r>
              <a:rPr lang="ru-RU" sz="1200" dirty="0"/>
              <a:t> </a:t>
            </a:r>
            <a:r>
              <a:rPr lang="ru-RU" sz="1200" dirty="0" err="1"/>
              <a:t>популярні</a:t>
            </a:r>
            <a:r>
              <a:rPr lang="ru-RU" sz="1200" dirty="0"/>
              <a:t> </a:t>
            </a:r>
            <a:r>
              <a:rPr lang="en-US" sz="1200" dirty="0"/>
              <a:t>Python-</a:t>
            </a:r>
            <a:r>
              <a:rPr lang="ru-RU" sz="1200" dirty="0" err="1"/>
              <a:t>бібліотеки</a:t>
            </a:r>
            <a:r>
              <a:rPr lang="ru-RU" sz="1200" dirty="0"/>
              <a:t> (</a:t>
            </a:r>
            <a:r>
              <a:rPr lang="ru-RU" sz="1200" dirty="0" err="1"/>
              <a:t>наприклад</a:t>
            </a:r>
            <a:r>
              <a:rPr lang="ru-RU" sz="1200" dirty="0"/>
              <a:t>, </a:t>
            </a:r>
            <a:r>
              <a:rPr lang="en-US" sz="1200" dirty="0" err="1"/>
              <a:t>pymysql</a:t>
            </a:r>
            <a:r>
              <a:rPr lang="en-US" sz="1200" dirty="0"/>
              <a:t>, sqlite3) </a:t>
            </a:r>
            <a:r>
              <a:rPr lang="ru-RU" sz="1200" b="1" dirty="0"/>
              <a:t>не </a:t>
            </a:r>
            <a:r>
              <a:rPr lang="ru-RU" sz="1200" b="1" dirty="0" err="1"/>
              <a:t>підтримують</a:t>
            </a:r>
            <a:r>
              <a:rPr lang="ru-RU" sz="1200" b="1" dirty="0"/>
              <a:t> </a:t>
            </a:r>
            <a:r>
              <a:rPr lang="ru-RU" sz="1200" b="1" dirty="0" err="1"/>
              <a:t>асинхронні</a:t>
            </a:r>
            <a:r>
              <a:rPr lang="ru-RU" sz="1200" b="1" dirty="0"/>
              <a:t> </a:t>
            </a:r>
            <a:r>
              <a:rPr lang="ru-RU" sz="1200" b="1" dirty="0" err="1"/>
              <a:t>виклики</a:t>
            </a:r>
            <a:r>
              <a:rPr lang="ru-RU" sz="1200" dirty="0"/>
              <a:t>.</a:t>
            </a:r>
          </a:p>
          <a:p>
            <a:pPr lvl="1"/>
            <a:r>
              <a:rPr lang="ru-RU" sz="1200" dirty="0"/>
              <a:t>Доводиться </a:t>
            </a:r>
            <a:r>
              <a:rPr lang="ru-RU" sz="1200" dirty="0" err="1"/>
              <a:t>використовувати</a:t>
            </a:r>
            <a:r>
              <a:rPr lang="ru-RU" sz="1200" dirty="0"/>
              <a:t> </a:t>
            </a:r>
            <a:r>
              <a:rPr lang="ru-RU" sz="1200" dirty="0" err="1"/>
              <a:t>асинхронні</a:t>
            </a:r>
            <a:r>
              <a:rPr lang="ru-RU" sz="1200" dirty="0"/>
              <a:t> аналоги (</a:t>
            </a:r>
            <a:r>
              <a:rPr lang="en-US" sz="1200" dirty="0" err="1"/>
              <a:t>aiomysql</a:t>
            </a:r>
            <a:r>
              <a:rPr lang="en-US" sz="1200" dirty="0"/>
              <a:t>, </a:t>
            </a:r>
            <a:r>
              <a:rPr lang="en-US" sz="1200" dirty="0" err="1"/>
              <a:t>aiosqlite</a:t>
            </a:r>
            <a:r>
              <a:rPr lang="en-US" sz="1200" dirty="0"/>
              <a:t>).</a:t>
            </a:r>
          </a:p>
          <a:p>
            <a:r>
              <a:rPr lang="ru-RU" sz="1200" b="1" dirty="0" err="1" smtClean="0"/>
              <a:t>Нестабільна</a:t>
            </a:r>
            <a:r>
              <a:rPr lang="ru-RU" sz="1200" b="1" dirty="0" smtClean="0"/>
              <a:t> </a:t>
            </a:r>
            <a:r>
              <a:rPr lang="ru-RU" sz="1200" b="1" dirty="0" err="1"/>
              <a:t>взаємодія</a:t>
            </a:r>
            <a:r>
              <a:rPr lang="ru-RU" sz="1200" b="1" dirty="0"/>
              <a:t> з </a:t>
            </a:r>
            <a:r>
              <a:rPr lang="ru-RU" sz="1200" b="1" dirty="0" err="1"/>
              <a:t>багатопотоковістю</a:t>
            </a:r>
            <a:endParaRPr lang="ru-RU" sz="1200" dirty="0"/>
          </a:p>
          <a:p>
            <a:pPr lvl="1"/>
            <a:r>
              <a:rPr lang="en-US" sz="1200" dirty="0"/>
              <a:t>Python </a:t>
            </a:r>
            <a:r>
              <a:rPr lang="ru-RU" sz="1200" b="1" dirty="0"/>
              <a:t>не </a:t>
            </a:r>
            <a:r>
              <a:rPr lang="ru-RU" sz="1200" b="1" dirty="0" err="1"/>
              <a:t>поєднує</a:t>
            </a:r>
            <a:r>
              <a:rPr lang="ru-RU" sz="1200" b="1" dirty="0"/>
              <a:t> добре</a:t>
            </a:r>
            <a:r>
              <a:rPr lang="ru-RU" sz="1200" dirty="0"/>
              <a:t> </a:t>
            </a:r>
            <a:r>
              <a:rPr lang="en-US" sz="1200" dirty="0" err="1"/>
              <a:t>asyncio</a:t>
            </a:r>
            <a:r>
              <a:rPr lang="en-US" sz="1200" dirty="0"/>
              <a:t> </a:t>
            </a:r>
            <a:r>
              <a:rPr lang="ru-RU" sz="1200" dirty="0"/>
              <a:t>з потоками (</a:t>
            </a:r>
            <a:r>
              <a:rPr lang="en-US" sz="1200" dirty="0"/>
              <a:t>threading).</a:t>
            </a:r>
          </a:p>
          <a:p>
            <a:pPr lvl="1"/>
            <a:r>
              <a:rPr lang="ru-RU" sz="1200" dirty="0" err="1"/>
              <a:t>Якщо</a:t>
            </a:r>
            <a:r>
              <a:rPr lang="ru-RU" sz="1200" dirty="0"/>
              <a:t> </a:t>
            </a:r>
            <a:r>
              <a:rPr lang="ru-RU" sz="1200" dirty="0" err="1"/>
              <a:t>потрібна</a:t>
            </a:r>
            <a:r>
              <a:rPr lang="ru-RU" sz="1200" dirty="0"/>
              <a:t> </a:t>
            </a:r>
            <a:r>
              <a:rPr lang="ru-RU" sz="1200" dirty="0" err="1"/>
              <a:t>багатопоточність</a:t>
            </a:r>
            <a:r>
              <a:rPr lang="ru-RU" sz="1200" dirty="0"/>
              <a:t> + </a:t>
            </a:r>
            <a:r>
              <a:rPr lang="ru-RU" sz="1200" dirty="0" err="1"/>
              <a:t>асинхронність</a:t>
            </a:r>
            <a:r>
              <a:rPr lang="ru-RU" sz="1200" dirty="0"/>
              <a:t>, доводиться </a:t>
            </a:r>
            <a:r>
              <a:rPr lang="ru-RU" sz="1200" b="1" dirty="0" err="1"/>
              <a:t>ретельно</a:t>
            </a:r>
            <a:r>
              <a:rPr lang="ru-RU" sz="1200" b="1" dirty="0"/>
              <a:t> </a:t>
            </a:r>
            <a:r>
              <a:rPr lang="ru-RU" sz="1200" b="1" dirty="0" err="1"/>
              <a:t>планувати</a:t>
            </a:r>
            <a:r>
              <a:rPr lang="ru-RU" sz="1200" dirty="0"/>
              <a:t> структуру коду.</a:t>
            </a:r>
          </a:p>
          <a:p>
            <a:r>
              <a:rPr lang="ru-RU" sz="1200" b="1" dirty="0" err="1"/>
              <a:t>Перевантаження</a:t>
            </a:r>
            <a:r>
              <a:rPr lang="ru-RU" sz="1200" b="1" dirty="0"/>
              <a:t> </a:t>
            </a:r>
            <a:r>
              <a:rPr lang="ru-RU" sz="1200" b="1" dirty="0" err="1"/>
              <a:t>подійного</a:t>
            </a:r>
            <a:r>
              <a:rPr lang="ru-RU" sz="1200" b="1" dirty="0"/>
              <a:t> циклу</a:t>
            </a:r>
            <a:endParaRPr lang="ru-RU" sz="1200" dirty="0"/>
          </a:p>
          <a:p>
            <a:pPr lvl="1"/>
            <a:r>
              <a:rPr lang="ru-RU" sz="1200" dirty="0" err="1"/>
              <a:t>Якщо</a:t>
            </a:r>
            <a:r>
              <a:rPr lang="ru-RU" sz="1200" dirty="0"/>
              <a:t> в асинхронному </a:t>
            </a:r>
            <a:r>
              <a:rPr lang="ru-RU" sz="1200" dirty="0" err="1"/>
              <a:t>коді</a:t>
            </a:r>
            <a:r>
              <a:rPr lang="ru-RU" sz="1200" dirty="0"/>
              <a:t> є </a:t>
            </a:r>
            <a:r>
              <a:rPr lang="ru-RU" sz="1200" b="1" dirty="0" err="1"/>
              <a:t>важкі</a:t>
            </a:r>
            <a:r>
              <a:rPr lang="ru-RU" sz="1200" b="1" dirty="0"/>
              <a:t> </a:t>
            </a:r>
            <a:r>
              <a:rPr lang="ru-RU" sz="1200" b="1" dirty="0" err="1"/>
              <a:t>обчислення</a:t>
            </a:r>
            <a:r>
              <a:rPr lang="ru-RU" sz="1200" dirty="0"/>
              <a:t> (</a:t>
            </a:r>
            <a:r>
              <a:rPr lang="ru-RU" sz="1200" dirty="0" err="1"/>
              <a:t>наприклад</a:t>
            </a:r>
            <a:r>
              <a:rPr lang="ru-RU" sz="1200" dirty="0"/>
              <a:t>, </a:t>
            </a:r>
            <a:r>
              <a:rPr lang="ru-RU" sz="1200" dirty="0" err="1"/>
              <a:t>обробка</a:t>
            </a:r>
            <a:r>
              <a:rPr lang="ru-RU" sz="1200" dirty="0"/>
              <a:t> великих </a:t>
            </a:r>
            <a:r>
              <a:rPr lang="ru-RU" sz="1200" dirty="0" err="1"/>
              <a:t>файлів</a:t>
            </a:r>
            <a:r>
              <a:rPr lang="ru-RU" sz="1200" dirty="0"/>
              <a:t>), </a:t>
            </a:r>
            <a:r>
              <a:rPr lang="ru-RU" sz="1200" dirty="0" err="1"/>
              <a:t>це</a:t>
            </a:r>
            <a:r>
              <a:rPr lang="ru-RU" sz="1200" dirty="0"/>
              <a:t> </a:t>
            </a:r>
            <a:r>
              <a:rPr lang="ru-RU" sz="1200" b="1" dirty="0" err="1"/>
              <a:t>може</a:t>
            </a:r>
            <a:r>
              <a:rPr lang="ru-RU" sz="1200" b="1" dirty="0"/>
              <a:t> </a:t>
            </a:r>
            <a:r>
              <a:rPr lang="ru-RU" sz="1200" b="1" dirty="0" err="1"/>
              <a:t>заблокувати</a:t>
            </a:r>
            <a:r>
              <a:rPr lang="ru-RU" sz="1200" dirty="0"/>
              <a:t> </a:t>
            </a:r>
            <a:r>
              <a:rPr lang="ru-RU" sz="1200" dirty="0" err="1"/>
              <a:t>виконання</a:t>
            </a:r>
            <a:r>
              <a:rPr lang="ru-RU" sz="1200" dirty="0"/>
              <a:t> </a:t>
            </a:r>
            <a:r>
              <a:rPr lang="ru-RU" sz="1200" dirty="0" err="1"/>
              <a:t>інших</a:t>
            </a:r>
            <a:r>
              <a:rPr lang="ru-RU" sz="1200" dirty="0"/>
              <a:t> </a:t>
            </a:r>
            <a:r>
              <a:rPr lang="ru-RU" sz="1200" dirty="0" err="1"/>
              <a:t>завдань</a:t>
            </a:r>
            <a:r>
              <a:rPr lang="ru-RU" sz="1200" dirty="0"/>
              <a:t>.</a:t>
            </a:r>
          </a:p>
          <a:p>
            <a:pPr lvl="1"/>
            <a:r>
              <a:rPr lang="ru-RU" sz="1200" dirty="0"/>
              <a:t>У таких </a:t>
            </a:r>
            <a:r>
              <a:rPr lang="ru-RU" sz="1200" dirty="0" err="1"/>
              <a:t>випадках</a:t>
            </a:r>
            <a:r>
              <a:rPr lang="ru-RU" sz="1200" dirty="0"/>
              <a:t> </a:t>
            </a:r>
            <a:r>
              <a:rPr lang="ru-RU" sz="1200" dirty="0" err="1"/>
              <a:t>краще</a:t>
            </a:r>
            <a:r>
              <a:rPr lang="ru-RU" sz="1200" dirty="0"/>
              <a:t> </a:t>
            </a:r>
            <a:r>
              <a:rPr lang="ru-RU" sz="1200" dirty="0" err="1"/>
              <a:t>використовувати</a:t>
            </a:r>
            <a:r>
              <a:rPr lang="ru-RU" sz="1200" dirty="0"/>
              <a:t> </a:t>
            </a:r>
            <a:r>
              <a:rPr lang="ru-RU" sz="1200" b="1" dirty="0" err="1"/>
              <a:t>окремі</a:t>
            </a:r>
            <a:r>
              <a:rPr lang="ru-RU" sz="1200" b="1" dirty="0"/>
              <a:t> </a:t>
            </a:r>
            <a:r>
              <a:rPr lang="ru-RU" sz="1200" b="1" dirty="0" err="1"/>
              <a:t>процеси</a:t>
            </a:r>
            <a:r>
              <a:rPr lang="ru-RU" sz="1200" b="1" dirty="0"/>
              <a:t> (</a:t>
            </a:r>
            <a:r>
              <a:rPr lang="en-US" sz="1200" b="1" dirty="0"/>
              <a:t>multiprocessing)</a:t>
            </a:r>
            <a:r>
              <a:rPr lang="en-US" sz="1200" dirty="0"/>
              <a:t>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38897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async</a:t>
            </a:r>
            <a:r>
              <a:rPr lang="en-US" dirty="0"/>
              <a:t>/await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15600" y="1536633"/>
            <a:ext cx="6554942" cy="4495574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Перед </a:t>
            </a:r>
            <a:r>
              <a:rPr lang="ru-RU" dirty="0" err="1"/>
              <a:t>визначенням</a:t>
            </a:r>
            <a:r>
              <a:rPr lang="ru-RU" dirty="0"/>
              <a:t> </a:t>
            </a:r>
            <a:r>
              <a:rPr lang="ru-RU" dirty="0" err="1"/>
              <a:t>функцій</a:t>
            </a:r>
            <a:r>
              <a:rPr lang="ru-RU" dirty="0"/>
              <a:t> </a:t>
            </a:r>
            <a:r>
              <a:rPr lang="ru-RU" dirty="0" err="1"/>
              <a:t>з’явився</a:t>
            </a:r>
            <a:r>
              <a:rPr lang="ru-RU" dirty="0"/>
              <a:t> </a:t>
            </a:r>
            <a:r>
              <a:rPr lang="ru-RU" dirty="0" err="1"/>
              <a:t>префікс</a:t>
            </a:r>
            <a:r>
              <a:rPr lang="ru-RU" dirty="0"/>
              <a:t> </a:t>
            </a:r>
            <a:r>
              <a:rPr lang="en-US" b="1" dirty="0" err="1"/>
              <a:t>async</a:t>
            </a:r>
            <a:r>
              <a:rPr lang="en-US" dirty="0"/>
              <a:t>. </a:t>
            </a:r>
            <a:r>
              <a:rPr lang="ru-RU" dirty="0" err="1"/>
              <a:t>Він</a:t>
            </a:r>
            <a:r>
              <a:rPr lang="ru-RU" dirty="0"/>
              <a:t> </a:t>
            </a:r>
            <a:r>
              <a:rPr lang="ru-RU" dirty="0" err="1"/>
              <a:t>повідомляє</a:t>
            </a:r>
            <a:r>
              <a:rPr lang="ru-RU" dirty="0"/>
              <a:t> </a:t>
            </a:r>
            <a:r>
              <a:rPr lang="ru-RU" dirty="0" err="1"/>
              <a:t>інтерпретатору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функція</a:t>
            </a:r>
            <a:r>
              <a:rPr lang="ru-RU" dirty="0"/>
              <a:t> повинна </a:t>
            </a:r>
            <a:r>
              <a:rPr lang="ru-RU" dirty="0" err="1"/>
              <a:t>виконуватися</a:t>
            </a:r>
            <a:r>
              <a:rPr lang="ru-RU" dirty="0"/>
              <a:t> асинхронно.</a:t>
            </a:r>
          </a:p>
          <a:p>
            <a:r>
              <a:rPr lang="ru-RU" dirty="0" err="1"/>
              <a:t>Замість</a:t>
            </a:r>
            <a:r>
              <a:rPr lang="ru-RU" dirty="0"/>
              <a:t> </a:t>
            </a:r>
            <a:r>
              <a:rPr lang="ru-RU" dirty="0" err="1"/>
              <a:t>звичного</a:t>
            </a:r>
            <a:r>
              <a:rPr lang="ru-RU" dirty="0"/>
              <a:t> </a:t>
            </a:r>
            <a:r>
              <a:rPr lang="en-US" b="1" dirty="0" err="1"/>
              <a:t>time.sleep</a:t>
            </a:r>
            <a:r>
              <a:rPr lang="en-US" dirty="0"/>
              <a:t> </a:t>
            </a:r>
            <a:r>
              <a:rPr lang="ru-RU" dirty="0"/>
              <a:t>ми </a:t>
            </a:r>
            <a:r>
              <a:rPr lang="ru-RU" dirty="0" err="1"/>
              <a:t>використали</a:t>
            </a:r>
            <a:r>
              <a:rPr lang="ru-RU" dirty="0"/>
              <a:t> </a:t>
            </a:r>
            <a:r>
              <a:rPr lang="en-US" b="1" dirty="0" err="1"/>
              <a:t>asyncio.sleep</a:t>
            </a:r>
            <a:r>
              <a:rPr lang="en-US" dirty="0"/>
              <a:t>. </a:t>
            </a:r>
            <a:r>
              <a:rPr lang="ru-RU" dirty="0" err="1"/>
              <a:t>Це</a:t>
            </a:r>
            <a:r>
              <a:rPr lang="ru-RU" dirty="0"/>
              <a:t> </a:t>
            </a:r>
            <a:r>
              <a:rPr lang="ru-RU" b="1" dirty="0"/>
              <a:t>"</a:t>
            </a:r>
            <a:r>
              <a:rPr lang="ru-RU" b="1" dirty="0" err="1"/>
              <a:t>неблокуючий</a:t>
            </a:r>
            <a:r>
              <a:rPr lang="ru-RU" b="1" dirty="0"/>
              <a:t> </a:t>
            </a:r>
            <a:r>
              <a:rPr lang="en-US" b="1" dirty="0"/>
              <a:t>sleep"</a:t>
            </a:r>
            <a:r>
              <a:rPr lang="en-US" dirty="0"/>
              <a:t>. </a:t>
            </a:r>
            <a:r>
              <a:rPr lang="ru-RU" dirty="0"/>
              <a:t>У межах </a:t>
            </a:r>
            <a:r>
              <a:rPr lang="ru-RU" dirty="0" err="1"/>
              <a:t>функції</a:t>
            </a:r>
            <a:r>
              <a:rPr lang="ru-RU" dirty="0"/>
              <a:t> </a:t>
            </a:r>
            <a:r>
              <a:rPr lang="ru-RU" dirty="0" err="1"/>
              <a:t>він</a:t>
            </a:r>
            <a:r>
              <a:rPr lang="ru-RU" dirty="0"/>
              <a:t> поводиться так само, як </a:t>
            </a:r>
            <a:r>
              <a:rPr lang="ru-RU" dirty="0" err="1"/>
              <a:t>традиційний</a:t>
            </a:r>
            <a:r>
              <a:rPr lang="ru-RU" dirty="0"/>
              <a:t>, але </a:t>
            </a:r>
            <a:r>
              <a:rPr lang="ru-RU" b="1" dirty="0"/>
              <a:t>не </a:t>
            </a:r>
            <a:r>
              <a:rPr lang="ru-RU" b="1" dirty="0" err="1"/>
              <a:t>зупиняє</a:t>
            </a:r>
            <a:r>
              <a:rPr lang="ru-RU" dirty="0"/>
              <a:t> </a:t>
            </a:r>
            <a:r>
              <a:rPr lang="ru-RU" dirty="0" err="1"/>
              <a:t>виконання</a:t>
            </a:r>
            <a:r>
              <a:rPr lang="ru-RU" dirty="0"/>
              <a:t> </a:t>
            </a:r>
            <a:r>
              <a:rPr lang="ru-RU" dirty="0" err="1"/>
              <a:t>всієї</a:t>
            </a:r>
            <a:r>
              <a:rPr lang="ru-RU" dirty="0"/>
              <a:t> </a:t>
            </a:r>
            <a:r>
              <a:rPr lang="ru-RU" dirty="0" err="1"/>
              <a:t>програми</a:t>
            </a:r>
            <a:r>
              <a:rPr lang="ru-RU" dirty="0"/>
              <a:t>.</a:t>
            </a:r>
          </a:p>
          <a:p>
            <a:r>
              <a:rPr lang="ru-RU" dirty="0"/>
              <a:t>Перед </a:t>
            </a:r>
            <a:r>
              <a:rPr lang="ru-RU" dirty="0" err="1"/>
              <a:t>викликом</a:t>
            </a:r>
            <a:r>
              <a:rPr lang="ru-RU" dirty="0"/>
              <a:t> </a:t>
            </a:r>
            <a:r>
              <a:rPr lang="ru-RU" dirty="0" err="1"/>
              <a:t>асинхронних</a:t>
            </a:r>
            <a:r>
              <a:rPr lang="ru-RU" dirty="0"/>
              <a:t> </a:t>
            </a:r>
            <a:r>
              <a:rPr lang="ru-RU" dirty="0" err="1"/>
              <a:t>функцій</a:t>
            </a:r>
            <a:r>
              <a:rPr lang="ru-RU" dirty="0"/>
              <a:t> </a:t>
            </a:r>
            <a:r>
              <a:rPr lang="ru-RU" dirty="0" err="1"/>
              <a:t>з’явився</a:t>
            </a:r>
            <a:r>
              <a:rPr lang="ru-RU" dirty="0"/>
              <a:t> </a:t>
            </a:r>
            <a:r>
              <a:rPr lang="ru-RU" dirty="0" err="1"/>
              <a:t>префікс</a:t>
            </a:r>
            <a:r>
              <a:rPr lang="ru-RU" dirty="0"/>
              <a:t> </a:t>
            </a:r>
            <a:r>
              <a:rPr lang="en-US" b="1" dirty="0"/>
              <a:t>await</a:t>
            </a:r>
            <a:r>
              <a:rPr lang="en-US" dirty="0"/>
              <a:t>. </a:t>
            </a:r>
            <a:r>
              <a:rPr lang="ru-RU" dirty="0" err="1"/>
              <a:t>Він</a:t>
            </a:r>
            <a:r>
              <a:rPr lang="ru-RU" dirty="0"/>
              <a:t> </a:t>
            </a:r>
            <a:r>
              <a:rPr lang="ru-RU" dirty="0" err="1"/>
              <a:t>повідомляє</a:t>
            </a:r>
            <a:r>
              <a:rPr lang="ru-RU" dirty="0"/>
              <a:t> </a:t>
            </a:r>
            <a:r>
              <a:rPr lang="ru-RU" dirty="0" err="1"/>
              <a:t>інтерпретатору</a:t>
            </a:r>
            <a:r>
              <a:rPr lang="ru-RU" dirty="0"/>
              <a:t> </a:t>
            </a:r>
            <a:r>
              <a:rPr lang="ru-RU" dirty="0" err="1"/>
              <a:t>приблизно</a:t>
            </a:r>
            <a:r>
              <a:rPr lang="ru-RU" dirty="0"/>
              <a:t> </a:t>
            </a:r>
            <a:r>
              <a:rPr lang="ru-RU" dirty="0" err="1"/>
              <a:t>таке</a:t>
            </a:r>
            <a:r>
              <a:rPr lang="ru-RU" dirty="0"/>
              <a:t>:</a:t>
            </a:r>
            <a:br>
              <a:rPr lang="ru-RU" dirty="0"/>
            </a:br>
            <a:r>
              <a:rPr lang="ru-RU" i="1" dirty="0"/>
              <a:t>"Я тут, </a:t>
            </a:r>
            <a:r>
              <a:rPr lang="ru-RU" i="1" dirty="0" err="1"/>
              <a:t>можливо</a:t>
            </a:r>
            <a:r>
              <a:rPr lang="ru-RU" i="1" dirty="0"/>
              <a:t>, </a:t>
            </a:r>
            <a:r>
              <a:rPr lang="ru-RU" i="1" dirty="0" err="1"/>
              <a:t>трохи</a:t>
            </a:r>
            <a:r>
              <a:rPr lang="ru-RU" i="1" dirty="0"/>
              <a:t> </a:t>
            </a:r>
            <a:r>
              <a:rPr lang="ru-RU" i="1" dirty="0" err="1"/>
              <a:t>затримаюсь</a:t>
            </a:r>
            <a:r>
              <a:rPr lang="ru-RU" i="1" dirty="0"/>
              <a:t>, але </a:t>
            </a:r>
            <a:r>
              <a:rPr lang="ru-RU" i="1" dirty="0" err="1"/>
              <a:t>ти</a:t>
            </a:r>
            <a:r>
              <a:rPr lang="ru-RU" i="1" dirty="0"/>
              <a:t> мене не </a:t>
            </a:r>
            <a:r>
              <a:rPr lang="ru-RU" i="1" dirty="0" err="1"/>
              <a:t>чекай</a:t>
            </a:r>
            <a:r>
              <a:rPr lang="ru-RU" i="1" dirty="0"/>
              <a:t> – нехай </a:t>
            </a:r>
            <a:r>
              <a:rPr lang="ru-RU" i="1" dirty="0" err="1"/>
              <a:t>виконується</a:t>
            </a:r>
            <a:r>
              <a:rPr lang="ru-RU" i="1" dirty="0"/>
              <a:t> </a:t>
            </a:r>
            <a:r>
              <a:rPr lang="ru-RU" i="1" dirty="0" err="1"/>
              <a:t>інший</a:t>
            </a:r>
            <a:r>
              <a:rPr lang="ru-RU" i="1" dirty="0"/>
              <a:t> код, а коли в мене буде </a:t>
            </a:r>
            <a:r>
              <a:rPr lang="ru-RU" i="1" dirty="0" err="1"/>
              <a:t>настрій</a:t>
            </a:r>
            <a:r>
              <a:rPr lang="ru-RU" i="1" dirty="0"/>
              <a:t> </a:t>
            </a:r>
            <a:r>
              <a:rPr lang="ru-RU" i="1" dirty="0" err="1"/>
              <a:t>продовжити</a:t>
            </a:r>
            <a:r>
              <a:rPr lang="ru-RU" i="1" dirty="0"/>
              <a:t>, я </a:t>
            </a:r>
            <a:r>
              <a:rPr lang="ru-RU" i="1" dirty="0" err="1"/>
              <a:t>тобі</a:t>
            </a:r>
            <a:r>
              <a:rPr lang="ru-RU" i="1" dirty="0"/>
              <a:t> </a:t>
            </a:r>
            <a:r>
              <a:rPr lang="ru-RU" i="1" dirty="0" err="1"/>
              <a:t>повідомлю</a:t>
            </a:r>
            <a:r>
              <a:rPr lang="ru-RU" i="1" dirty="0"/>
              <a:t>."</a:t>
            </a:r>
            <a:endParaRPr lang="ru-RU" dirty="0"/>
          </a:p>
          <a:p>
            <a:r>
              <a:rPr lang="ru-RU" dirty="0"/>
              <a:t>На </a:t>
            </a:r>
            <a:r>
              <a:rPr lang="ru-RU" dirty="0" err="1"/>
              <a:t>основі</a:t>
            </a:r>
            <a:r>
              <a:rPr lang="ru-RU" dirty="0"/>
              <a:t> </a:t>
            </a:r>
            <a:r>
              <a:rPr lang="ru-RU" dirty="0" err="1"/>
              <a:t>функцій</a:t>
            </a:r>
            <a:r>
              <a:rPr lang="ru-RU" dirty="0"/>
              <a:t> ми за </a:t>
            </a:r>
            <a:r>
              <a:rPr lang="ru-RU" dirty="0" err="1"/>
              <a:t>допомогою</a:t>
            </a:r>
            <a:r>
              <a:rPr lang="ru-RU" dirty="0"/>
              <a:t> </a:t>
            </a:r>
            <a:r>
              <a:rPr lang="en-US" b="1" dirty="0" err="1"/>
              <a:t>asyncio.create_task</a:t>
            </a:r>
            <a:r>
              <a:rPr lang="en-US" dirty="0"/>
              <a:t> </a:t>
            </a:r>
            <a:r>
              <a:rPr lang="ru-RU" dirty="0"/>
              <a:t>створили </a:t>
            </a:r>
            <a:r>
              <a:rPr lang="ru-RU" b="1" dirty="0" err="1"/>
              <a:t>задачі</a:t>
            </a:r>
            <a:r>
              <a:rPr lang="ru-RU" dirty="0"/>
              <a:t> (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це</a:t>
            </a:r>
            <a:r>
              <a:rPr lang="ru-RU" dirty="0"/>
              <a:t> </a:t>
            </a:r>
            <a:r>
              <a:rPr lang="ru-RU" dirty="0" err="1"/>
              <a:t>таке</a:t>
            </a:r>
            <a:r>
              <a:rPr lang="ru-RU" dirty="0"/>
              <a:t>, </a:t>
            </a:r>
            <a:r>
              <a:rPr lang="ru-RU" dirty="0" err="1"/>
              <a:t>розглянемо</a:t>
            </a:r>
            <a:r>
              <a:rPr lang="ru-RU" dirty="0"/>
              <a:t> </a:t>
            </a:r>
            <a:r>
              <a:rPr lang="ru-RU" dirty="0" err="1"/>
              <a:t>пізніше</a:t>
            </a:r>
            <a:r>
              <a:rPr lang="ru-RU" dirty="0"/>
              <a:t>) і запустили </a:t>
            </a:r>
            <a:r>
              <a:rPr lang="ru-RU" dirty="0" err="1"/>
              <a:t>їх</a:t>
            </a:r>
            <a:r>
              <a:rPr lang="ru-RU" dirty="0"/>
              <a:t> за </a:t>
            </a:r>
            <a:r>
              <a:rPr lang="ru-RU" dirty="0" err="1"/>
              <a:t>допомогою</a:t>
            </a:r>
            <a:r>
              <a:rPr lang="ru-RU" dirty="0"/>
              <a:t> </a:t>
            </a:r>
            <a:r>
              <a:rPr lang="en-US" b="1" dirty="0" err="1"/>
              <a:t>asyncio.run</a:t>
            </a:r>
            <a:r>
              <a:rPr lang="en-US" dirty="0" smtClean="0"/>
              <a:t>.</a:t>
            </a:r>
            <a:endParaRPr lang="ru-RU" dirty="0"/>
          </a:p>
          <a:p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2888" y="964907"/>
            <a:ext cx="2865437" cy="5067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8529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async</a:t>
            </a:r>
            <a:r>
              <a:rPr lang="en-US" dirty="0"/>
              <a:t>/await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15600" y="1536633"/>
            <a:ext cx="6554942" cy="4495574"/>
          </a:xfrm>
        </p:spPr>
        <p:txBody>
          <a:bodyPr>
            <a:normAutofit lnSpcReduction="10000"/>
          </a:bodyPr>
          <a:lstStyle/>
          <a:p>
            <a:pPr marL="186262" indent="0">
              <a:buNone/>
            </a:pPr>
            <a:r>
              <a:rPr lang="ru-RU" b="1" dirty="0"/>
              <a:t>Як </a:t>
            </a:r>
            <a:r>
              <a:rPr lang="ru-RU" b="1" dirty="0" err="1"/>
              <a:t>це</a:t>
            </a:r>
            <a:r>
              <a:rPr lang="ru-RU" b="1" dirty="0"/>
              <a:t> </a:t>
            </a:r>
            <a:r>
              <a:rPr lang="ru-RU" b="1" dirty="0" err="1"/>
              <a:t>працює</a:t>
            </a:r>
            <a:r>
              <a:rPr lang="ru-RU" b="1" dirty="0"/>
              <a:t>:</a:t>
            </a:r>
          </a:p>
          <a:p>
            <a:r>
              <a:rPr lang="ru-RU" dirty="0" err="1" smtClean="0"/>
              <a:t>Виконалася</a:t>
            </a:r>
            <a:r>
              <a:rPr lang="ru-RU" dirty="0" smtClean="0"/>
              <a:t> </a:t>
            </a:r>
            <a:r>
              <a:rPr lang="ru-RU" dirty="0" err="1"/>
              <a:t>швидка</a:t>
            </a:r>
            <a:r>
              <a:rPr lang="ru-RU" dirty="0"/>
              <a:t> </a:t>
            </a:r>
            <a:r>
              <a:rPr lang="ru-RU" dirty="0" err="1"/>
              <a:t>частина</a:t>
            </a:r>
            <a:r>
              <a:rPr lang="ru-RU" dirty="0"/>
              <a:t> </a:t>
            </a:r>
            <a:r>
              <a:rPr lang="ru-RU" dirty="0" err="1"/>
              <a:t>функції</a:t>
            </a:r>
            <a:r>
              <a:rPr lang="ru-RU" dirty="0"/>
              <a:t> </a:t>
            </a:r>
            <a:r>
              <a:rPr lang="en-US" b="1" dirty="0"/>
              <a:t>fun1</a:t>
            </a:r>
            <a:r>
              <a:rPr lang="en-US" dirty="0"/>
              <a:t>.</a:t>
            </a:r>
          </a:p>
          <a:p>
            <a:r>
              <a:rPr lang="en-US" b="1" dirty="0" smtClean="0"/>
              <a:t>fun1</a:t>
            </a:r>
            <a:r>
              <a:rPr lang="en-US" dirty="0" smtClean="0"/>
              <a:t> </a:t>
            </a:r>
            <a:r>
              <a:rPr lang="ru-RU" dirty="0"/>
              <a:t>сказала </a:t>
            </a:r>
            <a:r>
              <a:rPr lang="ru-RU" dirty="0" err="1"/>
              <a:t>інтерпретатору</a:t>
            </a:r>
            <a:r>
              <a:rPr lang="ru-RU" dirty="0" smtClean="0"/>
              <a:t>:</a:t>
            </a:r>
          </a:p>
          <a:p>
            <a:pPr lvl="1"/>
            <a:r>
              <a:rPr lang="ru-RU" i="1" dirty="0" smtClean="0"/>
              <a:t>"</a:t>
            </a:r>
            <a:r>
              <a:rPr lang="ru-RU" i="1" dirty="0" err="1"/>
              <a:t>Іди</a:t>
            </a:r>
            <a:r>
              <a:rPr lang="ru-RU" i="1" dirty="0"/>
              <a:t> </a:t>
            </a:r>
            <a:r>
              <a:rPr lang="ru-RU" i="1" dirty="0" err="1"/>
              <a:t>далі</a:t>
            </a:r>
            <a:r>
              <a:rPr lang="ru-RU" i="1" dirty="0"/>
              <a:t>, я посплю 3 </a:t>
            </a:r>
            <a:r>
              <a:rPr lang="ru-RU" i="1" dirty="0" err="1"/>
              <a:t>секунди</a:t>
            </a:r>
            <a:r>
              <a:rPr lang="ru-RU" i="1" dirty="0"/>
              <a:t>."</a:t>
            </a:r>
            <a:endParaRPr lang="ru-RU" dirty="0"/>
          </a:p>
          <a:p>
            <a:r>
              <a:rPr lang="ru-RU" dirty="0" err="1" smtClean="0"/>
              <a:t>Виконалася</a:t>
            </a:r>
            <a:r>
              <a:rPr lang="ru-RU" dirty="0" smtClean="0"/>
              <a:t> </a:t>
            </a:r>
            <a:r>
              <a:rPr lang="ru-RU" dirty="0" err="1"/>
              <a:t>швидка</a:t>
            </a:r>
            <a:r>
              <a:rPr lang="ru-RU" dirty="0"/>
              <a:t> </a:t>
            </a:r>
            <a:r>
              <a:rPr lang="ru-RU" dirty="0" err="1"/>
              <a:t>частина</a:t>
            </a:r>
            <a:r>
              <a:rPr lang="ru-RU" dirty="0"/>
              <a:t> </a:t>
            </a:r>
            <a:r>
              <a:rPr lang="ru-RU" dirty="0" err="1"/>
              <a:t>функції</a:t>
            </a:r>
            <a:r>
              <a:rPr lang="ru-RU" dirty="0"/>
              <a:t> </a:t>
            </a:r>
            <a:r>
              <a:rPr lang="en-US" b="1" dirty="0"/>
              <a:t>fun2</a:t>
            </a:r>
            <a:r>
              <a:rPr lang="en-US" dirty="0"/>
              <a:t>.</a:t>
            </a:r>
          </a:p>
          <a:p>
            <a:r>
              <a:rPr lang="en-US" b="1" dirty="0" smtClean="0"/>
              <a:t>fun2</a:t>
            </a:r>
            <a:r>
              <a:rPr lang="en-US" dirty="0" smtClean="0"/>
              <a:t> </a:t>
            </a:r>
            <a:r>
              <a:rPr lang="ru-RU" dirty="0"/>
              <a:t>сказала </a:t>
            </a:r>
            <a:r>
              <a:rPr lang="ru-RU" dirty="0" err="1"/>
              <a:t>інтерпретатору</a:t>
            </a:r>
            <a:r>
              <a:rPr lang="ru-RU" dirty="0" smtClean="0"/>
              <a:t>:</a:t>
            </a:r>
          </a:p>
          <a:p>
            <a:pPr lvl="1"/>
            <a:r>
              <a:rPr lang="ru-RU" i="1" dirty="0" smtClean="0"/>
              <a:t>"</a:t>
            </a:r>
            <a:r>
              <a:rPr lang="ru-RU" i="1" dirty="0" err="1"/>
              <a:t>Іди</a:t>
            </a:r>
            <a:r>
              <a:rPr lang="ru-RU" i="1" dirty="0"/>
              <a:t> </a:t>
            </a:r>
            <a:r>
              <a:rPr lang="ru-RU" i="1" dirty="0" err="1"/>
              <a:t>далі</a:t>
            </a:r>
            <a:r>
              <a:rPr lang="ru-RU" i="1" dirty="0"/>
              <a:t>, я посплю 3 </a:t>
            </a:r>
            <a:r>
              <a:rPr lang="ru-RU" i="1" dirty="0" err="1"/>
              <a:t>секунди</a:t>
            </a:r>
            <a:r>
              <a:rPr lang="ru-RU" i="1" dirty="0"/>
              <a:t>."</a:t>
            </a:r>
            <a:endParaRPr lang="ru-RU" dirty="0"/>
          </a:p>
          <a:p>
            <a:r>
              <a:rPr lang="ru-RU" dirty="0" err="1" smtClean="0"/>
              <a:t>Інтерпретатору</a:t>
            </a:r>
            <a:r>
              <a:rPr lang="ru-RU" dirty="0" smtClean="0"/>
              <a:t> </a:t>
            </a:r>
            <a:r>
              <a:rPr lang="ru-RU" b="1" dirty="0" err="1"/>
              <a:t>більше</a:t>
            </a:r>
            <a:r>
              <a:rPr lang="ru-RU" b="1" dirty="0"/>
              <a:t> </a:t>
            </a:r>
            <a:r>
              <a:rPr lang="ru-RU" b="1" dirty="0" err="1"/>
              <a:t>нічого</a:t>
            </a:r>
            <a:r>
              <a:rPr lang="ru-RU" b="1" dirty="0"/>
              <a:t> </a:t>
            </a:r>
            <a:r>
              <a:rPr lang="ru-RU" b="1" dirty="0" err="1"/>
              <a:t>робити</a:t>
            </a:r>
            <a:r>
              <a:rPr lang="ru-RU" dirty="0"/>
              <a:t>, тому </a:t>
            </a:r>
            <a:r>
              <a:rPr lang="ru-RU" dirty="0" err="1"/>
              <a:t>він</a:t>
            </a:r>
            <a:r>
              <a:rPr lang="ru-RU" dirty="0"/>
              <a:t> </a:t>
            </a:r>
            <a:r>
              <a:rPr lang="ru-RU" b="1" dirty="0" err="1"/>
              <a:t>чекає</a:t>
            </a:r>
            <a:r>
              <a:rPr lang="ru-RU" dirty="0"/>
              <a:t>, </a:t>
            </a:r>
            <a:r>
              <a:rPr lang="ru-RU" dirty="0" err="1"/>
              <a:t>поки</a:t>
            </a:r>
            <a:r>
              <a:rPr lang="ru-RU" dirty="0"/>
              <a:t> перша "прокинута" </a:t>
            </a:r>
            <a:r>
              <a:rPr lang="ru-RU" dirty="0" err="1"/>
              <a:t>функція</a:t>
            </a:r>
            <a:r>
              <a:rPr lang="ru-RU" dirty="0"/>
              <a:t> </a:t>
            </a:r>
            <a:r>
              <a:rPr lang="ru-RU" dirty="0" err="1"/>
              <a:t>повідомить</a:t>
            </a:r>
            <a:r>
              <a:rPr lang="ru-RU" dirty="0"/>
              <a:t> про </a:t>
            </a:r>
            <a:r>
              <a:rPr lang="ru-RU" dirty="0" err="1"/>
              <a:t>завершення</a:t>
            </a:r>
            <a:r>
              <a:rPr lang="ru-RU" dirty="0"/>
              <a:t>.</a:t>
            </a:r>
          </a:p>
          <a:p>
            <a:r>
              <a:rPr lang="ru-RU" dirty="0" smtClean="0"/>
              <a:t>На </a:t>
            </a:r>
            <a:r>
              <a:rPr lang="ru-RU" b="1" dirty="0" err="1"/>
              <a:t>долі</a:t>
            </a:r>
            <a:r>
              <a:rPr lang="ru-RU" b="1" dirty="0"/>
              <a:t> </a:t>
            </a:r>
            <a:r>
              <a:rPr lang="ru-RU" b="1" dirty="0" err="1"/>
              <a:t>мілісекунди</a:t>
            </a:r>
            <a:r>
              <a:rPr lang="ru-RU" b="1" dirty="0"/>
              <a:t> </a:t>
            </a:r>
            <a:r>
              <a:rPr lang="ru-RU" b="1" dirty="0" err="1"/>
              <a:t>раніше</a:t>
            </a:r>
            <a:r>
              <a:rPr lang="ru-RU" dirty="0"/>
              <a:t> </a:t>
            </a:r>
            <a:r>
              <a:rPr lang="ru-RU" dirty="0" err="1"/>
              <a:t>прокинулася</a:t>
            </a:r>
            <a:r>
              <a:rPr lang="ru-RU" dirty="0"/>
              <a:t> </a:t>
            </a:r>
            <a:r>
              <a:rPr lang="en-US" b="1" dirty="0"/>
              <a:t>fun1</a:t>
            </a:r>
            <a:r>
              <a:rPr lang="en-US" dirty="0"/>
              <a:t> (</a:t>
            </a:r>
            <a:r>
              <a:rPr lang="ru-RU" dirty="0" err="1"/>
              <a:t>адже</a:t>
            </a:r>
            <a:r>
              <a:rPr lang="ru-RU" dirty="0"/>
              <a:t> вона й заснула </a:t>
            </a:r>
            <a:r>
              <a:rPr lang="ru-RU" dirty="0" err="1"/>
              <a:t>трохи</a:t>
            </a:r>
            <a:r>
              <a:rPr lang="ru-RU" dirty="0"/>
              <a:t> </a:t>
            </a:r>
            <a:r>
              <a:rPr lang="ru-RU" dirty="0" err="1"/>
              <a:t>раніше</a:t>
            </a:r>
            <a:r>
              <a:rPr lang="ru-RU" dirty="0"/>
              <a:t>) і </a:t>
            </a:r>
            <a:r>
              <a:rPr lang="ru-RU" b="1" dirty="0" err="1"/>
              <a:t>повідомила</a:t>
            </a:r>
            <a:r>
              <a:rPr lang="ru-RU" b="1" dirty="0"/>
              <a:t> про </a:t>
            </a:r>
            <a:r>
              <a:rPr lang="ru-RU" b="1" dirty="0" err="1"/>
              <a:t>завершення</a:t>
            </a:r>
            <a:r>
              <a:rPr lang="ru-RU" dirty="0"/>
              <a:t>.</a:t>
            </a:r>
          </a:p>
          <a:p>
            <a:r>
              <a:rPr lang="ru-RU" dirty="0" smtClean="0"/>
              <a:t>Те </a:t>
            </a:r>
            <a:r>
              <a:rPr lang="ru-RU" dirty="0"/>
              <a:t>ж </a:t>
            </a:r>
            <a:r>
              <a:rPr lang="ru-RU" dirty="0" err="1"/>
              <a:t>саме</a:t>
            </a:r>
            <a:r>
              <a:rPr lang="ru-RU" dirty="0"/>
              <a:t> </a:t>
            </a:r>
            <a:r>
              <a:rPr lang="ru-RU" dirty="0" err="1"/>
              <a:t>зробила</a:t>
            </a:r>
            <a:r>
              <a:rPr lang="ru-RU" dirty="0"/>
              <a:t> </a:t>
            </a:r>
            <a:r>
              <a:rPr lang="en-US" b="1" dirty="0"/>
              <a:t>fun2</a:t>
            </a:r>
            <a:r>
              <a:rPr lang="en-US" dirty="0" smtClean="0"/>
              <a:t>.</a:t>
            </a:r>
            <a:endParaRPr lang="ru-RU" dirty="0"/>
          </a:p>
          <a:p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2888" y="964907"/>
            <a:ext cx="2865437" cy="5067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618742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async</a:t>
            </a:r>
            <a:r>
              <a:rPr lang="en-US" dirty="0"/>
              <a:t>/await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15600" y="1536633"/>
            <a:ext cx="7729594" cy="4653152"/>
          </a:xfrm>
        </p:spPr>
        <p:txBody>
          <a:bodyPr>
            <a:normAutofit/>
          </a:bodyPr>
          <a:lstStyle/>
          <a:p>
            <a:pPr marL="186262" indent="0">
              <a:buNone/>
            </a:pPr>
            <a:r>
              <a:rPr lang="ru-RU" dirty="0" err="1"/>
              <a:t>Клас</a:t>
            </a:r>
            <a:r>
              <a:rPr lang="ru-RU" dirty="0"/>
              <a:t> </a:t>
            </a:r>
            <a:r>
              <a:rPr lang="ru-RU" dirty="0" err="1"/>
              <a:t>функції</a:t>
            </a:r>
            <a:r>
              <a:rPr lang="ru-RU" dirty="0"/>
              <a:t> </a:t>
            </a:r>
            <a:r>
              <a:rPr lang="ru-RU" b="1" dirty="0"/>
              <a:t>не </a:t>
            </a:r>
            <a:r>
              <a:rPr lang="ru-RU" b="1" dirty="0" err="1"/>
              <a:t>змінився</a:t>
            </a:r>
            <a:r>
              <a:rPr lang="ru-RU" dirty="0"/>
              <a:t>, але </a:t>
            </a:r>
            <a:r>
              <a:rPr lang="ru-RU" dirty="0" err="1"/>
              <a:t>завдяки</a:t>
            </a:r>
            <a:r>
              <a:rPr lang="ru-RU" dirty="0"/>
              <a:t> </a:t>
            </a:r>
            <a:r>
              <a:rPr lang="ru-RU" dirty="0" err="1"/>
              <a:t>ключовому</a:t>
            </a:r>
            <a:r>
              <a:rPr lang="ru-RU" dirty="0"/>
              <a:t> слову </a:t>
            </a:r>
            <a:r>
              <a:rPr lang="en-US" b="1" dirty="0" err="1"/>
              <a:t>async</a:t>
            </a:r>
            <a:r>
              <a:rPr lang="en-US" dirty="0"/>
              <a:t> </a:t>
            </a:r>
            <a:r>
              <a:rPr lang="ru-RU" dirty="0"/>
              <a:t>вона </a:t>
            </a:r>
            <a:r>
              <a:rPr lang="ru-RU" dirty="0" err="1"/>
              <a:t>тепер</a:t>
            </a:r>
            <a:r>
              <a:rPr lang="ru-RU" dirty="0"/>
              <a:t> </a:t>
            </a:r>
            <a:r>
              <a:rPr lang="ru-RU" dirty="0" err="1"/>
              <a:t>повертає</a:t>
            </a:r>
            <a:r>
              <a:rPr lang="ru-RU" dirty="0"/>
              <a:t> не &lt;</a:t>
            </a:r>
            <a:r>
              <a:rPr lang="en-US" dirty="0"/>
              <a:t>class '</a:t>
            </a:r>
            <a:r>
              <a:rPr lang="en-US" dirty="0" err="1"/>
              <a:t>NoneType</a:t>
            </a:r>
            <a:r>
              <a:rPr lang="en-US" dirty="0"/>
              <a:t>'&gt;, </a:t>
            </a:r>
            <a:r>
              <a:rPr lang="ru-RU" dirty="0"/>
              <a:t>а &lt;</a:t>
            </a:r>
            <a:r>
              <a:rPr lang="en-US" dirty="0"/>
              <a:t>class '</a:t>
            </a:r>
            <a:r>
              <a:rPr lang="en-US" dirty="0" err="1"/>
              <a:t>coroutine</a:t>
            </a:r>
            <a:r>
              <a:rPr lang="en-US" dirty="0"/>
              <a:t>'&gt;. </a:t>
            </a:r>
            <a:r>
              <a:rPr lang="ru-RU" dirty="0" err="1"/>
              <a:t>Ніщо</a:t>
            </a:r>
            <a:r>
              <a:rPr lang="ru-RU" dirty="0"/>
              <a:t> </a:t>
            </a:r>
            <a:r>
              <a:rPr lang="ru-RU" dirty="0" err="1"/>
              <a:t>перетворилося</a:t>
            </a:r>
            <a:r>
              <a:rPr lang="ru-RU" dirty="0"/>
              <a:t> на </a:t>
            </a:r>
            <a:r>
              <a:rPr lang="ru-RU" b="1" dirty="0" err="1"/>
              <a:t>щось</a:t>
            </a:r>
            <a:r>
              <a:rPr lang="ru-RU" dirty="0"/>
              <a:t>! На сцену </a:t>
            </a:r>
            <a:r>
              <a:rPr lang="ru-RU" dirty="0" err="1"/>
              <a:t>виходить</a:t>
            </a:r>
            <a:r>
              <a:rPr lang="ru-RU" dirty="0"/>
              <a:t> нова </a:t>
            </a:r>
            <a:r>
              <a:rPr lang="ru-RU" dirty="0" err="1"/>
              <a:t>сутність</a:t>
            </a:r>
            <a:r>
              <a:rPr lang="ru-RU" dirty="0"/>
              <a:t> — </a:t>
            </a:r>
            <a:r>
              <a:rPr lang="ru-RU" b="1" dirty="0" err="1"/>
              <a:t>корутина</a:t>
            </a:r>
            <a:r>
              <a:rPr lang="ru-RU" dirty="0"/>
              <a:t>.</a:t>
            </a:r>
          </a:p>
          <a:p>
            <a:pPr marL="186262" indent="0">
              <a:buNone/>
            </a:pPr>
            <a:r>
              <a:rPr lang="ru-RU" b="1" dirty="0" err="1"/>
              <a:t>Що</a:t>
            </a:r>
            <a:r>
              <a:rPr lang="ru-RU" b="1" dirty="0"/>
              <a:t> нам </a:t>
            </a:r>
            <a:r>
              <a:rPr lang="ru-RU" b="1" dirty="0" err="1"/>
              <a:t>потрібно</a:t>
            </a:r>
            <a:r>
              <a:rPr lang="ru-RU" b="1" dirty="0"/>
              <a:t> знати про </a:t>
            </a:r>
            <a:r>
              <a:rPr lang="ru-RU" b="1" dirty="0" err="1" smtClean="0"/>
              <a:t>корутину</a:t>
            </a:r>
            <a:r>
              <a:rPr lang="ru-RU" b="1" dirty="0" smtClean="0"/>
              <a:t>?</a:t>
            </a:r>
          </a:p>
          <a:p>
            <a:r>
              <a:rPr lang="ru-RU" dirty="0" err="1" smtClean="0"/>
              <a:t>Пам’ятаєте</a:t>
            </a:r>
            <a:r>
              <a:rPr lang="ru-RU" dirty="0"/>
              <a:t>, як у </a:t>
            </a:r>
            <a:r>
              <a:rPr lang="en-US" dirty="0"/>
              <a:t>Python </a:t>
            </a:r>
            <a:r>
              <a:rPr lang="ru-RU" dirty="0" err="1"/>
              <a:t>влаштований</a:t>
            </a:r>
            <a:r>
              <a:rPr lang="ru-RU" dirty="0"/>
              <a:t> </a:t>
            </a:r>
            <a:r>
              <a:rPr lang="ru-RU" b="1" dirty="0"/>
              <a:t>генератор</a:t>
            </a:r>
            <a:r>
              <a:rPr lang="ru-RU" dirty="0"/>
              <a:t>? </a:t>
            </a:r>
            <a:r>
              <a:rPr lang="ru-RU" dirty="0" err="1"/>
              <a:t>Це</a:t>
            </a:r>
            <a:r>
              <a:rPr lang="ru-RU" dirty="0"/>
              <a:t> </a:t>
            </a:r>
            <a:r>
              <a:rPr lang="ru-RU" dirty="0" err="1"/>
              <a:t>така</a:t>
            </a:r>
            <a:r>
              <a:rPr lang="ru-RU" dirty="0"/>
              <a:t> </a:t>
            </a:r>
            <a:r>
              <a:rPr lang="ru-RU" dirty="0" err="1"/>
              <a:t>функція</a:t>
            </a:r>
            <a:r>
              <a:rPr lang="ru-RU" dirty="0"/>
              <a:t>, яка </a:t>
            </a:r>
            <a:r>
              <a:rPr lang="ru-RU" dirty="0" err="1"/>
              <a:t>починає</a:t>
            </a:r>
            <a:r>
              <a:rPr lang="ru-RU" dirty="0"/>
              <a:t> </a:t>
            </a:r>
            <a:r>
              <a:rPr lang="ru-RU" b="1" dirty="0" err="1"/>
              <a:t>повертати</a:t>
            </a:r>
            <a:r>
              <a:rPr lang="ru-RU" b="1" dirty="0"/>
              <a:t> </a:t>
            </a:r>
            <a:r>
              <a:rPr lang="ru-RU" b="1" dirty="0" err="1"/>
              <a:t>значення</a:t>
            </a:r>
            <a:r>
              <a:rPr lang="ru-RU" b="1" dirty="0"/>
              <a:t> </a:t>
            </a:r>
            <a:r>
              <a:rPr lang="ru-RU" b="1" dirty="0" err="1"/>
              <a:t>частинами</a:t>
            </a:r>
            <a:r>
              <a:rPr lang="ru-RU" dirty="0"/>
              <a:t>, </a:t>
            </a:r>
            <a:r>
              <a:rPr lang="ru-RU" dirty="0" err="1"/>
              <a:t>якщо</a:t>
            </a:r>
            <a:r>
              <a:rPr lang="ru-RU" dirty="0"/>
              <a:t> </a:t>
            </a:r>
            <a:r>
              <a:rPr lang="ru-RU" dirty="0" err="1"/>
              <a:t>замість</a:t>
            </a:r>
            <a:r>
              <a:rPr lang="ru-RU" dirty="0"/>
              <a:t> </a:t>
            </a:r>
            <a:r>
              <a:rPr lang="en-US" dirty="0"/>
              <a:t>return </a:t>
            </a:r>
            <a:r>
              <a:rPr lang="ru-RU" dirty="0"/>
              <a:t>у </a:t>
            </a:r>
            <a:r>
              <a:rPr lang="ru-RU" dirty="0" err="1"/>
              <a:t>ній</a:t>
            </a:r>
            <a:r>
              <a:rPr lang="ru-RU" dirty="0"/>
              <a:t> </a:t>
            </a:r>
            <a:r>
              <a:rPr lang="ru-RU" dirty="0" err="1"/>
              <a:t>використати</a:t>
            </a:r>
            <a:r>
              <a:rPr lang="ru-RU" dirty="0"/>
              <a:t> </a:t>
            </a:r>
            <a:r>
              <a:rPr lang="en-US" dirty="0"/>
              <a:t>yield.</a:t>
            </a:r>
          </a:p>
          <a:p>
            <a:r>
              <a:rPr lang="ru-RU" dirty="0"/>
              <a:t>Так от, </a:t>
            </a:r>
            <a:r>
              <a:rPr lang="ru-RU" b="1" dirty="0" err="1"/>
              <a:t>корутина</a:t>
            </a:r>
            <a:r>
              <a:rPr lang="ru-RU" b="1" dirty="0"/>
              <a:t> — </a:t>
            </a:r>
            <a:r>
              <a:rPr lang="ru-RU" b="1" dirty="0" err="1"/>
              <a:t>це</a:t>
            </a:r>
            <a:r>
              <a:rPr lang="ru-RU" b="1" dirty="0"/>
              <a:t> </a:t>
            </a:r>
            <a:r>
              <a:rPr lang="ru-RU" b="1" dirty="0" err="1"/>
              <a:t>різновид</a:t>
            </a:r>
            <a:r>
              <a:rPr lang="ru-RU" b="1" dirty="0"/>
              <a:t> </a:t>
            </a:r>
            <a:r>
              <a:rPr lang="ru-RU" b="1" dirty="0" smtClean="0"/>
              <a:t>генератора</a:t>
            </a:r>
            <a:r>
              <a:rPr lang="ru-RU" dirty="0" smtClean="0"/>
              <a:t>. </a:t>
            </a:r>
            <a:r>
              <a:rPr lang="ru-RU" b="1" dirty="0" err="1" smtClean="0"/>
              <a:t>Корутина</a:t>
            </a:r>
            <a:r>
              <a:rPr lang="ru-RU" b="1" dirty="0" smtClean="0"/>
              <a:t> </a:t>
            </a:r>
            <a:r>
              <a:rPr lang="ru-RU" b="1" dirty="0" err="1"/>
              <a:t>дає</a:t>
            </a:r>
            <a:r>
              <a:rPr lang="ru-RU" b="1" dirty="0"/>
              <a:t> </a:t>
            </a:r>
            <a:r>
              <a:rPr lang="ru-RU" b="1" dirty="0" err="1"/>
              <a:t>інтерпретатору</a:t>
            </a:r>
            <a:r>
              <a:rPr lang="ru-RU" b="1" dirty="0"/>
              <a:t> </a:t>
            </a:r>
            <a:r>
              <a:rPr lang="ru-RU" b="1" dirty="0" err="1"/>
              <a:t>можливість</a:t>
            </a:r>
            <a:r>
              <a:rPr lang="ru-RU" b="1" dirty="0"/>
              <a:t> </a:t>
            </a:r>
            <a:r>
              <a:rPr lang="ru-RU" b="1" dirty="0" err="1"/>
              <a:t>відновити</a:t>
            </a:r>
            <a:r>
              <a:rPr lang="ru-RU" b="1" dirty="0"/>
              <a:t> </a:t>
            </a:r>
            <a:r>
              <a:rPr lang="ru-RU" b="1" dirty="0" err="1"/>
              <a:t>виконання</a:t>
            </a:r>
            <a:r>
              <a:rPr lang="ru-RU" b="1" dirty="0"/>
              <a:t> </a:t>
            </a:r>
            <a:r>
              <a:rPr lang="ru-RU" b="1" dirty="0" err="1"/>
              <a:t>функції</a:t>
            </a:r>
            <a:r>
              <a:rPr lang="ru-RU" b="1" dirty="0"/>
              <a:t>, яка </a:t>
            </a:r>
            <a:r>
              <a:rPr lang="ru-RU" b="1" dirty="0" err="1"/>
              <a:t>була</a:t>
            </a:r>
            <a:r>
              <a:rPr lang="ru-RU" b="1" dirty="0"/>
              <a:t> </a:t>
            </a:r>
            <a:r>
              <a:rPr lang="ru-RU" b="1" dirty="0" err="1"/>
              <a:t>призупинена</a:t>
            </a:r>
            <a:r>
              <a:rPr lang="ru-RU" b="1" dirty="0"/>
              <a:t> в </a:t>
            </a:r>
            <a:r>
              <a:rPr lang="ru-RU" b="1" dirty="0" err="1"/>
              <a:t>місці</a:t>
            </a:r>
            <a:r>
              <a:rPr lang="ru-RU" b="1" dirty="0"/>
              <a:t> </a:t>
            </a:r>
            <a:r>
              <a:rPr lang="ru-RU" b="1" dirty="0" err="1"/>
              <a:t>розміщення</a:t>
            </a:r>
            <a:r>
              <a:rPr lang="ru-RU" b="1" dirty="0"/>
              <a:t> </a:t>
            </a:r>
            <a:r>
              <a:rPr lang="ru-RU" b="1" dirty="0" err="1"/>
              <a:t>ключового</a:t>
            </a:r>
            <a:r>
              <a:rPr lang="ru-RU" b="1" dirty="0"/>
              <a:t> слова </a:t>
            </a:r>
            <a:r>
              <a:rPr lang="en-US" b="1" dirty="0"/>
              <a:t>await.</a:t>
            </a:r>
            <a:endParaRPr lang="en-US" dirty="0"/>
          </a:p>
          <a:p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5565" y="1173554"/>
            <a:ext cx="2576513" cy="466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618742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async</a:t>
            </a:r>
            <a:r>
              <a:rPr lang="en-US" dirty="0"/>
              <a:t>/await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15600" y="1536633"/>
            <a:ext cx="7729594" cy="4653152"/>
          </a:xfrm>
        </p:spPr>
        <p:txBody>
          <a:bodyPr>
            <a:normAutofit/>
          </a:bodyPr>
          <a:lstStyle/>
          <a:p>
            <a:pPr marL="186262" indent="0">
              <a:buNone/>
            </a:pPr>
            <a:r>
              <a:rPr lang="ru-RU" dirty="0"/>
              <a:t>Часто </a:t>
            </a:r>
            <a:r>
              <a:rPr lang="ru-RU" b="1" dirty="0" err="1"/>
              <a:t>корутиною</a:t>
            </a:r>
            <a:r>
              <a:rPr lang="ru-RU" b="1" dirty="0"/>
              <a:t> </a:t>
            </a:r>
            <a:r>
              <a:rPr lang="ru-RU" b="1" dirty="0" err="1"/>
              <a:t>називають</a:t>
            </a:r>
            <a:r>
              <a:rPr lang="ru-RU" b="1" dirty="0"/>
              <a:t> саму </a:t>
            </a:r>
            <a:r>
              <a:rPr lang="ru-RU" b="1" dirty="0" err="1"/>
              <a:t>функцію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містить</a:t>
            </a:r>
            <a:r>
              <a:rPr lang="ru-RU" dirty="0"/>
              <a:t> </a:t>
            </a:r>
            <a:r>
              <a:rPr lang="en-US" dirty="0"/>
              <a:t>await. </a:t>
            </a:r>
            <a:r>
              <a:rPr lang="ru-RU" b="1" dirty="0"/>
              <a:t>Формально </a:t>
            </a:r>
            <a:r>
              <a:rPr lang="ru-RU" b="1" dirty="0" err="1"/>
              <a:t>це</a:t>
            </a:r>
            <a:r>
              <a:rPr lang="ru-RU" b="1" dirty="0"/>
              <a:t> неправильно</a:t>
            </a:r>
            <a:r>
              <a:rPr lang="ru-RU" dirty="0"/>
              <a:t>.</a:t>
            </a:r>
          </a:p>
          <a:p>
            <a:r>
              <a:rPr lang="ru-RU" b="1" dirty="0" err="1" smtClean="0"/>
              <a:t>Корутина</a:t>
            </a:r>
            <a:r>
              <a:rPr lang="ru-RU" b="1" dirty="0" smtClean="0"/>
              <a:t> </a:t>
            </a:r>
            <a:r>
              <a:rPr lang="ru-RU" b="1" dirty="0"/>
              <a:t>— </a:t>
            </a:r>
            <a:r>
              <a:rPr lang="ru-RU" b="1" dirty="0" err="1"/>
              <a:t>це</a:t>
            </a:r>
            <a:r>
              <a:rPr lang="ru-RU" b="1" dirty="0"/>
              <a:t> не </a:t>
            </a:r>
            <a:r>
              <a:rPr lang="ru-RU" b="1" dirty="0" err="1"/>
              <a:t>функція</a:t>
            </a:r>
            <a:r>
              <a:rPr lang="ru-RU" b="1" dirty="0"/>
              <a:t>, а те, </a:t>
            </a:r>
            <a:r>
              <a:rPr lang="ru-RU" b="1" dirty="0" err="1"/>
              <a:t>що</a:t>
            </a:r>
            <a:r>
              <a:rPr lang="ru-RU" b="1" dirty="0"/>
              <a:t> </a:t>
            </a:r>
            <a:r>
              <a:rPr lang="ru-RU" b="1" dirty="0" err="1"/>
              <a:t>ця</a:t>
            </a:r>
            <a:r>
              <a:rPr lang="ru-RU" b="1" dirty="0"/>
              <a:t> </a:t>
            </a:r>
            <a:r>
              <a:rPr lang="ru-RU" b="1" dirty="0" err="1"/>
              <a:t>функція</a:t>
            </a:r>
            <a:r>
              <a:rPr lang="ru-RU" b="1" dirty="0"/>
              <a:t> </a:t>
            </a:r>
            <a:r>
              <a:rPr lang="ru-RU" b="1" dirty="0" err="1"/>
              <a:t>повертає</a:t>
            </a:r>
            <a:r>
              <a:rPr lang="ru-RU" b="1" dirty="0"/>
              <a:t>!</a:t>
            </a:r>
            <a:endParaRPr lang="ru-RU" dirty="0"/>
          </a:p>
          <a:p>
            <a:r>
              <a:rPr lang="ru-RU" b="1" dirty="0" err="1"/>
              <a:t>Відчуваєте</a:t>
            </a:r>
            <a:r>
              <a:rPr lang="ru-RU" b="1" dirty="0"/>
              <a:t> </a:t>
            </a:r>
            <a:r>
              <a:rPr lang="ru-RU" b="1" dirty="0" err="1"/>
              <a:t>різницю</a:t>
            </a:r>
            <a:r>
              <a:rPr lang="ru-RU" b="1" dirty="0"/>
              <a:t> </a:t>
            </a:r>
            <a:r>
              <a:rPr lang="ru-RU" b="1" dirty="0" err="1"/>
              <a:t>між</a:t>
            </a:r>
            <a:r>
              <a:rPr lang="ru-RU" b="1" dirty="0"/>
              <a:t> </a:t>
            </a:r>
            <a:r>
              <a:rPr lang="en-US" b="1" dirty="0"/>
              <a:t>f </a:t>
            </a:r>
            <a:r>
              <a:rPr lang="ru-RU" b="1" dirty="0"/>
              <a:t>та </a:t>
            </a:r>
            <a:r>
              <a:rPr lang="en-US" b="1" dirty="0"/>
              <a:t>f()?</a:t>
            </a:r>
            <a:endParaRPr lang="en-US" dirty="0"/>
          </a:p>
          <a:p>
            <a:r>
              <a:rPr lang="en-US" dirty="0"/>
              <a:t>f — </a:t>
            </a:r>
            <a:r>
              <a:rPr lang="ru-RU" dirty="0" err="1"/>
              <a:t>це</a:t>
            </a:r>
            <a:r>
              <a:rPr lang="ru-RU" dirty="0"/>
              <a:t> </a:t>
            </a:r>
            <a:r>
              <a:rPr lang="ru-RU" dirty="0" err="1" smtClean="0"/>
              <a:t>корутинна</a:t>
            </a:r>
            <a:r>
              <a:rPr lang="ru-RU" dirty="0"/>
              <a:t> </a:t>
            </a:r>
            <a:r>
              <a:rPr lang="ru-RU" dirty="0" err="1" smtClean="0"/>
              <a:t>функція</a:t>
            </a:r>
            <a:endParaRPr lang="ru-RU" dirty="0"/>
          </a:p>
          <a:p>
            <a:r>
              <a:rPr lang="en-US" dirty="0"/>
              <a:t>f() — </a:t>
            </a:r>
            <a:r>
              <a:rPr lang="ru-RU" dirty="0" err="1"/>
              <a:t>це</a:t>
            </a:r>
            <a:r>
              <a:rPr lang="ru-RU" dirty="0"/>
              <a:t> </a:t>
            </a:r>
            <a:r>
              <a:rPr lang="ru-RU" b="1" dirty="0" err="1"/>
              <a:t>корутина</a:t>
            </a:r>
            <a:r>
              <a:rPr lang="ru-RU" dirty="0"/>
              <a:t>, яка </a:t>
            </a:r>
            <a:r>
              <a:rPr lang="ru-RU" dirty="0" err="1"/>
              <a:t>з’являється</a:t>
            </a:r>
            <a:r>
              <a:rPr lang="ru-RU" dirty="0"/>
              <a:t> </a:t>
            </a:r>
            <a:r>
              <a:rPr lang="ru-RU" b="1" dirty="0" err="1"/>
              <a:t>після</a:t>
            </a:r>
            <a:r>
              <a:rPr lang="ru-RU" b="1" dirty="0"/>
              <a:t> </a:t>
            </a:r>
            <a:r>
              <a:rPr lang="ru-RU" b="1" dirty="0" err="1"/>
              <a:t>виклику</a:t>
            </a:r>
            <a:r>
              <a:rPr lang="ru-RU" b="1" dirty="0"/>
              <a:t> </a:t>
            </a:r>
            <a:r>
              <a:rPr lang="ru-RU" b="1" dirty="0" err="1"/>
              <a:t>цієї</a:t>
            </a:r>
            <a:r>
              <a:rPr lang="ru-RU" b="1" dirty="0"/>
              <a:t> </a:t>
            </a:r>
            <a:r>
              <a:rPr lang="ru-RU" b="1" dirty="0" err="1"/>
              <a:t>функції</a:t>
            </a:r>
            <a:endParaRPr lang="ru-RU" dirty="0"/>
          </a:p>
          <a:p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5565" y="1173554"/>
            <a:ext cx="2576513" cy="466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108175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async</a:t>
            </a:r>
            <a:r>
              <a:rPr lang="en-US" dirty="0"/>
              <a:t>/await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15600" y="1536633"/>
            <a:ext cx="7729594" cy="4653152"/>
          </a:xfrm>
        </p:spPr>
        <p:txBody>
          <a:bodyPr>
            <a:normAutofit/>
          </a:bodyPr>
          <a:lstStyle/>
          <a:p>
            <a:pPr marL="186262" indent="0">
              <a:buNone/>
            </a:pPr>
            <a:r>
              <a:rPr lang="uk-UA" dirty="0" smtClean="0"/>
              <a:t>Наступним кроком для нас є побачити прекрасний об'єкт </a:t>
            </a:r>
            <a:r>
              <a:rPr lang="uk-UA" dirty="0" err="1" smtClean="0"/>
              <a:t>таск</a:t>
            </a:r>
            <a:r>
              <a:rPr lang="uk-UA" dirty="0" smtClean="0"/>
              <a:t> який як не дивно має тип </a:t>
            </a:r>
            <a:r>
              <a:rPr lang="en-US" dirty="0"/>
              <a:t>&lt;class '_</a:t>
            </a:r>
            <a:r>
              <a:rPr lang="en-US" dirty="0" err="1"/>
              <a:t>asyncio.Task</a:t>
            </a:r>
            <a:r>
              <a:rPr lang="en-US" dirty="0" smtClean="0"/>
              <a:t>'&gt;</a:t>
            </a:r>
            <a:r>
              <a:rPr lang="uk-UA" dirty="0" smtClean="0"/>
              <a:t> (похідний від </a:t>
            </a:r>
            <a:r>
              <a:rPr lang="en-US" dirty="0"/>
              <a:t>&lt;class '_</a:t>
            </a:r>
            <a:r>
              <a:rPr lang="en-US" dirty="0" err="1"/>
              <a:t>asyncio.Future</a:t>
            </a:r>
            <a:r>
              <a:rPr lang="en-US" dirty="0" smtClean="0"/>
              <a:t>'&gt;</a:t>
            </a:r>
            <a:r>
              <a:rPr lang="uk-UA" dirty="0" smtClean="0"/>
              <a:t>)</a:t>
            </a:r>
            <a:r>
              <a:rPr lang="uk-UA" dirty="0" smtClean="0"/>
              <a:t>.</a:t>
            </a:r>
          </a:p>
          <a:p>
            <a:r>
              <a:rPr lang="ru-RU" b="1" dirty="0" err="1"/>
              <a:t>Футура</a:t>
            </a:r>
            <a:r>
              <a:rPr lang="ru-RU" dirty="0"/>
              <a:t> (</a:t>
            </a:r>
            <a:r>
              <a:rPr lang="ru-RU" dirty="0" err="1"/>
              <a:t>якщо</a:t>
            </a:r>
            <a:r>
              <a:rPr lang="ru-RU" dirty="0"/>
              <a:t> </a:t>
            </a:r>
            <a:r>
              <a:rPr lang="ru-RU" dirty="0" err="1"/>
              <a:t>зовсім</a:t>
            </a:r>
            <a:r>
              <a:rPr lang="ru-RU" dirty="0"/>
              <a:t> </a:t>
            </a:r>
            <a:r>
              <a:rPr lang="ru-RU" dirty="0" err="1"/>
              <a:t>спростити</a:t>
            </a:r>
            <a:r>
              <a:rPr lang="ru-RU" dirty="0"/>
              <a:t>) — </a:t>
            </a:r>
            <a:r>
              <a:rPr lang="ru-RU" dirty="0" err="1"/>
              <a:t>це</a:t>
            </a:r>
            <a:r>
              <a:rPr lang="ru-RU" dirty="0"/>
              <a:t> </a:t>
            </a:r>
            <a:r>
              <a:rPr lang="ru-RU" b="1" dirty="0" err="1"/>
              <a:t>обгортка</a:t>
            </a:r>
            <a:r>
              <a:rPr lang="ru-RU" dirty="0"/>
              <a:t> для </a:t>
            </a:r>
            <a:r>
              <a:rPr lang="ru-RU" dirty="0" err="1"/>
              <a:t>деякої</a:t>
            </a:r>
            <a:r>
              <a:rPr lang="ru-RU" dirty="0"/>
              <a:t> </a:t>
            </a:r>
            <a:r>
              <a:rPr lang="ru-RU" b="1" dirty="0" err="1"/>
              <a:t>асинхронної</a:t>
            </a:r>
            <a:r>
              <a:rPr lang="ru-RU" b="1" dirty="0"/>
              <a:t> </a:t>
            </a:r>
            <a:r>
              <a:rPr lang="ru-RU" b="1" dirty="0" err="1"/>
              <a:t>сутності</a:t>
            </a:r>
            <a:r>
              <a:rPr lang="ru-RU" dirty="0"/>
              <a:t>, яка </a:t>
            </a:r>
            <a:r>
              <a:rPr lang="ru-RU" dirty="0" err="1"/>
              <a:t>дозволяє</a:t>
            </a:r>
            <a:r>
              <a:rPr lang="ru-RU" dirty="0"/>
              <a:t> </a:t>
            </a:r>
            <a:r>
              <a:rPr lang="ru-RU" dirty="0" err="1"/>
              <a:t>виконувати</a:t>
            </a:r>
            <a:r>
              <a:rPr lang="ru-RU" dirty="0"/>
              <a:t> </a:t>
            </a:r>
            <a:r>
              <a:rPr lang="ru-RU" dirty="0" err="1"/>
              <a:t>її</a:t>
            </a:r>
            <a:r>
              <a:rPr lang="ru-RU" dirty="0"/>
              <a:t> </a:t>
            </a:r>
            <a:r>
              <a:rPr lang="ru-RU" i="1" dirty="0"/>
              <a:t>"</a:t>
            </a:r>
            <a:r>
              <a:rPr lang="ru-RU" i="1" dirty="0" err="1"/>
              <a:t>начебто</a:t>
            </a:r>
            <a:r>
              <a:rPr lang="ru-RU" i="1" dirty="0"/>
              <a:t> </a:t>
            </a:r>
            <a:r>
              <a:rPr lang="ru-RU" i="1" dirty="0" err="1"/>
              <a:t>одночасно</a:t>
            </a:r>
            <a:r>
              <a:rPr lang="ru-RU" i="1" dirty="0"/>
              <a:t>"</a:t>
            </a:r>
            <a:r>
              <a:rPr lang="ru-RU" dirty="0"/>
              <a:t> з </a:t>
            </a:r>
            <a:r>
              <a:rPr lang="ru-RU" dirty="0" err="1"/>
              <a:t>іншими</a:t>
            </a:r>
            <a:r>
              <a:rPr lang="ru-RU" dirty="0"/>
              <a:t> </a:t>
            </a:r>
            <a:r>
              <a:rPr lang="ru-RU" dirty="0" err="1"/>
              <a:t>асинхронними</a:t>
            </a:r>
            <a:r>
              <a:rPr lang="ru-RU" dirty="0"/>
              <a:t> </a:t>
            </a:r>
            <a:r>
              <a:rPr lang="ru-RU" dirty="0" err="1"/>
              <a:t>сутностями</a:t>
            </a:r>
            <a:r>
              <a:rPr lang="ru-RU" dirty="0"/>
              <a:t>, </a:t>
            </a:r>
            <a:r>
              <a:rPr lang="ru-RU" b="1" dirty="0" err="1"/>
              <a:t>перемикаючись</a:t>
            </a:r>
            <a:r>
              <a:rPr lang="ru-RU" b="1" dirty="0"/>
              <a:t> </a:t>
            </a:r>
            <a:r>
              <a:rPr lang="ru-RU" b="1" dirty="0" err="1"/>
              <a:t>між</a:t>
            </a:r>
            <a:r>
              <a:rPr lang="ru-RU" b="1" dirty="0"/>
              <a:t> ними в точках, </a:t>
            </a:r>
            <a:r>
              <a:rPr lang="ru-RU" b="1" dirty="0" err="1"/>
              <a:t>позначених</a:t>
            </a:r>
            <a:r>
              <a:rPr lang="ru-RU" b="1" dirty="0"/>
              <a:t> </a:t>
            </a:r>
            <a:r>
              <a:rPr lang="ru-RU" b="1" dirty="0" err="1"/>
              <a:t>ключовим</a:t>
            </a:r>
            <a:r>
              <a:rPr lang="ru-RU" b="1" dirty="0"/>
              <a:t> словом </a:t>
            </a:r>
            <a:r>
              <a:rPr lang="en-US" b="1" dirty="0"/>
              <a:t>await</a:t>
            </a:r>
            <a:r>
              <a:rPr lang="en-US" dirty="0"/>
              <a:t>.</a:t>
            </a:r>
          </a:p>
          <a:p>
            <a:r>
              <a:rPr lang="ru-RU" dirty="0" err="1"/>
              <a:t>Крім</a:t>
            </a:r>
            <a:r>
              <a:rPr lang="ru-RU" dirty="0"/>
              <a:t> того, </a:t>
            </a:r>
            <a:r>
              <a:rPr lang="ru-RU" b="1" dirty="0" err="1"/>
              <a:t>футура</a:t>
            </a:r>
            <a:r>
              <a:rPr lang="ru-RU" dirty="0"/>
              <a:t> </a:t>
            </a:r>
            <a:r>
              <a:rPr lang="ru-RU" dirty="0" err="1"/>
              <a:t>має</a:t>
            </a:r>
            <a:r>
              <a:rPr lang="ru-RU" dirty="0"/>
              <a:t> </a:t>
            </a:r>
            <a:r>
              <a:rPr lang="ru-RU" dirty="0" err="1"/>
              <a:t>внутрішню</a:t>
            </a:r>
            <a:r>
              <a:rPr lang="ru-RU" dirty="0"/>
              <a:t> </a:t>
            </a:r>
            <a:r>
              <a:rPr lang="ru-RU" dirty="0" err="1"/>
              <a:t>змінну</a:t>
            </a:r>
            <a:r>
              <a:rPr lang="ru-RU" dirty="0"/>
              <a:t> </a:t>
            </a:r>
            <a:r>
              <a:rPr lang="ru-RU" b="1" dirty="0"/>
              <a:t>"результат"</a:t>
            </a:r>
            <a:r>
              <a:rPr lang="ru-RU" dirty="0"/>
              <a:t>, яка:</a:t>
            </a:r>
            <a:br>
              <a:rPr lang="ru-RU" dirty="0"/>
            </a:br>
            <a:r>
              <a:rPr lang="ru-RU" dirty="0"/>
              <a:t>🔹 Доступна через </a:t>
            </a:r>
            <a:r>
              <a:rPr lang="ru-RU" b="1" dirty="0"/>
              <a:t>.</a:t>
            </a:r>
            <a:r>
              <a:rPr lang="en-US" b="1" dirty="0"/>
              <a:t>result()</a:t>
            </a:r>
            <a:r>
              <a:rPr lang="en-US" dirty="0"/>
              <a:t/>
            </a:r>
            <a:br>
              <a:rPr lang="en-US" dirty="0"/>
            </a:br>
            <a:r>
              <a:rPr lang="ru-RU" dirty="0"/>
              <a:t>🔹 </a:t>
            </a:r>
            <a:r>
              <a:rPr lang="ru-RU" dirty="0" err="1"/>
              <a:t>Встановлюється</a:t>
            </a:r>
            <a:r>
              <a:rPr lang="ru-RU" dirty="0"/>
              <a:t> через </a:t>
            </a:r>
            <a:r>
              <a:rPr lang="ru-RU" b="1" dirty="0"/>
              <a:t>.</a:t>
            </a:r>
            <a:r>
              <a:rPr lang="en-US" b="1" dirty="0" err="1"/>
              <a:t>set_result</a:t>
            </a:r>
            <a:r>
              <a:rPr lang="en-US" b="1" dirty="0"/>
              <a:t>(value</a:t>
            </a:r>
            <a:r>
              <a:rPr lang="en-US" b="1" dirty="0" smtClean="0"/>
              <a:t>)</a:t>
            </a:r>
            <a:endParaRPr lang="uk-UA" b="1" dirty="0" smtClean="0"/>
          </a:p>
          <a:p>
            <a:pPr marL="186262" indent="0">
              <a:buNone/>
            </a:pPr>
            <a:r>
              <a:rPr lang="ru-RU" b="1" dirty="0"/>
              <a:t>Задача</a:t>
            </a:r>
            <a:r>
              <a:rPr lang="ru-RU" dirty="0"/>
              <a:t> — </a:t>
            </a:r>
            <a:r>
              <a:rPr lang="ru-RU" dirty="0" err="1"/>
              <a:t>це</a:t>
            </a:r>
            <a:r>
              <a:rPr lang="ru-RU" dirty="0"/>
              <a:t> </a:t>
            </a:r>
            <a:r>
              <a:rPr lang="ru-RU" b="1" dirty="0" err="1"/>
              <a:t>окремий</a:t>
            </a:r>
            <a:r>
              <a:rPr lang="ru-RU" b="1" dirty="0"/>
              <a:t> </a:t>
            </a:r>
            <a:r>
              <a:rPr lang="ru-RU" b="1" dirty="0" err="1"/>
              <a:t>випадок</a:t>
            </a:r>
            <a:r>
              <a:rPr lang="ru-RU" b="1" dirty="0"/>
              <a:t> </a:t>
            </a:r>
            <a:r>
              <a:rPr lang="ru-RU" b="1" dirty="0" err="1"/>
              <a:t>футури</a:t>
            </a:r>
            <a:r>
              <a:rPr lang="ru-RU" dirty="0"/>
              <a:t>, </a:t>
            </a:r>
            <a:r>
              <a:rPr lang="ru-RU" dirty="0" err="1"/>
              <a:t>призначений</a:t>
            </a:r>
            <a:r>
              <a:rPr lang="ru-RU" dirty="0"/>
              <a:t> для </a:t>
            </a:r>
            <a:r>
              <a:rPr lang="ru-RU" b="1" dirty="0" err="1"/>
              <a:t>обгортання</a:t>
            </a:r>
            <a:r>
              <a:rPr lang="ru-RU" b="1" dirty="0"/>
              <a:t> </a:t>
            </a:r>
            <a:r>
              <a:rPr lang="ru-RU" b="1" dirty="0" err="1"/>
              <a:t>корутини</a:t>
            </a:r>
            <a:endParaRPr lang="en-US" dirty="0"/>
          </a:p>
          <a:p>
            <a:pPr marL="186262" indent="0">
              <a:buNone/>
            </a:pPr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3236" y="1102336"/>
            <a:ext cx="2713037" cy="477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793453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async</a:t>
            </a:r>
            <a:r>
              <a:rPr lang="en-US" dirty="0"/>
              <a:t>/await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15600" y="1536633"/>
            <a:ext cx="7729594" cy="4653152"/>
          </a:xfrm>
        </p:spPr>
        <p:txBody>
          <a:bodyPr>
            <a:normAutofit/>
          </a:bodyPr>
          <a:lstStyle/>
          <a:p>
            <a:pPr marL="186262" indent="0">
              <a:buNone/>
            </a:pPr>
            <a:r>
              <a:rPr lang="uk-UA" dirty="0" smtClean="0"/>
              <a:t>І так що ж відбувалось в нас в коді:</a:t>
            </a:r>
          </a:p>
          <a:p>
            <a:r>
              <a:rPr lang="ru-RU" b="1" dirty="0" err="1" smtClean="0"/>
              <a:t>Корутину</a:t>
            </a:r>
            <a:r>
              <a:rPr lang="ru-RU" dirty="0" smtClean="0"/>
              <a:t> </a:t>
            </a:r>
            <a:r>
              <a:rPr lang="ru-RU" dirty="0" err="1"/>
              <a:t>асинхронної</a:t>
            </a:r>
            <a:r>
              <a:rPr lang="ru-RU" dirty="0"/>
              <a:t> </a:t>
            </a:r>
            <a:r>
              <a:rPr lang="ru-RU" dirty="0" err="1"/>
              <a:t>функції</a:t>
            </a:r>
            <a:r>
              <a:rPr lang="ru-RU" dirty="0"/>
              <a:t> </a:t>
            </a:r>
            <a:r>
              <a:rPr lang="en-US" dirty="0"/>
              <a:t>fun1 </a:t>
            </a:r>
            <a:r>
              <a:rPr lang="ru-RU" b="1" dirty="0" err="1"/>
              <a:t>обгорнули</a:t>
            </a:r>
            <a:r>
              <a:rPr lang="ru-RU" b="1" dirty="0"/>
              <a:t> в задачу</a:t>
            </a:r>
            <a:r>
              <a:rPr lang="ru-RU" dirty="0"/>
              <a:t> </a:t>
            </a:r>
            <a:r>
              <a:rPr lang="en-US" dirty="0"/>
              <a:t>task1.</a:t>
            </a:r>
          </a:p>
          <a:p>
            <a:r>
              <a:rPr lang="ru-RU" b="1" dirty="0" err="1" smtClean="0"/>
              <a:t>Корутину</a:t>
            </a:r>
            <a:r>
              <a:rPr lang="ru-RU" dirty="0" smtClean="0"/>
              <a:t> </a:t>
            </a:r>
            <a:r>
              <a:rPr lang="ru-RU" dirty="0" err="1"/>
              <a:t>асинхронної</a:t>
            </a:r>
            <a:r>
              <a:rPr lang="ru-RU" dirty="0"/>
              <a:t> </a:t>
            </a:r>
            <a:r>
              <a:rPr lang="ru-RU" dirty="0" err="1"/>
              <a:t>функції</a:t>
            </a:r>
            <a:r>
              <a:rPr lang="ru-RU" dirty="0"/>
              <a:t> </a:t>
            </a:r>
            <a:r>
              <a:rPr lang="en-US" dirty="0"/>
              <a:t>fun2 </a:t>
            </a:r>
            <a:r>
              <a:rPr lang="ru-RU" b="1" dirty="0" err="1"/>
              <a:t>обгорнули</a:t>
            </a:r>
            <a:r>
              <a:rPr lang="ru-RU" b="1" dirty="0"/>
              <a:t> в задачу</a:t>
            </a:r>
            <a:r>
              <a:rPr lang="ru-RU" dirty="0"/>
              <a:t> </a:t>
            </a:r>
            <a:r>
              <a:rPr lang="en-US" dirty="0"/>
              <a:t>task2.</a:t>
            </a:r>
          </a:p>
          <a:p>
            <a:r>
              <a:rPr lang="ru-RU" dirty="0" smtClean="0"/>
              <a:t>В </a:t>
            </a:r>
            <a:r>
              <a:rPr lang="ru-RU" dirty="0" err="1"/>
              <a:t>асинхронній</a:t>
            </a:r>
            <a:r>
              <a:rPr lang="ru-RU" dirty="0"/>
              <a:t> </a:t>
            </a:r>
            <a:r>
              <a:rPr lang="ru-RU" dirty="0" err="1"/>
              <a:t>функції</a:t>
            </a:r>
            <a:r>
              <a:rPr lang="ru-RU" dirty="0"/>
              <a:t> </a:t>
            </a:r>
            <a:r>
              <a:rPr lang="en-US" dirty="0"/>
              <a:t>main </a:t>
            </a:r>
            <a:r>
              <a:rPr lang="ru-RU" b="1" dirty="0" err="1"/>
              <a:t>позначили</a:t>
            </a:r>
            <a:r>
              <a:rPr lang="ru-RU" b="1" dirty="0"/>
              <a:t> точку </a:t>
            </a:r>
            <a:r>
              <a:rPr lang="ru-RU" b="1" dirty="0" err="1"/>
              <a:t>переключення</a:t>
            </a:r>
            <a:r>
              <a:rPr lang="ru-RU" dirty="0"/>
              <a:t> до </a:t>
            </a:r>
            <a:r>
              <a:rPr lang="ru-RU" dirty="0" err="1"/>
              <a:t>задачі</a:t>
            </a:r>
            <a:r>
              <a:rPr lang="ru-RU" dirty="0"/>
              <a:t> </a:t>
            </a:r>
            <a:r>
              <a:rPr lang="en-US" dirty="0"/>
              <a:t>task1.</a:t>
            </a:r>
          </a:p>
          <a:p>
            <a:r>
              <a:rPr lang="ru-RU" dirty="0" smtClean="0"/>
              <a:t>В </a:t>
            </a:r>
            <a:r>
              <a:rPr lang="ru-RU" dirty="0" err="1"/>
              <a:t>асинхронній</a:t>
            </a:r>
            <a:r>
              <a:rPr lang="ru-RU" dirty="0"/>
              <a:t> </a:t>
            </a:r>
            <a:r>
              <a:rPr lang="ru-RU" dirty="0" err="1"/>
              <a:t>функції</a:t>
            </a:r>
            <a:r>
              <a:rPr lang="ru-RU" dirty="0"/>
              <a:t> </a:t>
            </a:r>
            <a:r>
              <a:rPr lang="en-US" dirty="0"/>
              <a:t>main </a:t>
            </a:r>
            <a:r>
              <a:rPr lang="ru-RU" b="1" dirty="0" err="1"/>
              <a:t>позначили</a:t>
            </a:r>
            <a:r>
              <a:rPr lang="ru-RU" b="1" dirty="0"/>
              <a:t> точку </a:t>
            </a:r>
            <a:r>
              <a:rPr lang="ru-RU" b="1" dirty="0" err="1"/>
              <a:t>переключення</a:t>
            </a:r>
            <a:r>
              <a:rPr lang="ru-RU" dirty="0"/>
              <a:t> до </a:t>
            </a:r>
            <a:r>
              <a:rPr lang="ru-RU" dirty="0" err="1"/>
              <a:t>задачі</a:t>
            </a:r>
            <a:r>
              <a:rPr lang="ru-RU" dirty="0"/>
              <a:t> </a:t>
            </a:r>
            <a:r>
              <a:rPr lang="en-US" dirty="0"/>
              <a:t>task2.</a:t>
            </a:r>
          </a:p>
          <a:p>
            <a:r>
              <a:rPr lang="ru-RU" b="1" dirty="0" err="1" smtClean="0"/>
              <a:t>Корутину</a:t>
            </a:r>
            <a:r>
              <a:rPr lang="ru-RU" dirty="0" smtClean="0"/>
              <a:t> </a:t>
            </a:r>
            <a:r>
              <a:rPr lang="ru-RU" dirty="0" err="1"/>
              <a:t>асинхронної</a:t>
            </a:r>
            <a:r>
              <a:rPr lang="ru-RU" dirty="0"/>
              <a:t> </a:t>
            </a:r>
            <a:r>
              <a:rPr lang="ru-RU" dirty="0" err="1"/>
              <a:t>функції</a:t>
            </a:r>
            <a:r>
              <a:rPr lang="ru-RU" dirty="0"/>
              <a:t> </a:t>
            </a:r>
            <a:r>
              <a:rPr lang="en-US" dirty="0"/>
              <a:t>main </a:t>
            </a:r>
            <a:r>
              <a:rPr lang="ru-RU" b="1" dirty="0"/>
              <a:t>передали у </a:t>
            </a:r>
            <a:r>
              <a:rPr lang="ru-RU" b="1" dirty="0" err="1"/>
              <a:t>функцію</a:t>
            </a:r>
            <a:r>
              <a:rPr lang="ru-RU" dirty="0"/>
              <a:t> </a:t>
            </a:r>
            <a:r>
              <a:rPr lang="en-US" dirty="0" err="1"/>
              <a:t>asyncio.run</a:t>
            </a:r>
            <a:endParaRPr lang="en-US" dirty="0"/>
          </a:p>
          <a:p>
            <a:pPr marL="186262" indent="0">
              <a:buNone/>
            </a:pPr>
            <a:endParaRPr lang="en-US" dirty="0"/>
          </a:p>
          <a:p>
            <a:pPr marL="186262" indent="0">
              <a:buNone/>
            </a:pPr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3236" y="1102336"/>
            <a:ext cx="2713037" cy="477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1704730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1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Офіс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Офіс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Тема1" id="{884C1F1E-9F01-4BBC-9178-D2152F7854D1}" vid="{BC98F467-AD48-49C5-B04A-5003BE156FC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Тема1</Template>
  <TotalTime>218</TotalTime>
  <Words>801</Words>
  <Application>Microsoft Office PowerPoint</Application>
  <PresentationFormat>Произвольный</PresentationFormat>
  <Paragraphs>84</Paragraphs>
  <Slides>13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4" baseType="lpstr">
      <vt:lpstr>Тема1</vt:lpstr>
      <vt:lpstr>ММП 2025/2026</vt:lpstr>
      <vt:lpstr>Асинхронна парадигма</vt:lpstr>
      <vt:lpstr>Асинхронна парадигма</vt:lpstr>
      <vt:lpstr>async/await</vt:lpstr>
      <vt:lpstr>async/await</vt:lpstr>
      <vt:lpstr>async/await</vt:lpstr>
      <vt:lpstr>async/await</vt:lpstr>
      <vt:lpstr>async/await</vt:lpstr>
      <vt:lpstr>async/await</vt:lpstr>
      <vt:lpstr>async/await простий приклад</vt:lpstr>
      <vt:lpstr>async/await простий приклад</vt:lpstr>
      <vt:lpstr>async/await</vt:lpstr>
      <vt:lpstr>Кінець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ММП 2025/2026</dc:title>
  <dc:creator>Ярослав Хлєвнушко</dc:creator>
  <cp:lastModifiedBy>Georgiy Kantsedal</cp:lastModifiedBy>
  <cp:revision>20</cp:revision>
  <dcterms:created xsi:type="dcterms:W3CDTF">2025-03-05T09:53:04Z</dcterms:created>
  <dcterms:modified xsi:type="dcterms:W3CDTF">2025-03-16T19:06:34Z</dcterms:modified>
</cp:coreProperties>
</file>