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696" y="-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5004c62faa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5004c62faa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5004c62f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5004c62f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004c62fa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004c62fa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004c62faa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004c62faa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004c62fa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004c62fa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004c62fa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004c62fa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5004c62fa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5004c62fa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004c62f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004c62fa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04c62f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04c62f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ММП </a:t>
            </a:r>
            <a:r>
              <a:rPr lang="ru" dirty="0" smtClean="0"/>
              <a:t>2023-2024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9001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mtClean="0"/>
              <a:t>(заочна форма)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викладач </a:t>
            </a:r>
            <a:r>
              <a:rPr lang="ru" dirty="0"/>
              <a:t>Канцедал Г.О.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Чи можна не ходити на пари ?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Вам потрібно прийти лише на останню пару для гарантування відсутності помилок в </a:t>
            </a:r>
            <a:r>
              <a:rPr lang="ru" dirty="0" smtClean="0"/>
              <a:t>відомості.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 smtClean="0"/>
              <a:t>Інші пари опціональні.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 виганяєте ?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Так якщо на завдання зовсім забити, або показати доцільність такого кроку.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отримати бали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840900" y="999300"/>
            <a:ext cx="7778400" cy="3144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5395775" y="981050"/>
            <a:ext cx="27900" cy="36300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519245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60</a:t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6587050" y="1037100"/>
            <a:ext cx="40500" cy="35739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6395975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80</a:t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>
            <a:off x="7792325" y="1093175"/>
            <a:ext cx="38400" cy="35178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/>
          <p:cNvSpPr txBox="1"/>
          <p:nvPr/>
        </p:nvSpPr>
        <p:spPr>
          <a:xfrm>
            <a:off x="7599500" y="4316625"/>
            <a:ext cx="4206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90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8340550" y="4316625"/>
            <a:ext cx="558900" cy="400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100</a:t>
            </a:r>
            <a:endParaRPr/>
          </a:p>
        </p:txBody>
      </p:sp>
      <p:cxnSp>
        <p:nvCxnSpPr>
          <p:cNvPr id="69" name="Google Shape;69;p14"/>
          <p:cNvCxnSpPr>
            <a:endCxn id="68" idx="0"/>
          </p:cNvCxnSpPr>
          <p:nvPr/>
        </p:nvCxnSpPr>
        <p:spPr>
          <a:xfrm>
            <a:off x="8605300" y="1051125"/>
            <a:ext cx="14700" cy="32655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4"/>
          <p:cNvSpPr/>
          <p:nvPr/>
        </p:nvSpPr>
        <p:spPr>
          <a:xfrm>
            <a:off x="850950" y="1017725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Змагання Kaggle top 9% та вище </a:t>
            </a:r>
            <a:endParaRPr dirty="0"/>
          </a:p>
        </p:txBody>
      </p:sp>
      <p:sp>
        <p:nvSpPr>
          <p:cNvPr id="72" name="Google Shape;72;p14"/>
          <p:cNvSpPr/>
          <p:nvPr/>
        </p:nvSpPr>
        <p:spPr>
          <a:xfrm>
            <a:off x="865650" y="1629440"/>
            <a:ext cx="775435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Виконання всіх практичних робіт вчасно в повному обсязі</a:t>
            </a:r>
            <a:endParaRPr dirty="0"/>
          </a:p>
        </p:txBody>
      </p:sp>
      <p:sp>
        <p:nvSpPr>
          <p:cNvPr id="73" name="Google Shape;73;p14"/>
          <p:cNvSpPr/>
          <p:nvPr/>
        </p:nvSpPr>
        <p:spPr>
          <a:xfrm>
            <a:off x="865650" y="2181025"/>
            <a:ext cx="4530125" cy="39072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2</a:t>
            </a:r>
            <a:r>
              <a:rPr lang="ru" dirty="0" smtClean="0"/>
              <a:t> </a:t>
            </a:r>
            <a:r>
              <a:rPr lang="ru" dirty="0"/>
              <a:t>шт coursera сертифікати з датою отримання після </a:t>
            </a:r>
            <a:r>
              <a:rPr lang="ru" dirty="0" smtClean="0"/>
              <a:t>01</a:t>
            </a:r>
            <a:r>
              <a:rPr lang="ru" dirty="0" smtClean="0"/>
              <a:t>.09.2023 </a:t>
            </a:r>
            <a:r>
              <a:rPr lang="ru" dirty="0"/>
              <a:t>( програмування сміжна тематика)</a:t>
            </a:r>
            <a:endParaRPr dirty="0"/>
          </a:p>
        </p:txBody>
      </p:sp>
      <p:sp>
        <p:nvSpPr>
          <p:cNvPr id="75" name="Google Shape;75;p14"/>
          <p:cNvSpPr/>
          <p:nvPr/>
        </p:nvSpPr>
        <p:spPr>
          <a:xfrm>
            <a:off x="6688393" y="2181025"/>
            <a:ext cx="1916905" cy="347875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  <p:sp>
        <p:nvSpPr>
          <p:cNvPr id="78" name="Google Shape;78;p14"/>
          <p:cNvSpPr/>
          <p:nvPr/>
        </p:nvSpPr>
        <p:spPr>
          <a:xfrm>
            <a:off x="865650" y="2927946"/>
            <a:ext cx="7758300" cy="322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 не згодний с балом. я хочу написати залік з кодом на листочку та тестами. </a:t>
            </a:r>
            <a:endParaRPr dirty="0"/>
          </a:p>
        </p:txBody>
      </p:sp>
      <p:sp>
        <p:nvSpPr>
          <p:cNvPr id="18" name="Google Shape;75;p14"/>
          <p:cNvSpPr/>
          <p:nvPr/>
        </p:nvSpPr>
        <p:spPr>
          <a:xfrm>
            <a:off x="5476868" y="2181025"/>
            <a:ext cx="1211525" cy="369301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/>
              <a:t>+1 coursera сертифікат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достукатись до викладача?</a:t>
            </a: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33600" cy="11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Вітання (бажано). Хто. З якої групи. Предмет (ММП). Проблема або питання.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Данний формат забезпечить максимальну швидку відповідь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7441901" cy="2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Як будуть проходити пари?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Пари грунтуються на практичній складовій питання. Якщо за виданим матеріалом немає питань то формально пара не буде відбуватись. Якщо в вас є питання то вона відбувається. Питання можуть стосуватись будь-якої проблеми за курсом окрім робіт дедлайн з яких ще не вийшов.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Прийом лабораторних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Для тих хто обрав шлях практичних завдань є можливість здавати боту. (наразі не активний, на модернізації).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перевіряється на плагіат і на перші 10 посилань в гуглі. Методика перевірки на плагіат не розголошується.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Робота здана після дедлайну - 0 балів. Плагіат 0 балів. В інших випадках все залежить від юніт тестів.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Перегляд оцінки відбувається лише на роботи дедлайн яких не вийшов.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/>
              <a:t>Складність завдань 20хв - 2 год. Всього </a:t>
            </a:r>
            <a:r>
              <a:rPr lang="ru" dirty="0"/>
              <a:t>6</a:t>
            </a:r>
            <a:r>
              <a:rPr lang="ru" dirty="0" smtClean="0"/>
              <a:t> </a:t>
            </a:r>
            <a:r>
              <a:rPr lang="ru" dirty="0"/>
              <a:t>завдань.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набрати </a:t>
            </a:r>
            <a:r>
              <a:rPr lang="ru" dirty="0" smtClean="0"/>
              <a:t>додаткові 10 </a:t>
            </a:r>
            <a:r>
              <a:rPr lang="ru" dirty="0"/>
              <a:t>балів ?</a:t>
            </a:r>
            <a:endParaRPr dirty="0"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1</a:t>
            </a:r>
            <a:r>
              <a:rPr lang="ru" dirty="0" smtClean="0"/>
              <a:t>0 </a:t>
            </a:r>
            <a:r>
              <a:rPr lang="ru" dirty="0"/>
              <a:t>балів винесені на конкурсну складову. </a:t>
            </a:r>
            <a:r>
              <a:rPr lang="ru" dirty="0" smtClean="0"/>
              <a:t>Отримати можна за виконання додакового завдання. Виконання </a:t>
            </a:r>
            <a:r>
              <a:rPr lang="ru" dirty="0"/>
              <a:t>в командах дозволяеться.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 покращити бал 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115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70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/>
              <a:t>3</a:t>
            </a:r>
            <a:r>
              <a:rPr lang="ru" dirty="0" smtClean="0"/>
              <a:t> </a:t>
            </a:r>
            <a:r>
              <a:rPr lang="ru" dirty="0"/>
              <a:t>сертифікат дає 80 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 smtClean="0"/>
              <a:t>+ </a:t>
            </a:r>
            <a:r>
              <a:rPr lang="ru" dirty="0"/>
              <a:t>4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якщо в вас 60 за практичні та 10 за конкурсний бал</a:t>
            </a: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1 сертифікат дає </a:t>
            </a:r>
            <a:r>
              <a:rPr lang="ru" dirty="0" smtClean="0"/>
              <a:t>70 (60+10</a:t>
            </a:r>
            <a:r>
              <a:rPr lang="ru" dirty="0"/>
              <a:t>)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+"/>
            </a:pPr>
            <a:r>
              <a:rPr lang="ru" dirty="0"/>
              <a:t>3</a:t>
            </a:r>
            <a:r>
              <a:rPr lang="ru" dirty="0" smtClean="0"/>
              <a:t> </a:t>
            </a:r>
            <a:r>
              <a:rPr lang="ru" dirty="0"/>
              <a:t>сертифікати дає </a:t>
            </a:r>
            <a:r>
              <a:rPr lang="ru" dirty="0" smtClean="0"/>
              <a:t>90 (80 </a:t>
            </a:r>
            <a:r>
              <a:rPr lang="ru" dirty="0"/>
              <a:t>+ 10</a:t>
            </a:r>
            <a:r>
              <a:rPr lang="ru" dirty="0" smtClean="0"/>
              <a:t>)</a:t>
            </a:r>
            <a:endParaRPr dirty="0"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4723200" y="1262825"/>
            <a:ext cx="40362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якщо в вас 80 балів за практичні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2 </a:t>
            </a:r>
            <a:r>
              <a:rPr lang="ru" dirty="0"/>
              <a:t>сертифікат дає </a:t>
            </a:r>
            <a:r>
              <a:rPr lang="ru" dirty="0" smtClean="0"/>
              <a:t>80 </a:t>
            </a:r>
            <a:r>
              <a:rPr lang="ru" dirty="0"/>
              <a:t>балів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3 </a:t>
            </a:r>
            <a:r>
              <a:rPr lang="ru" dirty="0"/>
              <a:t>сертифікати дає </a:t>
            </a:r>
            <a:r>
              <a:rPr lang="ru" dirty="0" smtClean="0"/>
              <a:t>80 </a:t>
            </a:r>
            <a:r>
              <a:rPr lang="ru" dirty="0"/>
              <a:t>балів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 dirty="0"/>
              <a:t>+ </a:t>
            </a:r>
            <a:r>
              <a:rPr lang="ru" dirty="0" smtClean="0"/>
              <a:t>4 </a:t>
            </a:r>
            <a:r>
              <a:rPr lang="ru" dirty="0"/>
              <a:t>сертифікати дає </a:t>
            </a:r>
            <a:r>
              <a:rPr lang="ru" dirty="0" smtClean="0"/>
              <a:t>100 </a:t>
            </a:r>
            <a:r>
              <a:rPr lang="ru" dirty="0"/>
              <a:t>балів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Коли дедлайн?</a:t>
            </a:r>
            <a:endParaRPr dirty="0"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323481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Дедлайн</a:t>
            </a:r>
            <a:r>
              <a:rPr lang="ru-RU" dirty="0" smtClean="0"/>
              <a:t> для </a:t>
            </a:r>
            <a:r>
              <a:rPr lang="ru-RU" dirty="0" err="1" smtClean="0"/>
              <a:t>лабораторн</a:t>
            </a:r>
            <a:r>
              <a:rPr lang="uk-UA" dirty="0" err="1" smtClean="0"/>
              <a:t>их</a:t>
            </a:r>
            <a:r>
              <a:rPr lang="uk-UA" dirty="0" smtClean="0"/>
              <a:t> робіт означає що робота повинна бути здана ДО </a:t>
            </a:r>
            <a:r>
              <a:rPr lang="uk-UA" dirty="0" err="1" smtClean="0"/>
              <a:t>дедлайну</a:t>
            </a:r>
            <a:r>
              <a:rPr lang="uk-UA" dirty="0" smtClean="0"/>
              <a:t>. Він настає о 00:00 годин.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err="1" smtClean="0"/>
              <a:t>Дедлайн</a:t>
            </a:r>
            <a:r>
              <a:rPr lang="uk-UA" dirty="0" smtClean="0"/>
              <a:t> усіх робіт – 07.01.2024. Усі роботи здані після </a:t>
            </a:r>
            <a:r>
              <a:rPr lang="uk-UA" dirty="0" err="1" smtClean="0"/>
              <a:t>дедлайну</a:t>
            </a:r>
            <a:r>
              <a:rPr lang="uk-UA" dirty="0" smtClean="0"/>
              <a:t> не зараховуються і вважаються порушенням регламенту і навчального плану.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/>
              <a:t>Якщо в вас є </a:t>
            </a:r>
            <a:r>
              <a:rPr lang="uk-UA" dirty="0" err="1" smtClean="0"/>
              <a:t>певрні</a:t>
            </a:r>
            <a:r>
              <a:rPr lang="uk-UA" dirty="0" smtClean="0"/>
              <a:t> обставини що заважають виконати роботи вчасно – про них потрібно повідомити відразу при виникненні. Пост </a:t>
            </a:r>
            <a:r>
              <a:rPr lang="uk-UA" dirty="0" err="1" smtClean="0"/>
              <a:t>фактум</a:t>
            </a:r>
            <a:r>
              <a:rPr lang="uk-UA" dirty="0" smtClean="0"/>
              <a:t> будь-які обставини не вважаються достатніми для урахування.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Що буде на заліку ?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Матеріал по практичним роботам + тести на відповідну тематику (аля програмування на 1 кукрсі з заморочками з дс)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474</Words>
  <Application>Microsoft Office PowerPoint</Application>
  <PresentationFormat>Экран (16:9)</PresentationFormat>
  <Paragraphs>51</Paragraphs>
  <Slides>11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Simple Dark</vt:lpstr>
      <vt:lpstr>ММП 2023-2024</vt:lpstr>
      <vt:lpstr>Як отримати бали</vt:lpstr>
      <vt:lpstr>Як достукатись до викладача?</vt:lpstr>
      <vt:lpstr>Як будуть проходити пари?</vt:lpstr>
      <vt:lpstr>Прийом лабораторних</vt:lpstr>
      <vt:lpstr>Як набрати додаткові 10 балів ?</vt:lpstr>
      <vt:lpstr>Як покращити бал ?</vt:lpstr>
      <vt:lpstr>Коли дедлайн?</vt:lpstr>
      <vt:lpstr>Що буде на заліку ?</vt:lpstr>
      <vt:lpstr>Чи можна не ходити на пари ?</vt:lpstr>
      <vt:lpstr>Ви виганяєте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9</cp:revision>
  <dcterms:modified xsi:type="dcterms:W3CDTF">2023-10-21T06:17:00Z</dcterms:modified>
</cp:coreProperties>
</file>