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8" r:id="rId3"/>
    <p:sldId id="281" r:id="rId4"/>
    <p:sldId id="282" r:id="rId5"/>
    <p:sldId id="283" r:id="rId6"/>
    <p:sldId id="284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1354" y="-4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Налаштування</a:t>
            </a:r>
            <a:r>
              <a:rPr lang="ru-RU" dirty="0" smtClean="0"/>
              <a:t> </a:t>
            </a:r>
            <a:r>
              <a:rPr lang="ru-RU" dirty="0" err="1" smtClean="0"/>
              <a:t>середовища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Г.О</a:t>
            </a:r>
            <a:r>
              <a:rPr lang="ru" dirty="0" smtClean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Крок перший </a:t>
            </a:r>
            <a:r>
              <a:rPr lang="uk-UA" dirty="0" err="1" smtClean="0"/>
              <a:t>андроід</a:t>
            </a:r>
            <a:r>
              <a:rPr lang="uk-UA" dirty="0" smtClean="0"/>
              <a:t> студія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4097"/>
            <a:ext cx="3523453" cy="34147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https://developer.android.com/studio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23" y="1571346"/>
            <a:ext cx="4586781" cy="226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Встановлення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37022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 smtClean="0"/>
              <a:t>Майже успішне (через </a:t>
            </a:r>
            <a:r>
              <a:rPr lang="uk-UA" dirty="0" err="1" smtClean="0"/>
              <a:t>попердні</a:t>
            </a:r>
            <a:r>
              <a:rPr lang="uk-UA" dirty="0" smtClean="0"/>
              <a:t> версії не надто добре вийшло але </a:t>
            </a:r>
            <a:r>
              <a:rPr lang="uk-UA" dirty="0" err="1" smtClean="0"/>
              <a:t>саксес</a:t>
            </a:r>
            <a:r>
              <a:rPr lang="uk-UA" dirty="0" smtClean="0"/>
              <a:t> досягнуто)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84" y="1389999"/>
            <a:ext cx="4832996" cy="288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Перевірка всього і до </a:t>
            </a:r>
            <a:r>
              <a:rPr lang="uk-UA" dirty="0" err="1" smtClean="0"/>
              <a:t>встановдення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 smtClean="0"/>
              <a:t>В мене в новій студії </a:t>
            </a:r>
            <a:r>
              <a:rPr lang="uk-UA" dirty="0" err="1" smtClean="0"/>
              <a:t>візразу</a:t>
            </a:r>
            <a:r>
              <a:rPr lang="uk-UA" dirty="0" smtClean="0"/>
              <a:t> </a:t>
            </a:r>
            <a:r>
              <a:rPr lang="uk-UA" dirty="0" err="1" smtClean="0"/>
              <a:t>зявився</a:t>
            </a:r>
            <a:r>
              <a:rPr lang="uk-UA" dirty="0" smtClean="0"/>
              <a:t> </a:t>
            </a:r>
            <a:r>
              <a:rPr lang="uk-UA" dirty="0" err="1" smtClean="0"/>
              <a:t>котлін</a:t>
            </a:r>
            <a:r>
              <a:rPr lang="uk-UA" dirty="0" smtClean="0"/>
              <a:t> однак не факт що в вас він буде доступний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98" y="1429305"/>
            <a:ext cx="4136136" cy="263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Що це таке і з чим його </a:t>
            </a:r>
            <a:r>
              <a:rPr lang="uk-UA" dirty="0" err="1" smtClean="0"/>
              <a:t>ідять</a:t>
            </a:r>
            <a:r>
              <a:rPr lang="uk-UA" dirty="0" smtClean="0"/>
              <a:t> 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Що це таке і з чим його </a:t>
            </a:r>
            <a:r>
              <a:rPr lang="uk-UA" dirty="0" err="1" smtClean="0"/>
              <a:t>ідять</a:t>
            </a:r>
            <a:r>
              <a:rPr lang="uk-UA" dirty="0" smtClean="0"/>
              <a:t> 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73</Words>
  <Application>Microsoft Office PowerPoint</Application>
  <PresentationFormat>Экран (16:9)</PresentationFormat>
  <Paragraphs>12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Simple Dark</vt:lpstr>
      <vt:lpstr>Налаштування середовища</vt:lpstr>
      <vt:lpstr>Крок перший андроід студія</vt:lpstr>
      <vt:lpstr>Встановлення</vt:lpstr>
      <vt:lpstr>Перевірка всього і до встановдення</vt:lpstr>
      <vt:lpstr>Що це таке і з чим його ідять ?</vt:lpstr>
      <vt:lpstr>Що це таке і з чим його ідять ?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30</cp:revision>
  <dcterms:modified xsi:type="dcterms:W3CDTF">2024-11-04T15:01:40Z</dcterms:modified>
</cp:coreProperties>
</file>