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66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7" r:id="rId12"/>
    <p:sldId id="265" r:id="rId1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6" d="100"/>
          <a:sy n="86" d="100"/>
        </p:scale>
        <p:origin x="-696" y="-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108120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5004c62faa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5004c62faa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5004c62faa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5004c62faa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5004c62faa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5004c62faa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5004c62faa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5004c62faa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5004c62faa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5004c62faa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5004c62faa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5004c62faa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5004c62faa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5004c62faa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5004c62faa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5004c62faa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5004c62faa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5004c62faa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5004c62faa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5004c62faa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ММП </a:t>
            </a:r>
            <a:r>
              <a:rPr lang="ru" dirty="0" smtClean="0"/>
              <a:t>2024</a:t>
            </a:r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викладач Канцедал </a:t>
            </a:r>
            <a:r>
              <a:rPr lang="ru"/>
              <a:t>Г.О</a:t>
            </a:r>
            <a:r>
              <a:rPr lang="ru" smtClean="0"/>
              <a:t>. </a:t>
            </a:r>
            <a:endParaRPr lang="ru" dirty="0" smtClean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ru" dirty="0" smtClean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" name="TextBox 1"/>
          <p:cNvSpPr txBox="1"/>
          <p:nvPr/>
        </p:nvSpPr>
        <p:spPr>
          <a:xfrm>
            <a:off x="6813754" y="4734231"/>
            <a:ext cx="27505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tx1"/>
                </a:solidFill>
              </a:rPr>
              <a:t>Tg</a:t>
            </a:r>
            <a:r>
              <a:rPr lang="en-US" dirty="0">
                <a:solidFill>
                  <a:schemeClr val="tx1"/>
                </a:solidFill>
              </a:rPr>
              <a:t> @</a:t>
            </a:r>
            <a:r>
              <a:rPr lang="en-US" dirty="0" err="1">
                <a:solidFill>
                  <a:schemeClr val="tx1"/>
                </a:solidFill>
              </a:rPr>
              <a:t>Heorhii_Kantsedal</a:t>
            </a:r>
            <a:endParaRPr lang="ru-RU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Чи можна не ходити на пари ?</a:t>
            </a:r>
            <a:endParaRPr/>
          </a:p>
        </p:txBody>
      </p:sp>
      <p:sp>
        <p:nvSpPr>
          <p:cNvPr id="122" name="Google Shape;122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68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ru" dirty="0"/>
              <a:t>Вам потрібно прийти лише на останню пару для гарантування відсутності помилок в </a:t>
            </a:r>
            <a:r>
              <a:rPr lang="ru" dirty="0" smtClean="0"/>
              <a:t>відомості.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ru" dirty="0" smtClean="0"/>
              <a:t>Інші пари опціональні.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Чи можна </a:t>
            </a:r>
            <a:r>
              <a:rPr lang="ru" dirty="0" smtClean="0"/>
              <a:t>додати косультацій </a:t>
            </a:r>
            <a:r>
              <a:rPr lang="ru" dirty="0"/>
              <a:t>?</a:t>
            </a:r>
            <a:endParaRPr dirty="0"/>
          </a:p>
        </p:txBody>
      </p:sp>
      <p:sp>
        <p:nvSpPr>
          <p:cNvPr id="122" name="Google Shape;122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68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ru" dirty="0" smtClean="0"/>
              <a:t>Консультації та кільцість пар регулється вами особисто. При винекненні предметних питань буде узгодженно час і пара буде проведенна.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ru" dirty="0" smtClean="0"/>
              <a:t>Опціонально після закінчення курсу можна звертатись за косультаціями з предмету.</a:t>
            </a:r>
          </a:p>
        </p:txBody>
      </p:sp>
    </p:spTree>
    <p:extLst>
      <p:ext uri="{BB962C8B-B14F-4D97-AF65-F5344CB8AC3E}">
        <p14:creationId xmlns:p14="http://schemas.microsoft.com/office/powerpoint/2010/main" val="384361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Ви виганяєте ?</a:t>
            </a:r>
            <a:endParaRPr dirty="0"/>
          </a:p>
        </p:txBody>
      </p:sp>
      <p:sp>
        <p:nvSpPr>
          <p:cNvPr id="128" name="Google Shape;128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68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ru" dirty="0" smtClean="0"/>
              <a:t>Раніше ні. Зараз за плагіат та підробку сертифікатів. 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lang="ru" dirty="0"/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lang="ru" dirty="0" smtClean="0"/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lang="ru" dirty="0"/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lang="ru" dirty="0"/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 smtClean="0"/>
              <a:t>PS. </a:t>
            </a:r>
            <a:r>
              <a:rPr lang="uk-UA" dirty="0" smtClean="0"/>
              <a:t>Будь-які персональних ситуації що не дали змогу вам вчитись в повному обсязі про які викладач та деканат не був повідомлений на початку семестру – не є підставою до жодних пом'якшень і не вбережуть вас від виключання.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Як отримати бали</a:t>
            </a:r>
            <a:endParaRPr/>
          </a:p>
        </p:txBody>
      </p:sp>
      <p:sp>
        <p:nvSpPr>
          <p:cNvPr id="61" name="Google Shape;61;p14"/>
          <p:cNvSpPr/>
          <p:nvPr/>
        </p:nvSpPr>
        <p:spPr>
          <a:xfrm>
            <a:off x="840900" y="999300"/>
            <a:ext cx="7778400" cy="3144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2" name="Google Shape;62;p14"/>
          <p:cNvCxnSpPr/>
          <p:nvPr/>
        </p:nvCxnSpPr>
        <p:spPr>
          <a:xfrm>
            <a:off x="5395775" y="981050"/>
            <a:ext cx="27900" cy="3630000"/>
          </a:xfrm>
          <a:prstGeom prst="straightConnector1">
            <a:avLst/>
          </a:prstGeom>
          <a:noFill/>
          <a:ln w="762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3" name="Google Shape;63;p14"/>
          <p:cNvSpPr txBox="1"/>
          <p:nvPr/>
        </p:nvSpPr>
        <p:spPr>
          <a:xfrm>
            <a:off x="5192450" y="4316625"/>
            <a:ext cx="420600" cy="4002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60</a:t>
            </a:r>
            <a:endParaRPr/>
          </a:p>
        </p:txBody>
      </p:sp>
      <p:cxnSp>
        <p:nvCxnSpPr>
          <p:cNvPr id="64" name="Google Shape;64;p14"/>
          <p:cNvCxnSpPr/>
          <p:nvPr/>
        </p:nvCxnSpPr>
        <p:spPr>
          <a:xfrm>
            <a:off x="6587050" y="1037100"/>
            <a:ext cx="40500" cy="3573900"/>
          </a:xfrm>
          <a:prstGeom prst="straightConnector1">
            <a:avLst/>
          </a:prstGeom>
          <a:noFill/>
          <a:ln w="762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5" name="Google Shape;65;p14"/>
          <p:cNvSpPr txBox="1"/>
          <p:nvPr/>
        </p:nvSpPr>
        <p:spPr>
          <a:xfrm>
            <a:off x="6395975" y="4316625"/>
            <a:ext cx="420600" cy="4002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80</a:t>
            </a:r>
            <a:endParaRPr/>
          </a:p>
        </p:txBody>
      </p:sp>
      <p:cxnSp>
        <p:nvCxnSpPr>
          <p:cNvPr id="66" name="Google Shape;66;p14"/>
          <p:cNvCxnSpPr/>
          <p:nvPr/>
        </p:nvCxnSpPr>
        <p:spPr>
          <a:xfrm>
            <a:off x="7792325" y="1093175"/>
            <a:ext cx="38400" cy="3517800"/>
          </a:xfrm>
          <a:prstGeom prst="straightConnector1">
            <a:avLst/>
          </a:prstGeom>
          <a:noFill/>
          <a:ln w="762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7" name="Google Shape;67;p14"/>
          <p:cNvSpPr txBox="1"/>
          <p:nvPr/>
        </p:nvSpPr>
        <p:spPr>
          <a:xfrm>
            <a:off x="7599500" y="4316625"/>
            <a:ext cx="420600" cy="4002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90</a:t>
            </a:r>
            <a:endParaRPr/>
          </a:p>
        </p:txBody>
      </p:sp>
      <p:sp>
        <p:nvSpPr>
          <p:cNvPr id="68" name="Google Shape;68;p14"/>
          <p:cNvSpPr txBox="1"/>
          <p:nvPr/>
        </p:nvSpPr>
        <p:spPr>
          <a:xfrm>
            <a:off x="8340550" y="4316625"/>
            <a:ext cx="558900" cy="4002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100</a:t>
            </a:r>
            <a:endParaRPr/>
          </a:p>
        </p:txBody>
      </p:sp>
      <p:cxnSp>
        <p:nvCxnSpPr>
          <p:cNvPr id="69" name="Google Shape;69;p14"/>
          <p:cNvCxnSpPr>
            <a:endCxn id="68" idx="0"/>
          </p:cNvCxnSpPr>
          <p:nvPr/>
        </p:nvCxnSpPr>
        <p:spPr>
          <a:xfrm>
            <a:off x="8605300" y="1051125"/>
            <a:ext cx="14700" cy="3265500"/>
          </a:xfrm>
          <a:prstGeom prst="straightConnector1">
            <a:avLst/>
          </a:prstGeom>
          <a:noFill/>
          <a:ln w="762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0" name="Google Shape;70;p14"/>
          <p:cNvSpPr/>
          <p:nvPr/>
        </p:nvSpPr>
        <p:spPr>
          <a:xfrm>
            <a:off x="850950" y="1017725"/>
            <a:ext cx="7758300" cy="3225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Змагання Kaggle top 9% та вище </a:t>
            </a:r>
            <a:endParaRPr/>
          </a:p>
        </p:txBody>
      </p:sp>
      <p:sp>
        <p:nvSpPr>
          <p:cNvPr id="71" name="Google Shape;71;p14"/>
          <p:cNvSpPr/>
          <p:nvPr/>
        </p:nvSpPr>
        <p:spPr>
          <a:xfrm>
            <a:off x="850950" y="1489075"/>
            <a:ext cx="7758300" cy="3225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 dirty="0"/>
              <a:t>Реалізація проекту під на запропоновану тему в повному обсязі (3-5 чол). </a:t>
            </a:r>
            <a:r>
              <a:rPr lang="ru" sz="1200" smtClean="0"/>
              <a:t>Досвід </a:t>
            </a:r>
            <a:r>
              <a:rPr lang="ru" sz="1200" dirty="0" smtClean="0"/>
              <a:t>DS або програмування </a:t>
            </a:r>
            <a:endParaRPr sz="1200" dirty="0"/>
          </a:p>
        </p:txBody>
      </p:sp>
      <p:sp>
        <p:nvSpPr>
          <p:cNvPr id="72" name="Google Shape;72;p14"/>
          <p:cNvSpPr/>
          <p:nvPr/>
        </p:nvSpPr>
        <p:spPr>
          <a:xfrm>
            <a:off x="850950" y="1960425"/>
            <a:ext cx="7754350" cy="3225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Виконання всіх практичних робіт вчасно в повному обсязі</a:t>
            </a:r>
            <a:endParaRPr dirty="0"/>
          </a:p>
        </p:txBody>
      </p:sp>
      <p:sp>
        <p:nvSpPr>
          <p:cNvPr id="73" name="Google Shape;73;p14"/>
          <p:cNvSpPr/>
          <p:nvPr/>
        </p:nvSpPr>
        <p:spPr>
          <a:xfrm>
            <a:off x="850950" y="2433325"/>
            <a:ext cx="4544825" cy="41875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2</a:t>
            </a:r>
            <a:r>
              <a:rPr lang="ru" dirty="0" smtClean="0"/>
              <a:t> </a:t>
            </a:r>
            <a:r>
              <a:rPr lang="ru" dirty="0"/>
              <a:t>шт coursera сертифікати з датою отримання після </a:t>
            </a:r>
            <a:r>
              <a:rPr lang="en-US" dirty="0" smtClean="0"/>
              <a:t>03</a:t>
            </a:r>
            <a:r>
              <a:rPr lang="ru" dirty="0" smtClean="0"/>
              <a:t>.0</a:t>
            </a:r>
            <a:r>
              <a:rPr lang="en-US" dirty="0" smtClean="0"/>
              <a:t>9</a:t>
            </a:r>
            <a:r>
              <a:rPr lang="ru" dirty="0" smtClean="0"/>
              <a:t>.202</a:t>
            </a:r>
            <a:r>
              <a:rPr lang="en-US" dirty="0" smtClean="0"/>
              <a:t>4</a:t>
            </a:r>
            <a:r>
              <a:rPr lang="ru" dirty="0" smtClean="0"/>
              <a:t> </a:t>
            </a:r>
            <a:r>
              <a:rPr lang="ru" dirty="0"/>
              <a:t>( програмування сміжна тематика</a:t>
            </a:r>
            <a:r>
              <a:rPr lang="ru" dirty="0" smtClean="0"/>
              <a:t>)</a:t>
            </a:r>
            <a:r>
              <a:rPr lang="en-US" dirty="0" smtClean="0"/>
              <a:t>.</a:t>
            </a:r>
            <a:endParaRPr dirty="0"/>
          </a:p>
        </p:txBody>
      </p:sp>
      <p:sp>
        <p:nvSpPr>
          <p:cNvPr id="75" name="Google Shape;75;p14"/>
          <p:cNvSpPr/>
          <p:nvPr/>
        </p:nvSpPr>
        <p:spPr>
          <a:xfrm>
            <a:off x="5437523" y="2433325"/>
            <a:ext cx="1149528" cy="390725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 dirty="0"/>
              <a:t>+1 coursera сертифікат</a:t>
            </a:r>
            <a:endParaRPr sz="1200" dirty="0"/>
          </a:p>
        </p:txBody>
      </p:sp>
      <p:sp>
        <p:nvSpPr>
          <p:cNvPr id="78" name="Google Shape;78;p14"/>
          <p:cNvSpPr/>
          <p:nvPr/>
        </p:nvSpPr>
        <p:spPr>
          <a:xfrm>
            <a:off x="861700" y="3137424"/>
            <a:ext cx="7758300" cy="3225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Я не згодний с балом. я хочу написати залік з кодом на листочку та тестами. </a:t>
            </a:r>
            <a:endParaRPr dirty="0"/>
          </a:p>
        </p:txBody>
      </p:sp>
      <p:sp>
        <p:nvSpPr>
          <p:cNvPr id="18" name="Google Shape;75;p14"/>
          <p:cNvSpPr/>
          <p:nvPr/>
        </p:nvSpPr>
        <p:spPr>
          <a:xfrm>
            <a:off x="6622072" y="2459506"/>
            <a:ext cx="1149528" cy="390725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 dirty="0"/>
              <a:t>+1 coursera сертифікат</a:t>
            </a:r>
            <a:endParaRPr sz="1200" dirty="0"/>
          </a:p>
        </p:txBody>
      </p:sp>
      <p:sp>
        <p:nvSpPr>
          <p:cNvPr id="19" name="Google Shape;75;p14"/>
          <p:cNvSpPr/>
          <p:nvPr/>
        </p:nvSpPr>
        <p:spPr>
          <a:xfrm>
            <a:off x="7830725" y="2470166"/>
            <a:ext cx="774575" cy="390725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 dirty="0"/>
              <a:t>+1 coursera </a:t>
            </a:r>
            <a:endParaRPr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 smtClean="0"/>
              <a:t>Додаткове пояснення до балів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dirty="0" err="1" smtClean="0"/>
              <a:t>Курсера</a:t>
            </a:r>
            <a:r>
              <a:rPr lang="uk-UA" dirty="0" smtClean="0"/>
              <a:t> сертифікати всі повинні бути «свіжі»</a:t>
            </a:r>
          </a:p>
          <a:p>
            <a:r>
              <a:rPr lang="uk-UA" dirty="0" smtClean="0"/>
              <a:t>Можливі </a:t>
            </a:r>
            <a:r>
              <a:rPr lang="uk-UA" dirty="0" err="1" smtClean="0"/>
              <a:t>рандомні</a:t>
            </a:r>
            <a:r>
              <a:rPr lang="uk-UA" dirty="0" smtClean="0"/>
              <a:t> питання по прослуханих курсах</a:t>
            </a:r>
          </a:p>
          <a:p>
            <a:r>
              <a:rPr lang="uk-UA" dirty="0" smtClean="0"/>
              <a:t>У випадку настання </a:t>
            </a:r>
            <a:r>
              <a:rPr lang="uk-UA" dirty="0" err="1" smtClean="0"/>
              <a:t>дедлайну</a:t>
            </a:r>
            <a:r>
              <a:rPr lang="uk-UA" dirty="0" smtClean="0"/>
              <a:t> – роботи не можуть бути зараховані</a:t>
            </a:r>
          </a:p>
          <a:p>
            <a:r>
              <a:rPr lang="uk-UA" dirty="0" err="1" smtClean="0"/>
              <a:t>Лаб</a:t>
            </a:r>
            <a:r>
              <a:rPr lang="uk-UA" dirty="0" smtClean="0"/>
              <a:t> </a:t>
            </a:r>
            <a:r>
              <a:rPr lang="uk-UA" dirty="0" err="1" smtClean="0"/>
              <a:t>работи</a:t>
            </a:r>
            <a:r>
              <a:rPr lang="uk-UA" dirty="0" smtClean="0"/>
              <a:t> можна здавати в </a:t>
            </a:r>
            <a:r>
              <a:rPr lang="uk-UA" dirty="0" err="1" smtClean="0"/>
              <a:t>будь-яки</a:t>
            </a:r>
            <a:r>
              <a:rPr lang="uk-UA" dirty="0" smtClean="0"/>
              <a:t> час</a:t>
            </a:r>
          </a:p>
          <a:p>
            <a:r>
              <a:rPr lang="uk-UA" dirty="0" smtClean="0"/>
              <a:t>Всі роботи повинні бути здані до заліку.</a:t>
            </a:r>
          </a:p>
          <a:p>
            <a:r>
              <a:rPr lang="uk-UA" dirty="0" smtClean="0"/>
              <a:t>Перед обрання шляху з персональним проектом рекомендую перевірити напарників (з імовірністю 30% ваші напарники будуть працювати не ефективно) та перевірити </a:t>
            </a:r>
            <a:r>
              <a:rPr lang="uk-UA" dirty="0" err="1" smtClean="0"/>
              <a:t>селф</a:t>
            </a:r>
            <a:r>
              <a:rPr lang="uk-UA" dirty="0" smtClean="0"/>
              <a:t> мотивацію та </a:t>
            </a:r>
            <a:r>
              <a:rPr lang="uk-UA" dirty="0" err="1" smtClean="0"/>
              <a:t>селф</a:t>
            </a:r>
            <a:r>
              <a:rPr lang="uk-UA" dirty="0" smtClean="0"/>
              <a:t> контроль – криві проекти зроблені за тиждень не приймаються.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37824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Як достукатись до викладача?</a:t>
            </a:r>
            <a:endParaRPr/>
          </a:p>
        </p:txBody>
      </p:sp>
      <p:sp>
        <p:nvSpPr>
          <p:cNvPr id="84" name="Google Shape;84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433600" cy="111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Вітання (бажано). Хто. З якої групи. Предмет (ММП). Проблема або питання.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ru" dirty="0"/>
              <a:t>Данний формат забезпечить максимальну швидку відповідь</a:t>
            </a:r>
            <a:endParaRPr dirty="0"/>
          </a:p>
        </p:txBody>
      </p:sp>
      <p:pic>
        <p:nvPicPr>
          <p:cNvPr id="85" name="Google Shape;8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571750"/>
            <a:ext cx="7441901" cy="228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Як будуть проходити пари?</a:t>
            </a:r>
            <a:endParaRPr/>
          </a:p>
        </p:txBody>
      </p:sp>
      <p:sp>
        <p:nvSpPr>
          <p:cNvPr id="91" name="Google Shape;91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Пари грунтуються на практичній складовій питання. Якщо за виданим матеріалом немає питань то формально пара не буде відбуватись. Якщо в вас є питання то вона відбувається. Питання можуть стосуватись будь-якої проблеми за курсом окрім робіт дедлайн з яких ще не вийшов.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Прийом лабораторних</a:t>
            </a:r>
            <a:endParaRPr/>
          </a:p>
        </p:txBody>
      </p:sp>
      <p:sp>
        <p:nvSpPr>
          <p:cNvPr id="97" name="Google Shape;97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Для тих хто обрав шлях практичних завдань є можливість здавати боту. (наразі не активний, на модернізації). 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dirty="0"/>
              <a:t>Робота перевіряється на плагіат і на перші 10 посилань в гуглі. Методика перевірки на плагіат не розголошується</a:t>
            </a:r>
            <a:r>
              <a:rPr lang="ru" dirty="0" smtClean="0"/>
              <a:t>. Перевірка робиться після здачі всіх рабораторних робіт.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dirty="0"/>
              <a:t>Робота здана після </a:t>
            </a:r>
            <a:r>
              <a:rPr lang="ru" u="sng" dirty="0" smtClean="0"/>
              <a:t>настання</a:t>
            </a:r>
            <a:r>
              <a:rPr lang="ru" dirty="0" smtClean="0"/>
              <a:t> дедлайну </a:t>
            </a:r>
            <a:r>
              <a:rPr lang="ru" dirty="0"/>
              <a:t>- 0 балів. Плагіат 0 балів. В інших випадках все залежить від юніт тестів.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dirty="0"/>
              <a:t>Перегляд оцінки відбувається лише на роботи дедлайн яких не вийшов.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ru" dirty="0"/>
              <a:t>Складність завдань 20хв - 2 год. Всього 7</a:t>
            </a:r>
            <a:r>
              <a:rPr lang="ru" dirty="0" smtClean="0"/>
              <a:t> </a:t>
            </a:r>
            <a:r>
              <a:rPr lang="ru" dirty="0"/>
              <a:t>завдань</a:t>
            </a:r>
            <a:r>
              <a:rPr lang="ru" dirty="0" smtClean="0"/>
              <a:t>. На виконання завдань дається тиждень+ часу.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Як набрати </a:t>
            </a:r>
            <a:r>
              <a:rPr lang="ru" dirty="0" smtClean="0"/>
              <a:t>додаткові 10 </a:t>
            </a:r>
            <a:r>
              <a:rPr lang="ru" dirty="0"/>
              <a:t>балів ?</a:t>
            </a:r>
            <a:endParaRPr dirty="0"/>
          </a:p>
        </p:txBody>
      </p:sp>
      <p:sp>
        <p:nvSpPr>
          <p:cNvPr id="103" name="Google Shape;103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1</a:t>
            </a:r>
            <a:r>
              <a:rPr lang="ru" dirty="0" smtClean="0"/>
              <a:t>0 </a:t>
            </a:r>
            <a:r>
              <a:rPr lang="ru" dirty="0"/>
              <a:t>балів винесені на конкурсну складову. </a:t>
            </a:r>
            <a:r>
              <a:rPr lang="ru" dirty="0" smtClean="0"/>
              <a:t>Отримати можна за виконання додакового завдання. Виконання </a:t>
            </a:r>
            <a:r>
              <a:rPr lang="ru" dirty="0"/>
              <a:t>в командах дозволяеться</a:t>
            </a:r>
            <a:r>
              <a:rPr lang="ru" dirty="0" smtClean="0"/>
              <a:t>. Складність завданнь незначна.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 smtClean="0"/>
              <a:t>30 балів можна отримати за виконання персонального унікального завдання. Кількість унікальних завдань обмежена і видається виключно при виявленні старанності з виконання лаб робіт.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Як покращити бал ?</a:t>
            </a:r>
            <a:endParaRPr dirty="0"/>
          </a:p>
        </p:txBody>
      </p:sp>
      <p:sp>
        <p:nvSpPr>
          <p:cNvPr id="109" name="Google Shape;109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411500" cy="368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якщо в вас 70 балів за практичні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dirty="0"/>
              <a:t>+ </a:t>
            </a:r>
            <a:r>
              <a:rPr lang="ru" dirty="0" smtClean="0"/>
              <a:t>2 </a:t>
            </a:r>
            <a:r>
              <a:rPr lang="ru" dirty="0"/>
              <a:t>сертифікат дає 7</a:t>
            </a:r>
            <a:r>
              <a:rPr lang="ru" dirty="0" smtClean="0"/>
              <a:t>0 </a:t>
            </a:r>
            <a:r>
              <a:rPr lang="ru" dirty="0"/>
              <a:t>балів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dirty="0" smtClean="0"/>
              <a:t>+ </a:t>
            </a:r>
            <a:r>
              <a:rPr lang="ru" dirty="0"/>
              <a:t>3 сертифікати дає </a:t>
            </a:r>
            <a:r>
              <a:rPr lang="ru" dirty="0" smtClean="0"/>
              <a:t>80 </a:t>
            </a:r>
            <a:r>
              <a:rPr lang="ru" dirty="0"/>
              <a:t>балів 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dirty="0"/>
              <a:t>якщо в вас 60 за практичні та 10 за конкурсний бал</a:t>
            </a:r>
            <a:endParaRPr dirty="0"/>
          </a:p>
          <a:p>
            <a:pPr marL="457200" lvl="0" indent="-317182" algn="l" rtl="0">
              <a:spcBef>
                <a:spcPts val="1200"/>
              </a:spcBef>
              <a:spcAft>
                <a:spcPts val="0"/>
              </a:spcAft>
              <a:buSzPct val="100000"/>
              <a:buChar char="+"/>
            </a:pPr>
            <a:r>
              <a:rPr lang="ru" dirty="0"/>
              <a:t>1 сертифікат дає </a:t>
            </a:r>
            <a:r>
              <a:rPr lang="ru" dirty="0" smtClean="0"/>
              <a:t>90 (60+1серт+10</a:t>
            </a:r>
            <a:r>
              <a:rPr lang="ru" dirty="0"/>
              <a:t>)</a:t>
            </a:r>
            <a:endParaRPr dirty="0"/>
          </a:p>
          <a:p>
            <a:pPr marL="457200" lvl="0" indent="-317182" algn="l" rtl="0">
              <a:spcBef>
                <a:spcPts val="0"/>
              </a:spcBef>
              <a:spcAft>
                <a:spcPts val="0"/>
              </a:spcAft>
              <a:buSzPct val="100000"/>
              <a:buChar char="+"/>
            </a:pPr>
            <a:r>
              <a:rPr lang="ru" dirty="0"/>
              <a:t>2 сертифікати дає </a:t>
            </a:r>
            <a:r>
              <a:rPr lang="ru" dirty="0" smtClean="0"/>
              <a:t>100 (60+2 серт+ </a:t>
            </a:r>
            <a:r>
              <a:rPr lang="ru" dirty="0"/>
              <a:t>10</a:t>
            </a:r>
            <a:r>
              <a:rPr lang="ru" dirty="0" smtClean="0"/>
              <a:t>)</a:t>
            </a:r>
            <a:endParaRPr dirty="0"/>
          </a:p>
        </p:txBody>
      </p:sp>
      <p:sp>
        <p:nvSpPr>
          <p:cNvPr id="110" name="Google Shape;110;p19"/>
          <p:cNvSpPr txBox="1">
            <a:spLocks noGrp="1"/>
          </p:cNvSpPr>
          <p:nvPr>
            <p:ph type="body" idx="1"/>
          </p:nvPr>
        </p:nvSpPr>
        <p:spPr>
          <a:xfrm>
            <a:off x="4723200" y="1262825"/>
            <a:ext cx="4036200" cy="368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якщо в вас 80 балів за практичні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dirty="0"/>
              <a:t>+ 1 сертифікат дає 9</a:t>
            </a:r>
            <a:r>
              <a:rPr lang="ru" dirty="0" smtClean="0"/>
              <a:t>0 </a:t>
            </a:r>
            <a:r>
              <a:rPr lang="ru" dirty="0"/>
              <a:t>балів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dirty="0"/>
              <a:t>+ 2 сертифікати дає </a:t>
            </a:r>
            <a:r>
              <a:rPr lang="ru" dirty="0" smtClean="0"/>
              <a:t>100 </a:t>
            </a:r>
            <a:r>
              <a:rPr lang="ru" dirty="0"/>
              <a:t>балів 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dirty="0"/>
              <a:t>+ 3 сертифікати </a:t>
            </a:r>
            <a:r>
              <a:rPr lang="ru" dirty="0" smtClean="0"/>
              <a:t>гарантує 100 </a:t>
            </a:r>
            <a:r>
              <a:rPr lang="ru" dirty="0"/>
              <a:t>балів 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Що буде на заліку ?</a:t>
            </a:r>
            <a:endParaRPr/>
          </a:p>
        </p:txBody>
      </p:sp>
      <p:sp>
        <p:nvSpPr>
          <p:cNvPr id="116" name="Google Shape;116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68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Матеріал по практичним роботам + тести на відповідну тематику (аля програмування на 1 кукрсі з заморочками з дс)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623</Words>
  <Application>Microsoft Office PowerPoint</Application>
  <PresentationFormat>Экран (16:9)</PresentationFormat>
  <Paragraphs>63</Paragraphs>
  <Slides>12</Slides>
  <Notes>11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3" baseType="lpstr">
      <vt:lpstr>Simple Dark</vt:lpstr>
      <vt:lpstr>ММП 2024</vt:lpstr>
      <vt:lpstr>Як отримати бали</vt:lpstr>
      <vt:lpstr>Додаткове пояснення до балів</vt:lpstr>
      <vt:lpstr>Як достукатись до викладача?</vt:lpstr>
      <vt:lpstr>Як будуть проходити пари?</vt:lpstr>
      <vt:lpstr>Прийом лабораторних</vt:lpstr>
      <vt:lpstr>Як набрати додаткові 10 балів ?</vt:lpstr>
      <vt:lpstr>Як покращити бал ?</vt:lpstr>
      <vt:lpstr>Що буде на заліку ?</vt:lpstr>
      <vt:lpstr>Чи можна не ходити на пари ?</vt:lpstr>
      <vt:lpstr>Чи можна додати косультацій ?</vt:lpstr>
      <vt:lpstr>Ви виганяєте 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ММП 2022</dc:title>
  <dc:creator>Georgiy Kantsedal</dc:creator>
  <cp:lastModifiedBy>Georgiy Kantsedal</cp:lastModifiedBy>
  <cp:revision>11</cp:revision>
  <dcterms:modified xsi:type="dcterms:W3CDTF">2023-09-04T06:50:10Z</dcterms:modified>
</cp:coreProperties>
</file>