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ККС </a:t>
            </a:r>
            <a:r>
              <a:rPr lang="ru" dirty="0" smtClean="0"/>
              <a:t>2024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</a:t>
            </a:r>
            <a:r>
              <a:rPr lang="ru"/>
              <a:t>Г.О</a:t>
            </a:r>
            <a:r>
              <a:rPr lang="ru" smtClean="0"/>
              <a:t>. </a:t>
            </a: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 можна </a:t>
            </a:r>
            <a:r>
              <a:rPr lang="ru" dirty="0" smtClean="0"/>
              <a:t>додати косультацій </a:t>
            </a:r>
            <a:r>
              <a:rPr lang="ru" dirty="0"/>
              <a:t>?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Консультації та кільцість пар регулється вами особисто. При винекненні предметних питань буде узгодженно час і пара буде проведенна.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Опціонально після закінчення курсу можна звертатись за косультаціями з предмету.</a:t>
            </a:r>
          </a:p>
        </p:txBody>
      </p:sp>
    </p:spTree>
    <p:extLst>
      <p:ext uri="{BB962C8B-B14F-4D97-AF65-F5344CB8AC3E}">
        <p14:creationId xmlns:p14="http://schemas.microsoft.com/office/powerpoint/2010/main" val="384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 виганяєте ?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Раніше ні. Зараз за плагіат та підробку сертифікатів.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PS. </a:t>
            </a:r>
            <a:r>
              <a:rPr lang="uk-UA" dirty="0" smtClean="0"/>
              <a:t>Будь-які персональних ситуації що не дали змогу вам вчитись в повному обсязі про які викладач та деканат не був повідомлений на початку семестру – не є підставою до жодних пом'якшень і не вбережуть вас від виключання.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</a:t>
            </a:r>
            <a:r>
              <a:rPr lang="ru" sz="1200" smtClean="0"/>
              <a:t>Досвід </a:t>
            </a:r>
            <a:r>
              <a:rPr lang="ru" sz="1200" dirty="0" smtClean="0"/>
              <a:t>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50" y="1960425"/>
            <a:ext cx="57361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Виконання практично</a:t>
            </a:r>
            <a:r>
              <a:rPr lang="uk-UA" dirty="0" smtClean="0"/>
              <a:t>ї роботи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4544825" cy="4187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en-US" dirty="0" smtClean="0"/>
              <a:t>03</a:t>
            </a:r>
            <a:r>
              <a:rPr lang="ru" dirty="0" smtClean="0"/>
              <a:t>.0</a:t>
            </a:r>
            <a:r>
              <a:rPr lang="en-US" dirty="0" smtClean="0"/>
              <a:t>9</a:t>
            </a:r>
            <a:r>
              <a:rPr lang="ru" dirty="0" smtClean="0"/>
              <a:t>.202</a:t>
            </a:r>
            <a:r>
              <a:rPr lang="en-US" dirty="0" smtClean="0"/>
              <a:t>4</a:t>
            </a:r>
            <a:r>
              <a:rPr lang="ru" dirty="0" smtClean="0"/>
              <a:t> </a:t>
            </a:r>
            <a:r>
              <a:rPr lang="ru" dirty="0"/>
              <a:t>( програмування сміжна тематика</a:t>
            </a:r>
            <a:r>
              <a:rPr lang="ru" dirty="0" smtClean="0"/>
              <a:t>)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437523" y="2433325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18" name="Google Shape;75;p14"/>
          <p:cNvSpPr/>
          <p:nvPr/>
        </p:nvSpPr>
        <p:spPr>
          <a:xfrm>
            <a:off x="6622072" y="2459506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19" name="Google Shape;75;p14"/>
          <p:cNvSpPr/>
          <p:nvPr/>
        </p:nvSpPr>
        <p:spPr>
          <a:xfrm>
            <a:off x="7830725" y="2470166"/>
            <a:ext cx="774575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</a:t>
            </a:r>
            <a:endParaRPr sz="1200" dirty="0"/>
          </a:p>
        </p:txBody>
      </p:sp>
      <p:sp>
        <p:nvSpPr>
          <p:cNvPr id="20" name="Google Shape;72;p14"/>
          <p:cNvSpPr/>
          <p:nvPr/>
        </p:nvSpPr>
        <p:spPr>
          <a:xfrm>
            <a:off x="6637952" y="1960425"/>
            <a:ext cx="1923096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Конкурсна ПР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Додаткове пояснення до балів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всі повинні бути «свіжі»</a:t>
            </a:r>
          </a:p>
          <a:p>
            <a:r>
              <a:rPr lang="uk-UA" dirty="0" smtClean="0"/>
              <a:t>Можливі </a:t>
            </a:r>
            <a:r>
              <a:rPr lang="uk-UA" dirty="0" err="1" smtClean="0"/>
              <a:t>рандомні</a:t>
            </a:r>
            <a:r>
              <a:rPr lang="uk-UA" dirty="0" smtClean="0"/>
              <a:t> питання по прослуханих курсах</a:t>
            </a:r>
          </a:p>
          <a:p>
            <a:r>
              <a:rPr lang="uk-UA" dirty="0" smtClean="0"/>
              <a:t>У випадку настання </a:t>
            </a:r>
            <a:r>
              <a:rPr lang="uk-UA" dirty="0" err="1" smtClean="0"/>
              <a:t>дедлайну</a:t>
            </a:r>
            <a:r>
              <a:rPr lang="uk-UA" dirty="0" smtClean="0"/>
              <a:t> – роботи не можуть бути зараховані</a:t>
            </a:r>
          </a:p>
          <a:p>
            <a:r>
              <a:rPr lang="uk-UA" dirty="0" err="1" smtClean="0"/>
              <a:t>Лаб</a:t>
            </a:r>
            <a:r>
              <a:rPr lang="uk-UA" dirty="0" smtClean="0"/>
              <a:t> </a:t>
            </a:r>
            <a:r>
              <a:rPr lang="uk-UA" dirty="0" err="1" smtClean="0"/>
              <a:t>работи</a:t>
            </a:r>
            <a:r>
              <a:rPr lang="uk-UA" dirty="0" smtClean="0"/>
              <a:t> можна здавати в </a:t>
            </a:r>
            <a:r>
              <a:rPr lang="uk-UA" dirty="0" err="1" smtClean="0"/>
              <a:t>будь-яки</a:t>
            </a:r>
            <a:r>
              <a:rPr lang="uk-UA" dirty="0" smtClean="0"/>
              <a:t> час</a:t>
            </a:r>
          </a:p>
          <a:p>
            <a:r>
              <a:rPr lang="uk-UA" dirty="0" smtClean="0"/>
              <a:t>Всі роботи повинні бути здані до заліку.</a:t>
            </a:r>
          </a:p>
          <a:p>
            <a:r>
              <a:rPr lang="uk-UA" dirty="0" smtClean="0"/>
              <a:t>Перед обрання шляху з персональним проектом рекомендую перевірити напарників (з імовірністю 30% ваші напарники будуть працювати не ефективно) та перевірити </a:t>
            </a:r>
            <a:r>
              <a:rPr lang="uk-UA" dirty="0" err="1" smtClean="0"/>
              <a:t>селф</a:t>
            </a:r>
            <a:r>
              <a:rPr lang="uk-UA" dirty="0" smtClean="0"/>
              <a:t> мотивацію та </a:t>
            </a:r>
            <a:r>
              <a:rPr lang="uk-UA" dirty="0" err="1" smtClean="0"/>
              <a:t>селф</a:t>
            </a:r>
            <a:r>
              <a:rPr lang="uk-UA" dirty="0" smtClean="0"/>
              <a:t> контроль – криві проекти зроблені за тиждень не приймаються.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Вітання (бажано). Хто. З якої групи. Предмет </a:t>
            </a:r>
            <a:r>
              <a:rPr lang="ru" dirty="0" smtClean="0"/>
              <a:t>(ККС). </a:t>
            </a:r>
            <a:r>
              <a:rPr lang="ru" dirty="0"/>
              <a:t>Проблема або питання.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Данний формат забезпечить максимальну швидку відповідь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</a:t>
            </a:r>
            <a:r>
              <a:rPr lang="ru" dirty="0" smtClean="0"/>
              <a:t>. Перевірка робиться після здачі всіх рабораторних робіт.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</a:t>
            </a:r>
            <a:r>
              <a:rPr lang="ru" u="sng" dirty="0" smtClean="0"/>
              <a:t>настання</a:t>
            </a:r>
            <a:r>
              <a:rPr lang="ru" dirty="0" smtClean="0"/>
              <a:t> дедлайну </a:t>
            </a:r>
            <a:r>
              <a:rPr lang="ru" dirty="0"/>
              <a:t>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</a:t>
            </a:r>
            <a:r>
              <a:rPr lang="ru" dirty="0" smtClean="0"/>
              <a:t>3 завданя. </a:t>
            </a:r>
            <a:r>
              <a:rPr lang="ru" dirty="0" smtClean="0"/>
              <a:t>На виконання завдань дається тиждень+ часу.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</a:t>
            </a:r>
            <a:r>
              <a:rPr lang="ru" dirty="0" smtClean="0"/>
              <a:t>. Складність завданнь незначна.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30 балів можна отримати за виконання персонального унікального завдання. Кількість унікальних завдань обмежена і видається виключно при виявленні старанності з виконання лаб робіт.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7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90 (60+1серт+10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100 (60+2 серт+ </a:t>
            </a:r>
            <a:r>
              <a:rPr lang="ru" dirty="0"/>
              <a:t>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100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</a:t>
            </a:r>
            <a:r>
              <a:rPr lang="ru" dirty="0" smtClean="0"/>
              <a:t>гарантує 100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Матеріал по практичним роботам + тести на відповідну тематику </a:t>
            </a:r>
            <a:r>
              <a:rPr lang="ru" dirty="0" smtClean="0"/>
              <a:t>з тематики самонавчання мл то що (на базове розуміння процессу)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622</Words>
  <Application>Microsoft Office PowerPoint</Application>
  <PresentationFormat>Экран (16:9)</PresentationFormat>
  <Paragraphs>64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Simple Dark</vt:lpstr>
      <vt:lpstr>ККС 2024</vt:lpstr>
      <vt:lpstr>Як отримати бали</vt:lpstr>
      <vt:lpstr>Додаткове пояснення до балів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Чи можна додати косультацій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15</cp:revision>
  <dcterms:modified xsi:type="dcterms:W3CDTF">2023-09-06T09:58:30Z</dcterms:modified>
</cp:coreProperties>
</file>