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69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81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004c62fa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004c62fa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004c62fa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004c62fa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004c62fa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004c62fa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004c62fa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004c62fa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004c62fa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004c62fa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004c62fa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004c62fa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004c62f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004c62fa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004c62fa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004c62fa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04c62fa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04c62fa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ММП </a:t>
            </a:r>
            <a:r>
              <a:rPr lang="ru" dirty="0" smtClean="0"/>
              <a:t>2023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викладач Канцедал Г.О.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 виганяєте ?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Так якщо на завдання зовсім забити, або показати доцільність такого кроку.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отримати бали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40900" y="999300"/>
            <a:ext cx="7778400" cy="314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5395775" y="981050"/>
            <a:ext cx="27900" cy="3630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519245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60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6587050" y="1037100"/>
            <a:ext cx="40500" cy="35739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6395975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80</a:t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7792325" y="1093175"/>
            <a:ext cx="38400" cy="35178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759950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90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8340550" y="4316625"/>
            <a:ext cx="5589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100</a:t>
            </a:r>
            <a:endParaRPr/>
          </a:p>
        </p:txBody>
      </p:sp>
      <p:cxnSp>
        <p:nvCxnSpPr>
          <p:cNvPr id="69" name="Google Shape;69;p14"/>
          <p:cNvCxnSpPr>
            <a:endCxn id="68" idx="0"/>
          </p:cNvCxnSpPr>
          <p:nvPr/>
        </p:nvCxnSpPr>
        <p:spPr>
          <a:xfrm>
            <a:off x="8605300" y="1051125"/>
            <a:ext cx="14700" cy="32655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4"/>
          <p:cNvSpPr/>
          <p:nvPr/>
        </p:nvSpPr>
        <p:spPr>
          <a:xfrm>
            <a:off x="850950" y="1017725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Змагання Kaggle top 9% та вище 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850950" y="1489075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Реалізація проекту під на запропоновану тему в повному обсязі (3-5 чол). досвід </a:t>
            </a:r>
            <a:r>
              <a:rPr lang="ru" sz="1200" dirty="0" smtClean="0"/>
              <a:t>DS або програмування </a:t>
            </a:r>
            <a:endParaRPr sz="1200" dirty="0"/>
          </a:p>
        </p:txBody>
      </p:sp>
      <p:sp>
        <p:nvSpPr>
          <p:cNvPr id="72" name="Google Shape;72;p14"/>
          <p:cNvSpPr/>
          <p:nvPr/>
        </p:nvSpPr>
        <p:spPr>
          <a:xfrm>
            <a:off x="850950" y="1960425"/>
            <a:ext cx="775435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Виконання всіх практичних робіт вчасно в повному обсязі</a:t>
            </a:r>
            <a:endParaRPr dirty="0"/>
          </a:p>
        </p:txBody>
      </p:sp>
      <p:sp>
        <p:nvSpPr>
          <p:cNvPr id="73" name="Google Shape;73;p14"/>
          <p:cNvSpPr/>
          <p:nvPr/>
        </p:nvSpPr>
        <p:spPr>
          <a:xfrm>
            <a:off x="850950" y="2433325"/>
            <a:ext cx="5736100" cy="390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</a:t>
            </a:r>
            <a:r>
              <a:rPr lang="ru" dirty="0" smtClean="0"/>
              <a:t> </a:t>
            </a:r>
            <a:r>
              <a:rPr lang="ru" dirty="0"/>
              <a:t>шт coursera сертифікати з датою отримання після </a:t>
            </a:r>
            <a:r>
              <a:rPr lang="ru" dirty="0" smtClean="0"/>
              <a:t>18.03.2023 </a:t>
            </a:r>
            <a:r>
              <a:rPr lang="ru" dirty="0"/>
              <a:t>( програмування сміжна тематика)</a:t>
            </a:r>
            <a:endParaRPr dirty="0"/>
          </a:p>
        </p:txBody>
      </p:sp>
      <p:sp>
        <p:nvSpPr>
          <p:cNvPr id="75" name="Google Shape;75;p14"/>
          <p:cNvSpPr/>
          <p:nvPr/>
        </p:nvSpPr>
        <p:spPr>
          <a:xfrm>
            <a:off x="6688394" y="2448175"/>
            <a:ext cx="1916905" cy="34787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сертифікат</a:t>
            </a:r>
            <a:endParaRPr sz="1200" dirty="0"/>
          </a:p>
        </p:txBody>
      </p:sp>
      <p:sp>
        <p:nvSpPr>
          <p:cNvPr id="78" name="Google Shape;78;p14"/>
          <p:cNvSpPr/>
          <p:nvPr/>
        </p:nvSpPr>
        <p:spPr>
          <a:xfrm>
            <a:off x="861700" y="3137424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 не згодний с балом. я хочу написати залік з кодом на листочку та тестами.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достукатись до викладача?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3600" cy="11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Вітання (бажано). Хто. З якої групи. Предмет (ММП). Проблема або питання.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Данний формат забезпечить максимальну швидку відповідь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7441901" cy="2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будуть проходити пари?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Пари грунтуються на практичній складовій питання. Якщо за виданим матеріалом немає питань то формально пара не буде відбуватись. Якщо в вас є питання то вона відбувається. Питання можуть стосуватись будь-якої проблеми за курсом окрім робіт дедлайн з яких ще не вийшов.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Прийом лабораторних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тих хто обрав шлях практичних завдань є можливість здавати боту. (наразі не активний, на модернізації).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Робота перевіряється на плагіат і на перші 10 посилань в гуглі. Методика перевірки на плагіат не розголошується.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Робота здана після дедлайну - 0 балів. Плагіат 0 балів. В інших випадках все залежить від юніт тестів.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Перегляд оцінки відбувається лише на роботи дедлайн яких не вийшов.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Складність завдань 20хв - 2 год. Всього 10 завдань.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набрати </a:t>
            </a:r>
            <a:r>
              <a:rPr lang="ru" dirty="0" smtClean="0"/>
              <a:t>додаткові </a:t>
            </a:r>
            <a:r>
              <a:rPr lang="ru" dirty="0" smtClean="0"/>
              <a:t>10 </a:t>
            </a:r>
            <a:r>
              <a:rPr lang="ru" dirty="0"/>
              <a:t>балів ?</a:t>
            </a: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1</a:t>
            </a:r>
            <a:r>
              <a:rPr lang="ru" dirty="0" smtClean="0"/>
              <a:t>0 </a:t>
            </a:r>
            <a:r>
              <a:rPr lang="ru" dirty="0"/>
              <a:t>балів винесені на конкурсну складову. </a:t>
            </a:r>
            <a:r>
              <a:rPr lang="ru" dirty="0" smtClean="0"/>
              <a:t>Отримати можна за виконання додакового завдання. Виконання </a:t>
            </a:r>
            <a:r>
              <a:rPr lang="ru" dirty="0"/>
              <a:t>в командах дозволяеться.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покращити бал ?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15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70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</a:t>
            </a:r>
            <a:r>
              <a:rPr lang="ru" dirty="0" smtClean="0"/>
              <a:t>2 </a:t>
            </a:r>
            <a:r>
              <a:rPr lang="ru" dirty="0"/>
              <a:t>сертифікат дає 80 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 smtClean="0"/>
              <a:t>+ </a:t>
            </a:r>
            <a:r>
              <a:rPr lang="ru" dirty="0"/>
              <a:t>3 сертифікати дає </a:t>
            </a:r>
            <a:r>
              <a:rPr lang="ru" dirty="0" smtClean="0"/>
              <a:t>100 </a:t>
            </a:r>
            <a:r>
              <a:rPr lang="ru" dirty="0"/>
              <a:t>балів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якщо в вас 60 за практичні та 10 за конкурсний бал</a:t>
            </a: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+"/>
            </a:pPr>
            <a:r>
              <a:rPr lang="ru" dirty="0"/>
              <a:t>1 сертифікат дає </a:t>
            </a:r>
            <a:r>
              <a:rPr lang="ru" dirty="0" smtClean="0"/>
              <a:t>70 (60+10</a:t>
            </a:r>
            <a:r>
              <a:rPr lang="ru" dirty="0"/>
              <a:t>)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ru" dirty="0"/>
              <a:t>2 сертифікати дає </a:t>
            </a:r>
            <a:r>
              <a:rPr lang="ru" dirty="0" smtClean="0"/>
              <a:t>90 (80 </a:t>
            </a:r>
            <a:r>
              <a:rPr lang="ru" dirty="0"/>
              <a:t>+ 10</a:t>
            </a:r>
            <a:r>
              <a:rPr lang="ru" dirty="0" smtClean="0"/>
              <a:t>)</a:t>
            </a:r>
            <a:endParaRPr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4723200" y="1262825"/>
            <a:ext cx="40362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80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+ 1 сертифікат дає </a:t>
            </a:r>
            <a:r>
              <a:rPr lang="ru" dirty="0" smtClean="0"/>
              <a:t>80 </a:t>
            </a:r>
            <a:r>
              <a:rPr lang="ru" dirty="0"/>
              <a:t>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+ 2 сертифікати дає </a:t>
            </a:r>
            <a:r>
              <a:rPr lang="ru" dirty="0" smtClean="0"/>
              <a:t>80 </a:t>
            </a:r>
            <a:r>
              <a:rPr lang="ru" dirty="0"/>
              <a:t>балів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+ 3 сертифікати дає </a:t>
            </a:r>
            <a:r>
              <a:rPr lang="ru" dirty="0" smtClean="0"/>
              <a:t>100 </a:t>
            </a:r>
            <a:r>
              <a:rPr lang="ru" dirty="0"/>
              <a:t>балів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Що буде на заліку ?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Матеріал по практичним роботам + тести на відповідну тематику (аля програмування на 1 кукрсі з заморочками з дс)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 можна не ходити на пари ?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Вам потрібно прийти лише на останню пару для гарантування відсутності помилок в </a:t>
            </a:r>
            <a:r>
              <a:rPr lang="ru" dirty="0" smtClean="0"/>
              <a:t>відомості.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Інші пари опціональні.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409</Words>
  <Application>Microsoft Office PowerPoint</Application>
  <PresentationFormat>Экран (16:9)</PresentationFormat>
  <Paragraphs>44</Paragraphs>
  <Slides>10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Simple Dark</vt:lpstr>
      <vt:lpstr>ММП 2023</vt:lpstr>
      <vt:lpstr>Як отримати бали</vt:lpstr>
      <vt:lpstr>Як достукатись до викладача?</vt:lpstr>
      <vt:lpstr>Як будуть проходити пари?</vt:lpstr>
      <vt:lpstr>Прийом лабораторних</vt:lpstr>
      <vt:lpstr>Як набрати додаткові 10 балів ?</vt:lpstr>
      <vt:lpstr>Як покращити бал ?</vt:lpstr>
      <vt:lpstr>Що буде на заліку ?</vt:lpstr>
      <vt:lpstr>Чи можна не ходити на пари ?</vt:lpstr>
      <vt:lpstr>Ви виганяєте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2022</dc:title>
  <dc:creator>Georgiy Kantsedal</dc:creator>
  <cp:lastModifiedBy>Georgiy Kantsedal</cp:lastModifiedBy>
  <cp:revision>7</cp:revision>
  <dcterms:modified xsi:type="dcterms:W3CDTF">2023-03-18T10:17:39Z</dcterms:modified>
</cp:coreProperties>
</file>