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>
        <p:scale>
          <a:sx n="80" d="100"/>
          <a:sy n="80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81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5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0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5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68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32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94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4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5178-0B18-476A-B77B-FD5E0480F70C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BD13-EE22-4B19-AC10-4C00C3686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2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gate.ec.europa.eu/CITnet/stash/projects/FISE/repos/efdm/browse/documents" TargetMode="External"/><Relationship Id="rId2" Type="http://schemas.openxmlformats.org/officeDocument/2006/relationships/hyperlink" Target="file:///\\ies.jrc.it\H03\forest\EFDM\SRS_EFDM_v1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Bioeconomy</a:t>
            </a:r>
            <a:r>
              <a:rPr lang="en-US" dirty="0" smtClean="0"/>
              <a:t> modelling framework: </a:t>
            </a:r>
            <a:br>
              <a:rPr lang="en-US" dirty="0" smtClean="0"/>
            </a:br>
            <a:r>
              <a:rPr lang="en-US" dirty="0" smtClean="0"/>
              <a:t>bringing it all together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models (within and outside of H3) could contribute to modelling the forest-based component of the </a:t>
            </a:r>
            <a:r>
              <a:rPr lang="en-US" dirty="0" err="1" smtClean="0"/>
              <a:t>bioeconomy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With Dario’s help, we would like </a:t>
            </a:r>
          </a:p>
          <a:p>
            <a:pPr lvl="1"/>
            <a:r>
              <a:rPr lang="en-US" dirty="0" smtClean="0"/>
              <a:t>To make our models more user-friendly (e.g. interface so domain experts can focus on their domain of expertise, and not on IT issues)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o bridge the gap between the models </a:t>
            </a:r>
          </a:p>
          <a:p>
            <a:r>
              <a:rPr lang="en-US" dirty="0" smtClean="0"/>
              <a:t>For now we can concentrate on GFTM and EFDM/CBM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68" y="316791"/>
            <a:ext cx="8956033" cy="6541209"/>
          </a:xfrm>
        </p:spPr>
      </p:pic>
      <p:sp>
        <p:nvSpPr>
          <p:cNvPr id="8" name="Oval 7"/>
          <p:cNvSpPr/>
          <p:nvPr/>
        </p:nvSpPr>
        <p:spPr>
          <a:xfrm>
            <a:off x="4613840" y="4570482"/>
            <a:ext cx="609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78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GFTM&lt;-&gt;EFDM/CBM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has been done so far?</a:t>
            </a:r>
          </a:p>
          <a:p>
            <a:r>
              <a:rPr lang="en-US" dirty="0" smtClean="0"/>
              <a:t>Any issues with data exchange?</a:t>
            </a:r>
            <a:endParaRPr lang="en-GB" dirty="0" smtClean="0"/>
          </a:p>
          <a:p>
            <a:r>
              <a:rPr lang="en-US" dirty="0" smtClean="0"/>
              <a:t>Any need for automatized iterations?</a:t>
            </a:r>
          </a:p>
        </p:txBody>
      </p:sp>
    </p:spTree>
    <p:extLst>
      <p:ext uri="{BB962C8B-B14F-4D97-AF65-F5344CB8AC3E}">
        <p14:creationId xmlns:p14="http://schemas.microsoft.com/office/powerpoint/2010/main" val="27458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EFDM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\\ies.jrc.it\H03\forest\EFDM\SRS_EFDM_v1.docx</a:t>
            </a:r>
            <a:r>
              <a:rPr lang="en-GB" dirty="0" smtClean="0"/>
              <a:t> </a:t>
            </a:r>
          </a:p>
          <a:p>
            <a:r>
              <a:rPr lang="en-GB" smtClean="0"/>
              <a:t>or </a:t>
            </a:r>
            <a:r>
              <a:rPr lang="en-GB" dirty="0" smtClean="0">
                <a:hlinkClick r:id="rId3"/>
              </a:rPr>
              <a:t>https://webgate.ec.europa.eu/CITnet/stash/projects/FISE/repos/efdm/browse/documents</a:t>
            </a:r>
            <a:endParaRPr lang="en-GB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3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50" y="0"/>
            <a:ext cx="9109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Bioeconomy modelling framework:  bringing it all together </vt:lpstr>
      <vt:lpstr>PowerPoint Presentation</vt:lpstr>
      <vt:lpstr>GFTM&lt;-&gt;EFDM/CBM</vt:lpstr>
      <vt:lpstr>EFDM</vt:lpstr>
      <vt:lpstr>PowerPoint Presentation</vt:lpstr>
    </vt:vector>
  </TitlesOfParts>
  <Company>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Bioeconomy modelling framework: bringing it all together</dc:title>
  <dc:creator>Sarah Mubareka</dc:creator>
  <cp:lastModifiedBy>Sarah Mubareka</cp:lastModifiedBy>
  <cp:revision>3</cp:revision>
  <dcterms:created xsi:type="dcterms:W3CDTF">2014-11-10T13:28:23Z</dcterms:created>
  <dcterms:modified xsi:type="dcterms:W3CDTF">2014-11-10T13:52:15Z</dcterms:modified>
</cp:coreProperties>
</file>