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7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7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5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2A13-F6E1-4F47-8BC4-5ACFAE760FAC}" type="datetimeFigureOut">
              <a:rPr lang="en-US" smtClean="0"/>
              <a:t>6/13/2014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62BD-890E-44E1-ADC6-957D69354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4919" y="650790"/>
            <a:ext cx="597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Things to consider when “rigging” your model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100649"/>
            <a:ext cx="3543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data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state-space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arenas – forest types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activities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8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3976" y="847123"/>
            <a:ext cx="210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Which data ?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6941" y="2117125"/>
            <a:ext cx="49368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Two points of time – real or by functions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plots to use for X and P,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Area factors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5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5213" y="698842"/>
            <a:ext cx="3810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Which state-space ?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124" y="1779373"/>
            <a:ext cx="5756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Age x volume – </a:t>
            </a:r>
            <a:r>
              <a:rPr lang="en-US" sz="2000" dirty="0" smtClean="0">
                <a:solidFill>
                  <a:srgbClr val="00B05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and which volume classes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Age class width similar to “2 points of time” ? (</a:t>
            </a:r>
            <a:r>
              <a:rPr lang="en-US" sz="2000" dirty="0" smtClean="0">
                <a:solidFill>
                  <a:srgbClr val="00B050"/>
                </a:solidFill>
              </a:rPr>
              <a:t>yes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There is an estimation to be done !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1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3976" y="847123"/>
            <a:ext cx="4447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Which arenas ? </a:t>
            </a:r>
            <a:r>
              <a:rPr lang="en-US" sz="2400" dirty="0" smtClean="0">
                <a:solidFill>
                  <a:srgbClr val="FF0000"/>
                </a:solidFill>
              </a:rPr>
              <a:t>(forest types)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2054" y="1762898"/>
            <a:ext cx="8180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Biology  –  socio-economic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expected to grow or be managed differently or produce different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More “biology arenas” demands more P’s to be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A’s may be differentiated also over “socio-economic”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11163"/>
              </p:ext>
            </p:extLst>
          </p:nvPr>
        </p:nvGraphicFramePr>
        <p:xfrm>
          <a:off x="1999048" y="3495816"/>
          <a:ext cx="65024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region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species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site quality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owner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behavioral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group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5213" y="698842"/>
            <a:ext cx="33954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Which activities 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5605" y="1930375"/>
            <a:ext cx="94409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Final felling – </a:t>
            </a:r>
            <a:r>
              <a:rPr lang="en-US" sz="2000" dirty="0" smtClean="0">
                <a:solidFill>
                  <a:srgbClr val="00B05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management -</a:t>
            </a:r>
            <a:r>
              <a:rPr lang="en-US" sz="2000" dirty="0" smtClean="0">
                <a:solidFill>
                  <a:srgbClr val="00B050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many and which “</a:t>
            </a:r>
            <a:r>
              <a:rPr lang="en-US" sz="2000" dirty="0" err="1" smtClean="0"/>
              <a:t>thinnings</a:t>
            </a:r>
            <a:r>
              <a:rPr lang="en-US" sz="2000" dirty="0" smtClean="0"/>
              <a:t>” ? (</a:t>
            </a:r>
            <a:r>
              <a:rPr lang="en-US" sz="2000" dirty="0" smtClean="0">
                <a:solidFill>
                  <a:srgbClr val="FF0000"/>
                </a:solidFill>
              </a:rPr>
              <a:t>Must be defined in terms “volume classes down”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Regeneration ????</a:t>
            </a:r>
          </a:p>
        </p:txBody>
      </p:sp>
    </p:spTree>
    <p:extLst>
      <p:ext uri="{BB962C8B-B14F-4D97-AF65-F5344CB8AC3E}">
        <p14:creationId xmlns:p14="http://schemas.microsoft.com/office/powerpoint/2010/main" val="189652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 Ola Sallnaes</dc:creator>
  <cp:lastModifiedBy>Petter Ola Sallnaes</cp:lastModifiedBy>
  <cp:revision>7</cp:revision>
  <dcterms:created xsi:type="dcterms:W3CDTF">2014-06-13T12:59:04Z</dcterms:created>
  <dcterms:modified xsi:type="dcterms:W3CDTF">2014-06-13T14:01:59Z</dcterms:modified>
</cp:coreProperties>
</file>