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15" r:id="rId11"/>
    <p:sldId id="316" r:id="rId12"/>
    <p:sldId id="318" r:id="rId13"/>
    <p:sldId id="266" r:id="rId14"/>
    <p:sldId id="287" r:id="rId15"/>
    <p:sldId id="289" r:id="rId16"/>
    <p:sldId id="288" r:id="rId17"/>
    <p:sldId id="267" r:id="rId18"/>
    <p:sldId id="277" r:id="rId19"/>
    <p:sldId id="278" r:id="rId20"/>
    <p:sldId id="314" r:id="rId21"/>
    <p:sldId id="317" r:id="rId22"/>
    <p:sldId id="320" r:id="rId23"/>
    <p:sldId id="268" r:id="rId24"/>
    <p:sldId id="270" r:id="rId25"/>
    <p:sldId id="271" r:id="rId26"/>
    <p:sldId id="269" r:id="rId27"/>
    <p:sldId id="272" r:id="rId28"/>
    <p:sldId id="273" r:id="rId29"/>
    <p:sldId id="321" r:id="rId30"/>
    <p:sldId id="279" r:id="rId31"/>
    <p:sldId id="283" r:id="rId32"/>
    <p:sldId id="284" r:id="rId33"/>
    <p:sldId id="280" r:id="rId34"/>
    <p:sldId id="281" r:id="rId35"/>
    <p:sldId id="322" r:id="rId36"/>
    <p:sldId id="290" r:id="rId37"/>
    <p:sldId id="297" r:id="rId38"/>
    <p:sldId id="292" r:id="rId39"/>
    <p:sldId id="294" r:id="rId40"/>
    <p:sldId id="293" r:id="rId41"/>
    <p:sldId id="295" r:id="rId42"/>
    <p:sldId id="296" r:id="rId43"/>
    <p:sldId id="311" r:id="rId44"/>
    <p:sldId id="323" r:id="rId45"/>
    <p:sldId id="298" r:id="rId46"/>
    <p:sldId id="299" r:id="rId47"/>
    <p:sldId id="301" r:id="rId48"/>
    <p:sldId id="302" r:id="rId49"/>
    <p:sldId id="303" r:id="rId50"/>
    <p:sldId id="309" r:id="rId51"/>
    <p:sldId id="310" r:id="rId52"/>
    <p:sldId id="306" r:id="rId53"/>
    <p:sldId id="305" r:id="rId54"/>
    <p:sldId id="304" r:id="rId55"/>
    <p:sldId id="307" r:id="rId56"/>
    <p:sldId id="308" r:id="rId57"/>
    <p:sldId id="324" r:id="rId58"/>
    <p:sldId id="312" r:id="rId59"/>
    <p:sldId id="285" r:id="rId60"/>
    <p:sldId id="286" r:id="rId61"/>
    <p:sldId id="313" r:id="rId62"/>
    <p:sldId id="25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b="1" u="sng" dirty="0"/>
            <a:t>Scenario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b="0" u="none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0065C354-F764-4A06-8A7B-2E934524E03B}">
      <dgm:prSet phldrT="[Text]"/>
      <dgm:spPr/>
      <dgm:t>
        <a:bodyPr/>
        <a:lstStyle/>
        <a:p>
          <a:r>
            <a:rPr lang="en-US"/>
            <a:t>Login</a:t>
          </a:r>
          <a:endParaRPr lang="en-US" dirty="0"/>
        </a:p>
      </dgm:t>
    </dgm:pt>
    <dgm:pt modelId="{D050E648-4179-4BA9-802D-E30168AE2DEC}" type="parTrans" cxnId="{F71FDABA-3825-4E0D-8E76-E2CE58DFCF24}">
      <dgm:prSet/>
      <dgm:spPr/>
      <dgm:t>
        <a:bodyPr/>
        <a:lstStyle/>
        <a:p>
          <a:endParaRPr lang="en-US"/>
        </a:p>
      </dgm:t>
    </dgm:pt>
    <dgm:pt modelId="{33A4E562-0829-4570-A297-E744E2932926}" type="sibTrans" cxnId="{F71FDABA-3825-4E0D-8E76-E2CE58DFCF24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F14A7BD2-4D72-4B40-9D61-4CC32C6FD1CC}" type="pres">
      <dgm:prSet presAssocID="{663DCD34-8D00-4DC2-A162-8ABD59EFD65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F44493FA-00EC-43C9-B91A-F3B59CF2CFE5}" type="pres">
      <dgm:prSet presAssocID="{0065C354-F764-4A06-8A7B-2E934524E03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93C37F-3FD7-471D-9ECF-15C6BC7F5E17}" type="pres">
      <dgm:prSet presAssocID="{33A4E562-0829-4570-A297-E744E2932926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1ABE0B5C-4860-489D-836B-65C709A5F196}" type="presOf" srcId="{0065C354-F764-4A06-8A7B-2E934524E03B}" destId="{F44493FA-00EC-43C9-B91A-F3B59CF2CFE5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F71FDABA-3825-4E0D-8E76-E2CE58DFCF24}" srcId="{E4CF8E12-C61A-4D52-824B-5B7EBAF460B8}" destId="{0065C354-F764-4A06-8A7B-2E934524E03B}" srcOrd="1" destOrd="0" parTransId="{D050E648-4179-4BA9-802D-E30168AE2DEC}" sibTransId="{33A4E562-0829-4570-A297-E744E2932926}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0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44FAC530-3713-4590-8982-EDC8E138121F}" type="presParOf" srcId="{8ABAC90E-E2FB-4093-B97D-0D6410C6EBD3}" destId="{F14A7BD2-4D72-4B40-9D61-4CC32C6FD1CC}" srcOrd="0" destOrd="0" presId="urn:microsoft.com/office/officeart/2005/8/layout/chevron1"/>
    <dgm:cxn modelId="{55452106-F54B-4393-8669-7A05BD21431E}" type="presParOf" srcId="{8ABAC90E-E2FB-4093-B97D-0D6410C6EBD3}" destId="{847BB071-0B30-4429-AA8A-1E9E3F321DE3}" srcOrd="1" destOrd="0" presId="urn:microsoft.com/office/officeart/2005/8/layout/chevron1"/>
    <dgm:cxn modelId="{E7D2DB88-DFC1-4CF2-9D8C-73BD1BEE2576}" type="presParOf" srcId="{8ABAC90E-E2FB-4093-B97D-0D6410C6EBD3}" destId="{F44493FA-00EC-43C9-B91A-F3B59CF2CFE5}" srcOrd="2" destOrd="0" presId="urn:microsoft.com/office/officeart/2005/8/layout/chevron1"/>
    <dgm:cxn modelId="{EEDAD100-9560-4FF1-8F10-B6AF3F898EB9}" type="presParOf" srcId="{8ABAC90E-E2FB-4093-B97D-0D6410C6EBD3}" destId="{FB93C37F-3FD7-471D-9ECF-15C6BC7F5E17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b="1" u="sng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b="0" u="none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52C35CE5-5676-4FA7-9DB5-24D51D590555}">
      <dgm:prSet phldrT="[Text]"/>
      <dgm:spPr/>
      <dgm:t>
        <a:bodyPr/>
        <a:lstStyle/>
        <a:p>
          <a:r>
            <a:rPr lang="en-US" b="0" u="none" dirty="0"/>
            <a:t>Scenario</a:t>
          </a:r>
        </a:p>
      </dgm:t>
    </dgm:pt>
    <dgm:pt modelId="{EFDF8DB7-BE09-48D7-BEC6-521BF1AB1FD9}" type="parTrans" cxnId="{937CB17F-F399-4E93-B98C-1FBC819C3DB7}">
      <dgm:prSet/>
      <dgm:spPr/>
      <dgm:t>
        <a:bodyPr/>
        <a:lstStyle/>
        <a:p>
          <a:endParaRPr lang="en-US"/>
        </a:p>
      </dgm:t>
    </dgm:pt>
    <dgm:pt modelId="{8834F3F0-C1F5-4705-88B5-EAD37548F9C5}" type="sibTrans" cxnId="{937CB17F-F399-4E93-B98C-1FBC819C3DB7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C181DDA0-A6DD-493D-8963-8CF6B874CF84}" type="pres">
      <dgm:prSet presAssocID="{52C35CE5-5676-4FA7-9DB5-24D51D5905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59D0665-6192-459B-B7C2-D1E269ADB932}" type="pres">
      <dgm:prSet presAssocID="{8834F3F0-C1F5-4705-88B5-EAD37548F9C5}" presName="parTxOnlySpace" presStyleCnt="0"/>
      <dgm:spPr/>
    </dgm:pt>
    <dgm:pt modelId="{F14A7BD2-4D72-4B40-9D61-4CC32C6FD1CC}" type="pres">
      <dgm:prSet presAssocID="{663DCD34-8D00-4DC2-A162-8ABD59EFD65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937CB17F-F399-4E93-B98C-1FBC819C3DB7}" srcId="{E4CF8E12-C61A-4D52-824B-5B7EBAF460B8}" destId="{52C35CE5-5676-4FA7-9DB5-24D51D590555}" srcOrd="0" destOrd="0" parTransId="{EFDF8DB7-BE09-48D7-BEC6-521BF1AB1FD9}" sibTransId="{8834F3F0-C1F5-4705-88B5-EAD37548F9C5}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1" destOrd="0" parTransId="{81282809-DF3A-4749-BC42-E6C8B6EDC321}" sibTransId="{87152D02-F10D-4951-ADC0-93242261180A}"/>
    <dgm:cxn modelId="{447077F0-CA8D-41D2-A4D8-038484337FB1}" type="presOf" srcId="{52C35CE5-5676-4FA7-9DB5-24D51D590555}" destId="{C181DDA0-A6DD-493D-8963-8CF6B874CF84}" srcOrd="0" destOrd="0" presId="urn:microsoft.com/office/officeart/2005/8/layout/chevron1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01BE098A-0A66-428E-96F4-00C1ECC7EA98}" type="presParOf" srcId="{8ABAC90E-E2FB-4093-B97D-0D6410C6EBD3}" destId="{C181DDA0-A6DD-493D-8963-8CF6B874CF84}" srcOrd="0" destOrd="0" presId="urn:microsoft.com/office/officeart/2005/8/layout/chevron1"/>
    <dgm:cxn modelId="{DD022BA3-40E8-48CC-A09D-3A463283266F}" type="presParOf" srcId="{8ABAC90E-E2FB-4093-B97D-0D6410C6EBD3}" destId="{359D0665-6192-459B-B7C2-D1E269ADB932}" srcOrd="1" destOrd="0" presId="urn:microsoft.com/office/officeart/2005/8/layout/chevron1"/>
    <dgm:cxn modelId="{44FAC530-3713-4590-8982-EDC8E138121F}" type="presParOf" srcId="{8ABAC90E-E2FB-4093-B97D-0D6410C6EBD3}" destId="{F14A7BD2-4D72-4B40-9D61-4CC32C6FD1CC}" srcOrd="2" destOrd="0" presId="urn:microsoft.com/office/officeart/2005/8/layout/chevron1"/>
    <dgm:cxn modelId="{55452106-F54B-4393-8669-7A05BD21431E}" type="presParOf" srcId="{8ABAC90E-E2FB-4093-B97D-0D6410C6EBD3}" destId="{847BB071-0B30-4429-AA8A-1E9E3F321DE3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b="1" u="sng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1CACE01A-358D-4DFC-B4D1-A245D2120201}">
      <dgm:prSet phldrT="[Text]"/>
      <dgm:spPr/>
      <dgm:t>
        <a:bodyPr/>
        <a:lstStyle/>
        <a:p>
          <a:r>
            <a:rPr lang="en-US" dirty="0"/>
            <a:t>Scenario</a:t>
          </a:r>
        </a:p>
      </dgm:t>
    </dgm:pt>
    <dgm:pt modelId="{2DDD402F-4C96-4EBD-9DE6-CEE0CDF58D2B}" type="parTrans" cxnId="{0B5BD2F9-00D8-4711-AEA0-491CC4C6450B}">
      <dgm:prSet/>
      <dgm:spPr/>
      <dgm:t>
        <a:bodyPr/>
        <a:lstStyle/>
        <a:p>
          <a:endParaRPr lang="en-US"/>
        </a:p>
      </dgm:t>
    </dgm:pt>
    <dgm:pt modelId="{61DCE1E7-C451-41B7-8C41-6798762E3EE3}" type="sibTrans" cxnId="{0B5BD2F9-00D8-4711-AEA0-491CC4C6450B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FC039E75-F13C-482F-91AD-BC8AFAC2F09D}" type="pres">
      <dgm:prSet presAssocID="{1CACE01A-358D-4DFC-B4D1-A245D212020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7C08165-E42E-48CC-AD9F-B6AB09EFE43D}" type="pres">
      <dgm:prSet presAssocID="{61DCE1E7-C451-41B7-8C41-6798762E3EE3}" presName="parTxOnlySpace" presStyleCnt="0"/>
      <dgm:spPr/>
    </dgm:pt>
    <dgm:pt modelId="{F14A7BD2-4D72-4B40-9D61-4CC32C6FD1CC}" type="pres">
      <dgm:prSet presAssocID="{663DCD34-8D00-4DC2-A162-8ABD59EFD65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BE00EB39-40EC-4D3E-A511-95D4E95F695F}" type="presOf" srcId="{1CACE01A-358D-4DFC-B4D1-A245D2120201}" destId="{FC039E75-F13C-482F-91AD-BC8AFAC2F09D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1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0B5BD2F9-00D8-4711-AEA0-491CC4C6450B}" srcId="{E4CF8E12-C61A-4D52-824B-5B7EBAF460B8}" destId="{1CACE01A-358D-4DFC-B4D1-A245D2120201}" srcOrd="0" destOrd="0" parTransId="{2DDD402F-4C96-4EBD-9DE6-CEE0CDF58D2B}" sibTransId="{61DCE1E7-C451-41B7-8C41-6798762E3EE3}"/>
    <dgm:cxn modelId="{7D8111B0-E1D8-49E7-8653-FE233D2BC850}" type="presParOf" srcId="{8ABAC90E-E2FB-4093-B97D-0D6410C6EBD3}" destId="{FC039E75-F13C-482F-91AD-BC8AFAC2F09D}" srcOrd="0" destOrd="0" presId="urn:microsoft.com/office/officeart/2005/8/layout/chevron1"/>
    <dgm:cxn modelId="{790A3BA8-C8BF-457E-927A-F36D47DFFE2E}" type="presParOf" srcId="{8ABAC90E-E2FB-4093-B97D-0D6410C6EBD3}" destId="{07C08165-E42E-48CC-AD9F-B6AB09EFE43D}" srcOrd="1" destOrd="0" presId="urn:microsoft.com/office/officeart/2005/8/layout/chevron1"/>
    <dgm:cxn modelId="{44FAC530-3713-4590-8982-EDC8E138121F}" type="presParOf" srcId="{8ABAC90E-E2FB-4093-B97D-0D6410C6EBD3}" destId="{F14A7BD2-4D72-4B40-9D61-4CC32C6FD1CC}" srcOrd="2" destOrd="0" presId="urn:microsoft.com/office/officeart/2005/8/layout/chevron1"/>
    <dgm:cxn modelId="{55452106-F54B-4393-8669-7A05BD21431E}" type="presParOf" srcId="{8ABAC90E-E2FB-4093-B97D-0D6410C6EBD3}" destId="{847BB071-0B30-4429-AA8A-1E9E3F321DE3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1" u="sng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91FF2E83-87BA-4866-B650-A47A2CC4039E}">
      <dgm:prSet phldrT="[Text]"/>
      <dgm:spPr/>
      <dgm:t>
        <a:bodyPr/>
        <a:lstStyle/>
        <a:p>
          <a:r>
            <a:rPr lang="en-US" dirty="0"/>
            <a:t>Scenario</a:t>
          </a:r>
        </a:p>
      </dgm:t>
    </dgm:pt>
    <dgm:pt modelId="{AA3305C9-8C4E-4142-884E-5DA2F6D9AEB0}" type="parTrans" cxnId="{6E3D29DA-47EB-409C-9BE7-62330C92A84A}">
      <dgm:prSet/>
      <dgm:spPr/>
      <dgm:t>
        <a:bodyPr/>
        <a:lstStyle/>
        <a:p>
          <a:endParaRPr lang="en-US"/>
        </a:p>
      </dgm:t>
    </dgm:pt>
    <dgm:pt modelId="{A3267CB8-9D06-4FD3-B5F8-AE5061301F29}" type="sibTrans" cxnId="{6E3D29DA-47EB-409C-9BE7-62330C92A84A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4F669315-9E2D-46A3-80D4-5FE3D9DA3EBE}" type="pres">
      <dgm:prSet presAssocID="{91FF2E83-87BA-4866-B650-A47A2CC4039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B61FF95-00C0-40F9-8D93-9B04A8D5B106}" type="pres">
      <dgm:prSet presAssocID="{A3267CB8-9D06-4FD3-B5F8-AE5061301F29}" presName="parTxOnlySpace" presStyleCnt="0"/>
      <dgm:spPr/>
    </dgm:pt>
    <dgm:pt modelId="{F14A7BD2-4D72-4B40-9D61-4CC32C6FD1CC}" type="pres">
      <dgm:prSet presAssocID="{663DCD34-8D00-4DC2-A162-8ABD59EFD65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CF7404AE-4B62-4CFF-9B1B-21B43D9A5F5B}" type="presOf" srcId="{91FF2E83-87BA-4866-B650-A47A2CC4039E}" destId="{4F669315-9E2D-46A3-80D4-5FE3D9DA3EBE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6E3D29DA-47EB-409C-9BE7-62330C92A84A}" srcId="{E4CF8E12-C61A-4D52-824B-5B7EBAF460B8}" destId="{91FF2E83-87BA-4866-B650-A47A2CC4039E}" srcOrd="0" destOrd="0" parTransId="{AA3305C9-8C4E-4142-884E-5DA2F6D9AEB0}" sibTransId="{A3267CB8-9D06-4FD3-B5F8-AE5061301F29}"/>
    <dgm:cxn modelId="{249111E5-D728-4E72-BFE5-850523162692}" srcId="{E4CF8E12-C61A-4D52-824B-5B7EBAF460B8}" destId="{663DCD34-8D00-4DC2-A162-8ABD59EFD650}" srcOrd="1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B7E094C1-ACD4-40C5-9BDA-FC2672FDA09D}" type="presParOf" srcId="{8ABAC90E-E2FB-4093-B97D-0D6410C6EBD3}" destId="{4F669315-9E2D-46A3-80D4-5FE3D9DA3EBE}" srcOrd="0" destOrd="0" presId="urn:microsoft.com/office/officeart/2005/8/layout/chevron1"/>
    <dgm:cxn modelId="{FC0B0D7D-54FC-445E-9D12-F57229C67B67}" type="presParOf" srcId="{8ABAC90E-E2FB-4093-B97D-0D6410C6EBD3}" destId="{BB61FF95-00C0-40F9-8D93-9B04A8D5B106}" srcOrd="1" destOrd="0" presId="urn:microsoft.com/office/officeart/2005/8/layout/chevron1"/>
    <dgm:cxn modelId="{44FAC530-3713-4590-8982-EDC8E138121F}" type="presParOf" srcId="{8ABAC90E-E2FB-4093-B97D-0D6410C6EBD3}" destId="{F14A7BD2-4D72-4B40-9D61-4CC32C6FD1CC}" srcOrd="2" destOrd="0" presId="urn:microsoft.com/office/officeart/2005/8/layout/chevron1"/>
    <dgm:cxn modelId="{55452106-F54B-4393-8669-7A05BD21431E}" type="presParOf" srcId="{8ABAC90E-E2FB-4093-B97D-0D6410C6EBD3}" destId="{847BB071-0B30-4429-AA8A-1E9E3F321DE3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b="1" u="sng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F14A7BD2-4D72-4B40-9D61-4CC32C6FD1CC}" type="pres">
      <dgm:prSet presAssocID="{663DCD34-8D00-4DC2-A162-8ABD59EFD65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3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1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0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2" destOrd="0" parTransId="{970A523A-77E0-40D0-B54E-593D84432D3C}" sibTransId="{1033F48E-5AD9-4CF9-A7E4-2A1D75E0EF7D}"/>
    <dgm:cxn modelId="{44FAC530-3713-4590-8982-EDC8E138121F}" type="presParOf" srcId="{8ABAC90E-E2FB-4093-B97D-0D6410C6EBD3}" destId="{F14A7BD2-4D72-4B40-9D61-4CC32C6FD1CC}" srcOrd="0" destOrd="0" presId="urn:microsoft.com/office/officeart/2005/8/layout/chevron1"/>
    <dgm:cxn modelId="{55452106-F54B-4393-8669-7A05BD21431E}" type="presParOf" srcId="{8ABAC90E-E2FB-4093-B97D-0D6410C6EBD3}" destId="{847BB071-0B30-4429-AA8A-1E9E3F321DE3}" srcOrd="1" destOrd="0" presId="urn:microsoft.com/office/officeart/2005/8/layout/chevron1"/>
    <dgm:cxn modelId="{2EBD8EBE-88F3-4C77-8D6A-6DAFEA1EF2C0}" type="presParOf" srcId="{8ABAC90E-E2FB-4093-B97D-0D6410C6EBD3}" destId="{5EB4163B-8FC8-4F42-BC89-DB97B297147E}" srcOrd="2" destOrd="0" presId="urn:microsoft.com/office/officeart/2005/8/layout/chevron1"/>
    <dgm:cxn modelId="{89B7992D-D44A-4890-85C0-D388430A542C}" type="presParOf" srcId="{8ABAC90E-E2FB-4093-B97D-0D6410C6EBD3}" destId="{2D7FD1BC-FAAD-4347-A21F-A4AB2FB6AB39}" srcOrd="3" destOrd="0" presId="urn:microsoft.com/office/officeart/2005/8/layout/chevron1"/>
    <dgm:cxn modelId="{9FA1C468-FF4F-4710-90F2-AE3A01AF0C5B}" type="presParOf" srcId="{8ABAC90E-E2FB-4093-B97D-0D6410C6EBD3}" destId="{D744DB2D-13B5-40A0-B57A-A0A6366A0298}" srcOrd="4" destOrd="0" presId="urn:microsoft.com/office/officeart/2005/8/layout/chevron1"/>
    <dgm:cxn modelId="{E3382C22-324D-4F97-8B75-CFB68C704EC2}" type="presParOf" srcId="{8ABAC90E-E2FB-4093-B97D-0D6410C6EBD3}" destId="{F0AC7845-8BA1-45CE-A8F2-6AD92468FE2B}" srcOrd="5" destOrd="0" presId="urn:microsoft.com/office/officeart/2005/8/layout/chevron1"/>
    <dgm:cxn modelId="{E9CC2B4B-EE8F-48F8-8DAB-D6CD13D46FCE}" type="presParOf" srcId="{8ABAC90E-E2FB-4093-B97D-0D6410C6EBD3}" destId="{3D1B3292-DC7C-4939-A631-2A9DAB5ACC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B8C021-F794-4349-85F2-2796D1EFD56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ABA7AD-E0F4-420F-A7DA-5D54B812F95F}">
      <dgm:prSet phldrT="[Text]"/>
      <dgm:spPr/>
      <dgm:t>
        <a:bodyPr/>
        <a:lstStyle/>
        <a:p>
          <a:r>
            <a:rPr lang="en-US" dirty="0"/>
            <a:t>+10</a:t>
          </a:r>
        </a:p>
      </dgm:t>
    </dgm:pt>
    <dgm:pt modelId="{09E9BF7D-6E0B-4FB1-AFDE-10B771F48AC6}" type="parTrans" cxnId="{DC1921BE-A532-494B-9C5E-9C1F35A0DBFD}">
      <dgm:prSet/>
      <dgm:spPr/>
      <dgm:t>
        <a:bodyPr/>
        <a:lstStyle/>
        <a:p>
          <a:endParaRPr lang="en-US"/>
        </a:p>
      </dgm:t>
    </dgm:pt>
    <dgm:pt modelId="{0D69BF33-4193-470F-907E-182A52CF5C33}" type="sibTrans" cxnId="{DC1921BE-A532-494B-9C5E-9C1F35A0DBFD}">
      <dgm:prSet/>
      <dgm:spPr/>
      <dgm:t>
        <a:bodyPr/>
        <a:lstStyle/>
        <a:p>
          <a:endParaRPr lang="en-US"/>
        </a:p>
      </dgm:t>
    </dgm:pt>
    <dgm:pt modelId="{5B7F4060-A8DE-46B4-9127-2C445015EE48}">
      <dgm:prSet phldrT="[Text]"/>
      <dgm:spPr/>
      <dgm:t>
        <a:bodyPr/>
        <a:lstStyle/>
        <a:p>
          <a:r>
            <a:rPr lang="en-US" dirty="0"/>
            <a:t>First Session</a:t>
          </a:r>
        </a:p>
      </dgm:t>
    </dgm:pt>
    <dgm:pt modelId="{B7A49974-3598-45F1-A996-2A5597BADA93}" type="parTrans" cxnId="{8329ED37-A4CA-4DF8-B6BD-DEA5C712DFA6}">
      <dgm:prSet/>
      <dgm:spPr/>
      <dgm:t>
        <a:bodyPr/>
        <a:lstStyle/>
        <a:p>
          <a:endParaRPr lang="en-US"/>
        </a:p>
      </dgm:t>
    </dgm:pt>
    <dgm:pt modelId="{C912C51B-7A8B-4396-A4D1-C1FB754043B7}" type="sibTrans" cxnId="{8329ED37-A4CA-4DF8-B6BD-DEA5C712DFA6}">
      <dgm:prSet/>
      <dgm:spPr/>
      <dgm:t>
        <a:bodyPr/>
        <a:lstStyle/>
        <a:p>
          <a:endParaRPr lang="en-US"/>
        </a:p>
      </dgm:t>
    </dgm:pt>
    <dgm:pt modelId="{F7E41A03-3469-4D15-AD9B-803880362CC6}">
      <dgm:prSet phldrT="[Text]"/>
      <dgm:spPr/>
      <dgm:t>
        <a:bodyPr/>
        <a:lstStyle/>
        <a:p>
          <a:r>
            <a:rPr lang="en-US" dirty="0"/>
            <a:t>+10</a:t>
          </a:r>
        </a:p>
      </dgm:t>
    </dgm:pt>
    <dgm:pt modelId="{915E73F4-A9D1-4E0D-82FC-128ED47C467A}" type="parTrans" cxnId="{17ACECEF-539B-4CB6-93F7-E8D3438871A3}">
      <dgm:prSet/>
      <dgm:spPr/>
      <dgm:t>
        <a:bodyPr/>
        <a:lstStyle/>
        <a:p>
          <a:endParaRPr lang="en-US"/>
        </a:p>
      </dgm:t>
    </dgm:pt>
    <dgm:pt modelId="{98BF722A-512F-42E8-94A3-6D9AD8AF267E}" type="sibTrans" cxnId="{17ACECEF-539B-4CB6-93F7-E8D3438871A3}">
      <dgm:prSet/>
      <dgm:spPr/>
      <dgm:t>
        <a:bodyPr/>
        <a:lstStyle/>
        <a:p>
          <a:endParaRPr lang="en-US"/>
        </a:p>
      </dgm:t>
    </dgm:pt>
    <dgm:pt modelId="{856C3D4B-F753-46C1-BAF0-40DEE2A73316}">
      <dgm:prSet phldrT="[Text]"/>
      <dgm:spPr/>
      <dgm:t>
        <a:bodyPr/>
        <a:lstStyle/>
        <a:p>
          <a:r>
            <a:rPr lang="en-US" dirty="0"/>
            <a:t>Second Session</a:t>
          </a:r>
        </a:p>
      </dgm:t>
    </dgm:pt>
    <dgm:pt modelId="{C1B9C4D1-4815-4CE9-AEF9-B26BE6022997}" type="parTrans" cxnId="{AAC69209-06F6-4B82-A68C-A85FB2D955B5}">
      <dgm:prSet/>
      <dgm:spPr/>
      <dgm:t>
        <a:bodyPr/>
        <a:lstStyle/>
        <a:p>
          <a:endParaRPr lang="en-US"/>
        </a:p>
      </dgm:t>
    </dgm:pt>
    <dgm:pt modelId="{AC634543-1D3D-4B16-BE0F-0B7A28EC8BE1}" type="sibTrans" cxnId="{AAC69209-06F6-4B82-A68C-A85FB2D955B5}">
      <dgm:prSet/>
      <dgm:spPr/>
      <dgm:t>
        <a:bodyPr/>
        <a:lstStyle/>
        <a:p>
          <a:endParaRPr lang="en-US"/>
        </a:p>
      </dgm:t>
    </dgm:pt>
    <dgm:pt modelId="{443078CE-910E-438A-9C52-287D44D8954B}">
      <dgm:prSet phldrT="[Text]"/>
      <dgm:spPr/>
      <dgm:t>
        <a:bodyPr/>
        <a:lstStyle/>
        <a:p>
          <a:r>
            <a:rPr lang="en-US" dirty="0"/>
            <a:t>Third Session</a:t>
          </a:r>
        </a:p>
      </dgm:t>
    </dgm:pt>
    <dgm:pt modelId="{F411DA96-8A48-4EA2-9EF3-BBF4938B9ABA}" type="parTrans" cxnId="{187E65BC-8716-45B9-8C42-EDC2050B1DEE}">
      <dgm:prSet/>
      <dgm:spPr/>
      <dgm:t>
        <a:bodyPr/>
        <a:lstStyle/>
        <a:p>
          <a:endParaRPr lang="en-US"/>
        </a:p>
      </dgm:t>
    </dgm:pt>
    <dgm:pt modelId="{4983119A-0CF9-43EE-909B-A633778A787F}" type="sibTrans" cxnId="{187E65BC-8716-45B9-8C42-EDC2050B1DEE}">
      <dgm:prSet/>
      <dgm:spPr/>
      <dgm:t>
        <a:bodyPr/>
        <a:lstStyle/>
        <a:p>
          <a:endParaRPr lang="en-US"/>
        </a:p>
      </dgm:t>
    </dgm:pt>
    <dgm:pt modelId="{DB63C788-DA99-47BB-9930-5C6E50A2B3AC}">
      <dgm:prSet phldrT="[Text]"/>
      <dgm:spPr/>
      <dgm:t>
        <a:bodyPr/>
        <a:lstStyle/>
        <a:p>
          <a:r>
            <a:rPr lang="en-US" dirty="0"/>
            <a:t>+10</a:t>
          </a:r>
        </a:p>
      </dgm:t>
    </dgm:pt>
    <dgm:pt modelId="{16488015-DE7F-4F69-AD60-C2CF51C5A713}" type="parTrans" cxnId="{F50CB794-2373-474A-ABB3-30D01B31EE5A}">
      <dgm:prSet/>
      <dgm:spPr/>
      <dgm:t>
        <a:bodyPr/>
        <a:lstStyle/>
        <a:p>
          <a:endParaRPr lang="en-US"/>
        </a:p>
      </dgm:t>
    </dgm:pt>
    <dgm:pt modelId="{227724F9-EE11-41B2-882F-DCF1FB1A4FD5}" type="sibTrans" cxnId="{F50CB794-2373-474A-ABB3-30D01B31EE5A}">
      <dgm:prSet/>
      <dgm:spPr/>
      <dgm:t>
        <a:bodyPr/>
        <a:lstStyle/>
        <a:p>
          <a:endParaRPr lang="en-US"/>
        </a:p>
      </dgm:t>
    </dgm:pt>
    <dgm:pt modelId="{6999CBEB-2ED4-4EE2-A2C3-1BA568ABD130}">
      <dgm:prSet phldrT="[Text]"/>
      <dgm:spPr/>
      <dgm:t>
        <a:bodyPr/>
        <a:lstStyle/>
        <a:p>
          <a:r>
            <a:rPr lang="en-US" dirty="0"/>
            <a:t>Performance: Best earners</a:t>
          </a:r>
        </a:p>
      </dgm:t>
    </dgm:pt>
    <dgm:pt modelId="{A06061CD-8648-4278-B305-376D17FA0765}" type="parTrans" cxnId="{56D32CCA-2AA3-4AA2-A0A6-7A5294CA77F5}">
      <dgm:prSet/>
      <dgm:spPr/>
      <dgm:t>
        <a:bodyPr/>
        <a:lstStyle/>
        <a:p>
          <a:endParaRPr lang="en-US"/>
        </a:p>
      </dgm:t>
    </dgm:pt>
    <dgm:pt modelId="{EFAB2463-21C5-424F-A9F4-14D0D8D7D65D}" type="sibTrans" cxnId="{56D32CCA-2AA3-4AA2-A0A6-7A5294CA77F5}">
      <dgm:prSet/>
      <dgm:spPr/>
      <dgm:t>
        <a:bodyPr/>
        <a:lstStyle/>
        <a:p>
          <a:endParaRPr lang="en-US"/>
        </a:p>
      </dgm:t>
    </dgm:pt>
    <dgm:pt modelId="{B5E2C722-09F0-4EA1-A21D-625A0D299965}">
      <dgm:prSet phldrT="[Text]"/>
      <dgm:spPr/>
      <dgm:t>
        <a:bodyPr/>
        <a:lstStyle/>
        <a:p>
          <a:r>
            <a:rPr lang="en-US" dirty="0"/>
            <a:t>+50</a:t>
          </a:r>
        </a:p>
      </dgm:t>
    </dgm:pt>
    <dgm:pt modelId="{02024CC8-3561-4436-9833-E665D9B0E90E}" type="parTrans" cxnId="{3D0CF1AF-4F4E-4985-9E00-9D32ACD74507}">
      <dgm:prSet/>
      <dgm:spPr/>
      <dgm:t>
        <a:bodyPr/>
        <a:lstStyle/>
        <a:p>
          <a:endParaRPr lang="en-US"/>
        </a:p>
      </dgm:t>
    </dgm:pt>
    <dgm:pt modelId="{3E92D148-501D-4AAD-9EDA-958B6155F651}" type="sibTrans" cxnId="{3D0CF1AF-4F4E-4985-9E00-9D32ACD74507}">
      <dgm:prSet/>
      <dgm:spPr/>
      <dgm:t>
        <a:bodyPr/>
        <a:lstStyle/>
        <a:p>
          <a:endParaRPr lang="en-US"/>
        </a:p>
      </dgm:t>
    </dgm:pt>
    <dgm:pt modelId="{FFF2CFE3-B4D0-4027-93F9-7D49B21165C6}">
      <dgm:prSet phldrT="[Text]"/>
      <dgm:spPr/>
      <dgm:t>
        <a:bodyPr/>
        <a:lstStyle/>
        <a:p>
          <a:r>
            <a:rPr lang="en-US" dirty="0"/>
            <a:t>Chance: Raffle x7 – each session is an entry</a:t>
          </a:r>
        </a:p>
      </dgm:t>
    </dgm:pt>
    <dgm:pt modelId="{12BAAD3B-6243-44B8-9F53-9F35EFE3C62F}" type="parTrans" cxnId="{67D1F102-092E-4868-B604-F4B027AD9559}">
      <dgm:prSet/>
      <dgm:spPr/>
      <dgm:t>
        <a:bodyPr/>
        <a:lstStyle/>
        <a:p>
          <a:endParaRPr lang="en-US"/>
        </a:p>
      </dgm:t>
    </dgm:pt>
    <dgm:pt modelId="{F543E65D-A0F6-453A-91D1-F0C044F578D3}" type="sibTrans" cxnId="{67D1F102-092E-4868-B604-F4B027AD9559}">
      <dgm:prSet/>
      <dgm:spPr/>
      <dgm:t>
        <a:bodyPr/>
        <a:lstStyle/>
        <a:p>
          <a:endParaRPr lang="en-US"/>
        </a:p>
      </dgm:t>
    </dgm:pt>
    <dgm:pt modelId="{4AF6F5AD-1361-4BDB-A026-97CFB2DD7749}">
      <dgm:prSet phldrT="[Text]"/>
      <dgm:spPr/>
      <dgm:t>
        <a:bodyPr/>
        <a:lstStyle/>
        <a:p>
          <a:r>
            <a:rPr lang="en-US" dirty="0"/>
            <a:t>+15</a:t>
          </a:r>
        </a:p>
      </dgm:t>
    </dgm:pt>
    <dgm:pt modelId="{B92A96F8-90D8-4D7A-B78B-20E45DAA78E0}" type="parTrans" cxnId="{B465287F-AE69-45C2-B94E-1BB35845805B}">
      <dgm:prSet/>
      <dgm:spPr/>
      <dgm:t>
        <a:bodyPr/>
        <a:lstStyle/>
        <a:p>
          <a:endParaRPr lang="en-US"/>
        </a:p>
      </dgm:t>
    </dgm:pt>
    <dgm:pt modelId="{632CA0DA-0699-41A3-AACA-2C8A175B07E7}" type="sibTrans" cxnId="{B465287F-AE69-45C2-B94E-1BB35845805B}">
      <dgm:prSet/>
      <dgm:spPr/>
      <dgm:t>
        <a:bodyPr/>
        <a:lstStyle/>
        <a:p>
          <a:endParaRPr lang="en-US"/>
        </a:p>
      </dgm:t>
    </dgm:pt>
    <dgm:pt modelId="{4E7A2DC7-AA24-404F-805B-5D5DCFD2EACE}" type="pres">
      <dgm:prSet presAssocID="{9DB8C021-F794-4349-85F2-2796D1EFD560}" presName="linearFlow" presStyleCnt="0">
        <dgm:presLayoutVars>
          <dgm:dir/>
          <dgm:animLvl val="lvl"/>
          <dgm:resizeHandles val="exact"/>
        </dgm:presLayoutVars>
      </dgm:prSet>
      <dgm:spPr/>
    </dgm:pt>
    <dgm:pt modelId="{177D6582-56B8-4494-9698-8ED375F9DA4F}" type="pres">
      <dgm:prSet presAssocID="{A5ABA7AD-E0F4-420F-A7DA-5D54B812F95F}" presName="composite" presStyleCnt="0"/>
      <dgm:spPr/>
    </dgm:pt>
    <dgm:pt modelId="{07D44AA1-640C-4C62-B69B-770B9AFAD5DE}" type="pres">
      <dgm:prSet presAssocID="{A5ABA7AD-E0F4-420F-A7DA-5D54B812F95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62E096D-52CE-47A1-B91B-5CEA2F187917}" type="pres">
      <dgm:prSet presAssocID="{A5ABA7AD-E0F4-420F-A7DA-5D54B812F95F}" presName="descendantText" presStyleLbl="alignAcc1" presStyleIdx="0" presStyleCnt="5">
        <dgm:presLayoutVars>
          <dgm:bulletEnabled val="1"/>
        </dgm:presLayoutVars>
      </dgm:prSet>
      <dgm:spPr/>
    </dgm:pt>
    <dgm:pt modelId="{EC1632FB-14A5-41DC-AAAA-F0515CF41A94}" type="pres">
      <dgm:prSet presAssocID="{0D69BF33-4193-470F-907E-182A52CF5C33}" presName="sp" presStyleCnt="0"/>
      <dgm:spPr/>
    </dgm:pt>
    <dgm:pt modelId="{CAC566ED-E145-460B-9ADC-57D98C7F2F15}" type="pres">
      <dgm:prSet presAssocID="{F7E41A03-3469-4D15-AD9B-803880362CC6}" presName="composite" presStyleCnt="0"/>
      <dgm:spPr/>
    </dgm:pt>
    <dgm:pt modelId="{61A54C54-172D-4CDD-BC29-B98D8F42DBBB}" type="pres">
      <dgm:prSet presAssocID="{F7E41A03-3469-4D15-AD9B-803880362CC6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3A37B327-F866-4826-98CA-0A915B9DACF2}" type="pres">
      <dgm:prSet presAssocID="{F7E41A03-3469-4D15-AD9B-803880362CC6}" presName="descendantText" presStyleLbl="alignAcc1" presStyleIdx="1" presStyleCnt="5">
        <dgm:presLayoutVars>
          <dgm:bulletEnabled val="1"/>
        </dgm:presLayoutVars>
      </dgm:prSet>
      <dgm:spPr/>
    </dgm:pt>
    <dgm:pt modelId="{351D4CEC-8B86-410A-9D82-105B06186BC2}" type="pres">
      <dgm:prSet presAssocID="{98BF722A-512F-42E8-94A3-6D9AD8AF267E}" presName="sp" presStyleCnt="0"/>
      <dgm:spPr/>
    </dgm:pt>
    <dgm:pt modelId="{681F3FE5-1A99-466F-AE0A-2DD0D8477722}" type="pres">
      <dgm:prSet presAssocID="{4AF6F5AD-1361-4BDB-A026-97CFB2DD7749}" presName="composite" presStyleCnt="0"/>
      <dgm:spPr/>
    </dgm:pt>
    <dgm:pt modelId="{0F7B292B-11B2-4106-9D6D-DD080EA48D5B}" type="pres">
      <dgm:prSet presAssocID="{4AF6F5AD-1361-4BDB-A026-97CFB2DD7749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3B67A9E2-DFF8-4E7F-9AFA-6BBA20580329}" type="pres">
      <dgm:prSet presAssocID="{4AF6F5AD-1361-4BDB-A026-97CFB2DD7749}" presName="descendantText" presStyleLbl="alignAcc1" presStyleIdx="2" presStyleCnt="5">
        <dgm:presLayoutVars>
          <dgm:bulletEnabled val="1"/>
        </dgm:presLayoutVars>
      </dgm:prSet>
      <dgm:spPr/>
    </dgm:pt>
    <dgm:pt modelId="{BE396E7D-E235-4D43-BE37-082CAD9869BF}" type="pres">
      <dgm:prSet presAssocID="{632CA0DA-0699-41A3-AACA-2C8A175B07E7}" presName="sp" presStyleCnt="0"/>
      <dgm:spPr/>
    </dgm:pt>
    <dgm:pt modelId="{718431D9-9891-4FB4-85C0-0029B391B9CA}" type="pres">
      <dgm:prSet presAssocID="{DB63C788-DA99-47BB-9930-5C6E50A2B3AC}" presName="composite" presStyleCnt="0"/>
      <dgm:spPr/>
    </dgm:pt>
    <dgm:pt modelId="{B3BF44CF-19CD-479A-834F-9A8FE8BE3231}" type="pres">
      <dgm:prSet presAssocID="{DB63C788-DA99-47BB-9930-5C6E50A2B3AC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6443F1A0-166F-49CC-88CC-0A56B84EFEA4}" type="pres">
      <dgm:prSet presAssocID="{DB63C788-DA99-47BB-9930-5C6E50A2B3AC}" presName="descendantText" presStyleLbl="alignAcc1" presStyleIdx="3" presStyleCnt="5">
        <dgm:presLayoutVars>
          <dgm:bulletEnabled val="1"/>
        </dgm:presLayoutVars>
      </dgm:prSet>
      <dgm:spPr/>
    </dgm:pt>
    <dgm:pt modelId="{586D3BD9-12FA-4B4C-BCE0-D5B4B4011B42}" type="pres">
      <dgm:prSet presAssocID="{227724F9-EE11-41B2-882F-DCF1FB1A4FD5}" presName="sp" presStyleCnt="0"/>
      <dgm:spPr/>
    </dgm:pt>
    <dgm:pt modelId="{52BBB839-3B6D-4FEC-96EC-CD817C18AD71}" type="pres">
      <dgm:prSet presAssocID="{B5E2C722-09F0-4EA1-A21D-625A0D299965}" presName="composite" presStyleCnt="0"/>
      <dgm:spPr/>
    </dgm:pt>
    <dgm:pt modelId="{199B0682-B030-4CF0-AFCF-1960E2C41ECD}" type="pres">
      <dgm:prSet presAssocID="{B5E2C722-09F0-4EA1-A21D-625A0D2999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156F03FE-ABAA-4736-B27F-696CC0E5EC5F}" type="pres">
      <dgm:prSet presAssocID="{B5E2C722-09F0-4EA1-A21D-625A0D2999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67D1F102-092E-4868-B604-F4B027AD9559}" srcId="{B5E2C722-09F0-4EA1-A21D-625A0D299965}" destId="{FFF2CFE3-B4D0-4027-93F9-7D49B21165C6}" srcOrd="0" destOrd="0" parTransId="{12BAAD3B-6243-44B8-9F53-9F35EFE3C62F}" sibTransId="{F543E65D-A0F6-453A-91D1-F0C044F578D3}"/>
    <dgm:cxn modelId="{AAC69209-06F6-4B82-A68C-A85FB2D955B5}" srcId="{F7E41A03-3469-4D15-AD9B-803880362CC6}" destId="{856C3D4B-F753-46C1-BAF0-40DEE2A73316}" srcOrd="0" destOrd="0" parTransId="{C1B9C4D1-4815-4CE9-AEF9-B26BE6022997}" sibTransId="{AC634543-1D3D-4B16-BE0F-0B7A28EC8BE1}"/>
    <dgm:cxn modelId="{BC8EC40E-11EC-43B6-984F-FD381B6B0AFC}" type="presOf" srcId="{B5E2C722-09F0-4EA1-A21D-625A0D299965}" destId="{199B0682-B030-4CF0-AFCF-1960E2C41ECD}" srcOrd="0" destOrd="0" presId="urn:microsoft.com/office/officeart/2005/8/layout/chevron2"/>
    <dgm:cxn modelId="{D5859F23-DDB4-4FE2-968E-D512AF5EDC2A}" type="presOf" srcId="{443078CE-910E-438A-9C52-287D44D8954B}" destId="{3B67A9E2-DFF8-4E7F-9AFA-6BBA20580329}" srcOrd="0" destOrd="0" presId="urn:microsoft.com/office/officeart/2005/8/layout/chevron2"/>
    <dgm:cxn modelId="{FA62B827-951D-45CD-8DA1-AD9B7775CB3E}" type="presOf" srcId="{DB63C788-DA99-47BB-9930-5C6E50A2B3AC}" destId="{B3BF44CF-19CD-479A-834F-9A8FE8BE3231}" srcOrd="0" destOrd="0" presId="urn:microsoft.com/office/officeart/2005/8/layout/chevron2"/>
    <dgm:cxn modelId="{DEB3BD32-8559-4284-B385-523471B5A8BE}" type="presOf" srcId="{5B7F4060-A8DE-46B4-9127-2C445015EE48}" destId="{162E096D-52CE-47A1-B91B-5CEA2F187917}" srcOrd="0" destOrd="0" presId="urn:microsoft.com/office/officeart/2005/8/layout/chevron2"/>
    <dgm:cxn modelId="{8329ED37-A4CA-4DF8-B6BD-DEA5C712DFA6}" srcId="{A5ABA7AD-E0F4-420F-A7DA-5D54B812F95F}" destId="{5B7F4060-A8DE-46B4-9127-2C445015EE48}" srcOrd="0" destOrd="0" parTransId="{B7A49974-3598-45F1-A996-2A5597BADA93}" sibTransId="{C912C51B-7A8B-4396-A4D1-C1FB754043B7}"/>
    <dgm:cxn modelId="{EE46A25C-112E-4E45-9161-336553A9D2E9}" type="presOf" srcId="{FFF2CFE3-B4D0-4027-93F9-7D49B21165C6}" destId="{156F03FE-ABAA-4736-B27F-696CC0E5EC5F}" srcOrd="0" destOrd="0" presId="urn:microsoft.com/office/officeart/2005/8/layout/chevron2"/>
    <dgm:cxn modelId="{CE107E74-199D-42D9-A370-39EBBD793C19}" type="presOf" srcId="{4AF6F5AD-1361-4BDB-A026-97CFB2DD7749}" destId="{0F7B292B-11B2-4106-9D6D-DD080EA48D5B}" srcOrd="0" destOrd="0" presId="urn:microsoft.com/office/officeart/2005/8/layout/chevron2"/>
    <dgm:cxn modelId="{B465287F-AE69-45C2-B94E-1BB35845805B}" srcId="{9DB8C021-F794-4349-85F2-2796D1EFD560}" destId="{4AF6F5AD-1361-4BDB-A026-97CFB2DD7749}" srcOrd="2" destOrd="0" parTransId="{B92A96F8-90D8-4D7A-B78B-20E45DAA78E0}" sibTransId="{632CA0DA-0699-41A3-AACA-2C8A175B07E7}"/>
    <dgm:cxn modelId="{F50CB794-2373-474A-ABB3-30D01B31EE5A}" srcId="{9DB8C021-F794-4349-85F2-2796D1EFD560}" destId="{DB63C788-DA99-47BB-9930-5C6E50A2B3AC}" srcOrd="3" destOrd="0" parTransId="{16488015-DE7F-4F69-AD60-C2CF51C5A713}" sibTransId="{227724F9-EE11-41B2-882F-DCF1FB1A4FD5}"/>
    <dgm:cxn modelId="{C0DDA19C-6B34-498E-8785-CE01F16F6593}" type="presOf" srcId="{856C3D4B-F753-46C1-BAF0-40DEE2A73316}" destId="{3A37B327-F866-4826-98CA-0A915B9DACF2}" srcOrd="0" destOrd="0" presId="urn:microsoft.com/office/officeart/2005/8/layout/chevron2"/>
    <dgm:cxn modelId="{F8E7659D-90F8-4972-8CDD-753CC5EBC72D}" type="presOf" srcId="{A5ABA7AD-E0F4-420F-A7DA-5D54B812F95F}" destId="{07D44AA1-640C-4C62-B69B-770B9AFAD5DE}" srcOrd="0" destOrd="0" presId="urn:microsoft.com/office/officeart/2005/8/layout/chevron2"/>
    <dgm:cxn modelId="{3D0CF1AF-4F4E-4985-9E00-9D32ACD74507}" srcId="{9DB8C021-F794-4349-85F2-2796D1EFD560}" destId="{B5E2C722-09F0-4EA1-A21D-625A0D299965}" srcOrd="4" destOrd="0" parTransId="{02024CC8-3561-4436-9833-E665D9B0E90E}" sibTransId="{3E92D148-501D-4AAD-9EDA-958B6155F651}"/>
    <dgm:cxn modelId="{187E65BC-8716-45B9-8C42-EDC2050B1DEE}" srcId="{4AF6F5AD-1361-4BDB-A026-97CFB2DD7749}" destId="{443078CE-910E-438A-9C52-287D44D8954B}" srcOrd="0" destOrd="0" parTransId="{F411DA96-8A48-4EA2-9EF3-BBF4938B9ABA}" sibTransId="{4983119A-0CF9-43EE-909B-A633778A787F}"/>
    <dgm:cxn modelId="{DC1921BE-A532-494B-9C5E-9C1F35A0DBFD}" srcId="{9DB8C021-F794-4349-85F2-2796D1EFD560}" destId="{A5ABA7AD-E0F4-420F-A7DA-5D54B812F95F}" srcOrd="0" destOrd="0" parTransId="{09E9BF7D-6E0B-4FB1-AFDE-10B771F48AC6}" sibTransId="{0D69BF33-4193-470F-907E-182A52CF5C33}"/>
    <dgm:cxn modelId="{EA64FCC4-09D3-4C5D-8F00-9D8C2E14B280}" type="presOf" srcId="{9DB8C021-F794-4349-85F2-2796D1EFD560}" destId="{4E7A2DC7-AA24-404F-805B-5D5DCFD2EACE}" srcOrd="0" destOrd="0" presId="urn:microsoft.com/office/officeart/2005/8/layout/chevron2"/>
    <dgm:cxn modelId="{56D32CCA-2AA3-4AA2-A0A6-7A5294CA77F5}" srcId="{DB63C788-DA99-47BB-9930-5C6E50A2B3AC}" destId="{6999CBEB-2ED4-4EE2-A2C3-1BA568ABD130}" srcOrd="0" destOrd="0" parTransId="{A06061CD-8648-4278-B305-376D17FA0765}" sibTransId="{EFAB2463-21C5-424F-A9F4-14D0D8D7D65D}"/>
    <dgm:cxn modelId="{AC9EA4D1-0816-4604-97F8-E2AB4E289C84}" type="presOf" srcId="{6999CBEB-2ED4-4EE2-A2C3-1BA568ABD130}" destId="{6443F1A0-166F-49CC-88CC-0A56B84EFEA4}" srcOrd="0" destOrd="0" presId="urn:microsoft.com/office/officeart/2005/8/layout/chevron2"/>
    <dgm:cxn modelId="{FA5395EA-4795-4882-8D11-BAE589AB39A3}" type="presOf" srcId="{F7E41A03-3469-4D15-AD9B-803880362CC6}" destId="{61A54C54-172D-4CDD-BC29-B98D8F42DBBB}" srcOrd="0" destOrd="0" presId="urn:microsoft.com/office/officeart/2005/8/layout/chevron2"/>
    <dgm:cxn modelId="{17ACECEF-539B-4CB6-93F7-E8D3438871A3}" srcId="{9DB8C021-F794-4349-85F2-2796D1EFD560}" destId="{F7E41A03-3469-4D15-AD9B-803880362CC6}" srcOrd="1" destOrd="0" parTransId="{915E73F4-A9D1-4E0D-82FC-128ED47C467A}" sibTransId="{98BF722A-512F-42E8-94A3-6D9AD8AF267E}"/>
    <dgm:cxn modelId="{4E5E8421-F2DF-4F3F-9CB3-197D0B96AA8C}" type="presParOf" srcId="{4E7A2DC7-AA24-404F-805B-5D5DCFD2EACE}" destId="{177D6582-56B8-4494-9698-8ED375F9DA4F}" srcOrd="0" destOrd="0" presId="urn:microsoft.com/office/officeart/2005/8/layout/chevron2"/>
    <dgm:cxn modelId="{79AE735C-D628-46B9-915C-4F670032772A}" type="presParOf" srcId="{177D6582-56B8-4494-9698-8ED375F9DA4F}" destId="{07D44AA1-640C-4C62-B69B-770B9AFAD5DE}" srcOrd="0" destOrd="0" presId="urn:microsoft.com/office/officeart/2005/8/layout/chevron2"/>
    <dgm:cxn modelId="{0D72B18B-5B08-41E2-9C13-D4F4180101F1}" type="presParOf" srcId="{177D6582-56B8-4494-9698-8ED375F9DA4F}" destId="{162E096D-52CE-47A1-B91B-5CEA2F187917}" srcOrd="1" destOrd="0" presId="urn:microsoft.com/office/officeart/2005/8/layout/chevron2"/>
    <dgm:cxn modelId="{57D44656-3714-4C38-8FD5-90937D45B0CC}" type="presParOf" srcId="{4E7A2DC7-AA24-404F-805B-5D5DCFD2EACE}" destId="{EC1632FB-14A5-41DC-AAAA-F0515CF41A94}" srcOrd="1" destOrd="0" presId="urn:microsoft.com/office/officeart/2005/8/layout/chevron2"/>
    <dgm:cxn modelId="{D618EADB-2F5E-4A5E-9D9F-F407838CA8FF}" type="presParOf" srcId="{4E7A2DC7-AA24-404F-805B-5D5DCFD2EACE}" destId="{CAC566ED-E145-460B-9ADC-57D98C7F2F15}" srcOrd="2" destOrd="0" presId="urn:microsoft.com/office/officeart/2005/8/layout/chevron2"/>
    <dgm:cxn modelId="{C2F281D2-F693-47B2-A2CF-E6118E73617A}" type="presParOf" srcId="{CAC566ED-E145-460B-9ADC-57D98C7F2F15}" destId="{61A54C54-172D-4CDD-BC29-B98D8F42DBBB}" srcOrd="0" destOrd="0" presId="urn:microsoft.com/office/officeart/2005/8/layout/chevron2"/>
    <dgm:cxn modelId="{6A4494C9-3B49-4EFB-879C-49666BF12127}" type="presParOf" srcId="{CAC566ED-E145-460B-9ADC-57D98C7F2F15}" destId="{3A37B327-F866-4826-98CA-0A915B9DACF2}" srcOrd="1" destOrd="0" presId="urn:microsoft.com/office/officeart/2005/8/layout/chevron2"/>
    <dgm:cxn modelId="{E5410846-CC1E-4A85-B2C3-0AC04C3DF1DF}" type="presParOf" srcId="{4E7A2DC7-AA24-404F-805B-5D5DCFD2EACE}" destId="{351D4CEC-8B86-410A-9D82-105B06186BC2}" srcOrd="3" destOrd="0" presId="urn:microsoft.com/office/officeart/2005/8/layout/chevron2"/>
    <dgm:cxn modelId="{BF9144EE-EFAE-4DE2-B6A5-B31F8CEAC25A}" type="presParOf" srcId="{4E7A2DC7-AA24-404F-805B-5D5DCFD2EACE}" destId="{681F3FE5-1A99-466F-AE0A-2DD0D8477722}" srcOrd="4" destOrd="0" presId="urn:microsoft.com/office/officeart/2005/8/layout/chevron2"/>
    <dgm:cxn modelId="{FCD49A4F-6F02-4687-B731-2E486D09FEAE}" type="presParOf" srcId="{681F3FE5-1A99-466F-AE0A-2DD0D8477722}" destId="{0F7B292B-11B2-4106-9D6D-DD080EA48D5B}" srcOrd="0" destOrd="0" presId="urn:microsoft.com/office/officeart/2005/8/layout/chevron2"/>
    <dgm:cxn modelId="{D4ABF99C-E60C-4B93-B098-4B9C95EA1640}" type="presParOf" srcId="{681F3FE5-1A99-466F-AE0A-2DD0D8477722}" destId="{3B67A9E2-DFF8-4E7F-9AFA-6BBA20580329}" srcOrd="1" destOrd="0" presId="urn:microsoft.com/office/officeart/2005/8/layout/chevron2"/>
    <dgm:cxn modelId="{E5E8A474-DC1B-440F-A656-40271890D1AF}" type="presParOf" srcId="{4E7A2DC7-AA24-404F-805B-5D5DCFD2EACE}" destId="{BE396E7D-E235-4D43-BE37-082CAD9869BF}" srcOrd="5" destOrd="0" presId="urn:microsoft.com/office/officeart/2005/8/layout/chevron2"/>
    <dgm:cxn modelId="{A6A38C04-C591-4B0F-B80B-3C3CC23C2063}" type="presParOf" srcId="{4E7A2DC7-AA24-404F-805B-5D5DCFD2EACE}" destId="{718431D9-9891-4FB4-85C0-0029B391B9CA}" srcOrd="6" destOrd="0" presId="urn:microsoft.com/office/officeart/2005/8/layout/chevron2"/>
    <dgm:cxn modelId="{83C7EA4D-30E0-4282-BA7E-8D849838DCDA}" type="presParOf" srcId="{718431D9-9891-4FB4-85C0-0029B391B9CA}" destId="{B3BF44CF-19CD-479A-834F-9A8FE8BE3231}" srcOrd="0" destOrd="0" presId="urn:microsoft.com/office/officeart/2005/8/layout/chevron2"/>
    <dgm:cxn modelId="{05C9F7DA-C563-4E5D-B23D-A1210A57F111}" type="presParOf" srcId="{718431D9-9891-4FB4-85C0-0029B391B9CA}" destId="{6443F1A0-166F-49CC-88CC-0A56B84EFEA4}" srcOrd="1" destOrd="0" presId="urn:microsoft.com/office/officeart/2005/8/layout/chevron2"/>
    <dgm:cxn modelId="{2F90C798-FB7A-4A57-8460-EB0D533128D5}" type="presParOf" srcId="{4E7A2DC7-AA24-404F-805B-5D5DCFD2EACE}" destId="{586D3BD9-12FA-4B4C-BCE0-D5B4B4011B42}" srcOrd="7" destOrd="0" presId="urn:microsoft.com/office/officeart/2005/8/layout/chevron2"/>
    <dgm:cxn modelId="{AFAEEFA7-833E-4E83-8332-11D3BAD48171}" type="presParOf" srcId="{4E7A2DC7-AA24-404F-805B-5D5DCFD2EACE}" destId="{52BBB839-3B6D-4FEC-96EC-CD817C18AD71}" srcOrd="8" destOrd="0" presId="urn:microsoft.com/office/officeart/2005/8/layout/chevron2"/>
    <dgm:cxn modelId="{98A2B770-B9C0-4DEC-AA9D-C4E695F92486}" type="presParOf" srcId="{52BBB839-3B6D-4FEC-96EC-CD817C18AD71}" destId="{199B0682-B030-4CF0-AFCF-1960E2C41ECD}" srcOrd="0" destOrd="0" presId="urn:microsoft.com/office/officeart/2005/8/layout/chevron2"/>
    <dgm:cxn modelId="{5D252365-6102-402B-8CEF-A83F443E4029}" type="presParOf" srcId="{52BBB839-3B6D-4FEC-96EC-CD817C18AD71}" destId="{156F03FE-ABAA-4736-B27F-696CC0E5EC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A7BD2-4D72-4B40-9D61-4CC32C6FD1CC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Scenario</a:t>
          </a:r>
        </a:p>
      </dsp:txBody>
      <dsp:txXfrm>
        <a:off x="459544" y="1718692"/>
        <a:ext cx="1370930" cy="913953"/>
      </dsp:txXfrm>
    </dsp:sp>
    <dsp:sp modelId="{F44493FA-00EC-43C9-B91A-F3B59CF2CFE5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Login</a:t>
          </a:r>
          <a:endParaRPr lang="en-US" sz="2300" kern="1200" dirty="0"/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1DDA0-A6DD-493D-8963-8CF6B874CF84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Scenario</a:t>
          </a:r>
        </a:p>
      </dsp:txBody>
      <dsp:txXfrm>
        <a:off x="459544" y="1718692"/>
        <a:ext cx="1370930" cy="913953"/>
      </dsp:txXfrm>
    </dsp:sp>
    <dsp:sp modelId="{F14A7BD2-4D72-4B40-9D61-4CC32C6FD1CC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Login</a:t>
          </a:r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39E75-F13C-482F-91AD-BC8AFAC2F09D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Scenario</a:t>
          </a:r>
        </a:p>
      </dsp:txBody>
      <dsp:txXfrm>
        <a:off x="459544" y="1718692"/>
        <a:ext cx="1370930" cy="913953"/>
      </dsp:txXfrm>
    </dsp:sp>
    <dsp:sp modelId="{F14A7BD2-4D72-4B40-9D61-4CC32C6FD1CC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Login</a:t>
          </a:r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69315-9E2D-46A3-80D4-5FE3D9DA3EBE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Scenario</a:t>
          </a:r>
        </a:p>
      </dsp:txBody>
      <dsp:txXfrm>
        <a:off x="459544" y="1718692"/>
        <a:ext cx="1370930" cy="913953"/>
      </dsp:txXfrm>
    </dsp:sp>
    <dsp:sp modelId="{F14A7BD2-4D72-4B40-9D61-4CC32C6FD1CC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Login</a:t>
          </a:r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A7BD2-4D72-4B40-9D61-4CC32C6FD1CC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Login</a:t>
          </a:r>
        </a:p>
      </dsp:txBody>
      <dsp:txXfrm>
        <a:off x="572760" y="1607785"/>
        <a:ext cx="1703651" cy="1135766"/>
      </dsp:txXfrm>
    </dsp:sp>
    <dsp:sp modelId="{5EB4163B-8FC8-4F42-BC89-DB97B297147E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Work</a:t>
          </a:r>
        </a:p>
      </dsp:txBody>
      <dsp:txXfrm>
        <a:off x="3128236" y="1607785"/>
        <a:ext cx="1703651" cy="1135766"/>
      </dsp:txXfrm>
    </dsp:sp>
    <dsp:sp modelId="{D744DB2D-13B5-40A0-B57A-A0A6366A0298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u="none" kern="1200" dirty="0"/>
            <a:t>Questions</a:t>
          </a:r>
        </a:p>
      </dsp:txBody>
      <dsp:txXfrm>
        <a:off x="5683712" y="1607785"/>
        <a:ext cx="1703651" cy="1135766"/>
      </dsp:txXfrm>
    </dsp:sp>
    <dsp:sp modelId="{3D1B3292-DC7C-4939-A631-2A9DAB5ACCD7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u="sng" kern="1200" dirty="0"/>
            <a:t>Gift Card</a:t>
          </a:r>
        </a:p>
      </dsp:txBody>
      <dsp:txXfrm>
        <a:off x="8239187" y="1607785"/>
        <a:ext cx="1703651" cy="11357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44AA1-640C-4C62-B69B-770B9AFAD5DE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+10</a:t>
          </a:r>
        </a:p>
      </dsp:txBody>
      <dsp:txXfrm rot="-5400000">
        <a:off x="1" y="339270"/>
        <a:ext cx="675222" cy="289381"/>
      </dsp:txXfrm>
    </dsp:sp>
    <dsp:sp modelId="{162E096D-52CE-47A1-B91B-5CEA2F187917}">
      <dsp:nvSpPr>
        <dsp:cNvPr id="0" name=""/>
        <dsp:cNvSpPr/>
      </dsp:nvSpPr>
      <dsp:spPr>
        <a:xfrm rot="5400000">
          <a:off x="5281915" y="-4605033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First Session</a:t>
          </a:r>
        </a:p>
      </dsp:txBody>
      <dsp:txXfrm rot="-5400000">
        <a:off x="675223" y="32266"/>
        <a:ext cx="9809770" cy="565778"/>
      </dsp:txXfrm>
    </dsp:sp>
    <dsp:sp modelId="{61A54C54-172D-4CDD-BC29-B98D8F42DBBB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+10</a:t>
          </a:r>
        </a:p>
      </dsp:txBody>
      <dsp:txXfrm rot="-5400000">
        <a:off x="1" y="1185123"/>
        <a:ext cx="675222" cy="289381"/>
      </dsp:txXfrm>
    </dsp:sp>
    <dsp:sp modelId="{3A37B327-F866-4826-98CA-0A915B9DACF2}">
      <dsp:nvSpPr>
        <dsp:cNvPr id="0" name=""/>
        <dsp:cNvSpPr/>
      </dsp:nvSpPr>
      <dsp:spPr>
        <a:xfrm rot="5400000">
          <a:off x="5281915" y="-3759179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Second Session</a:t>
          </a:r>
        </a:p>
      </dsp:txBody>
      <dsp:txXfrm rot="-5400000">
        <a:off x="675223" y="878120"/>
        <a:ext cx="9809770" cy="565778"/>
      </dsp:txXfrm>
    </dsp:sp>
    <dsp:sp modelId="{0F7B292B-11B2-4106-9D6D-DD080EA48D5B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+15</a:t>
          </a:r>
        </a:p>
      </dsp:txBody>
      <dsp:txXfrm rot="-5400000">
        <a:off x="1" y="2030977"/>
        <a:ext cx="675222" cy="289381"/>
      </dsp:txXfrm>
    </dsp:sp>
    <dsp:sp modelId="{3B67A9E2-DFF8-4E7F-9AFA-6BBA20580329}">
      <dsp:nvSpPr>
        <dsp:cNvPr id="0" name=""/>
        <dsp:cNvSpPr/>
      </dsp:nvSpPr>
      <dsp:spPr>
        <a:xfrm rot="5400000">
          <a:off x="5281915" y="-2913325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Third Session</a:t>
          </a:r>
        </a:p>
      </dsp:txBody>
      <dsp:txXfrm rot="-5400000">
        <a:off x="675223" y="1723974"/>
        <a:ext cx="9809770" cy="565778"/>
      </dsp:txXfrm>
    </dsp:sp>
    <dsp:sp modelId="{B3BF44CF-19CD-479A-834F-9A8FE8BE3231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+10</a:t>
          </a:r>
        </a:p>
      </dsp:txBody>
      <dsp:txXfrm rot="-5400000">
        <a:off x="1" y="2876831"/>
        <a:ext cx="675222" cy="289381"/>
      </dsp:txXfrm>
    </dsp:sp>
    <dsp:sp modelId="{6443F1A0-166F-49CC-88CC-0A56B84EFEA4}">
      <dsp:nvSpPr>
        <dsp:cNvPr id="0" name=""/>
        <dsp:cNvSpPr/>
      </dsp:nvSpPr>
      <dsp:spPr>
        <a:xfrm rot="5400000">
          <a:off x="5281915" y="-2067471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Performance: Best earners</a:t>
          </a:r>
        </a:p>
      </dsp:txBody>
      <dsp:txXfrm rot="-5400000">
        <a:off x="675223" y="2569828"/>
        <a:ext cx="9809770" cy="565778"/>
      </dsp:txXfrm>
    </dsp:sp>
    <dsp:sp modelId="{199B0682-B030-4CF0-AFCF-1960E2C41ECD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+50</a:t>
          </a:r>
        </a:p>
      </dsp:txBody>
      <dsp:txXfrm rot="-5400000">
        <a:off x="1" y="3722685"/>
        <a:ext cx="675222" cy="289381"/>
      </dsp:txXfrm>
    </dsp:sp>
    <dsp:sp modelId="{156F03FE-ABAA-4736-B27F-696CC0E5EC5F}">
      <dsp:nvSpPr>
        <dsp:cNvPr id="0" name=""/>
        <dsp:cNvSpPr/>
      </dsp:nvSpPr>
      <dsp:spPr>
        <a:xfrm rot="5400000">
          <a:off x="5281915" y="-1221617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Chance: Raffle x7 – each session is an entry</a:t>
          </a:r>
        </a:p>
      </dsp:txBody>
      <dsp:txXfrm rot="-5400000">
        <a:off x="675223" y="3415682"/>
        <a:ext cx="980977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3726-CA75-4DD5-84C1-DBF902CEC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C7FB-827D-45E3-B394-9D6F61910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B032-5539-47B5-B12D-9D204F07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9BEF-7710-4DAA-96B5-18580FEB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F11A-CC9E-4F90-BA50-D04EB84B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41AD-0860-4EC8-9247-F856FABC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ADC11-1E3B-4D22-A4BD-0FC353C85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9AFB-7CB9-4E5F-BC66-79FD4845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62D-75C1-4CBB-B1DD-D7FABAC7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3F6DB-71F0-431A-A4EB-42EAAE47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F822A-0E6F-4C2E-9EED-A91632B70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07AE2-E8B2-452B-8401-3AAE6F9F4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E5E-D1C1-483B-B9E7-FF63716A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573B-E17D-480C-8A30-0A14C4EF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AE10-1C86-4E2A-A3F2-148D3F47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451-4B43-466D-A768-ACA51EE9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550C-70B5-4CD0-9046-15B3CC35C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0707-9ED8-4A3E-AE42-7A216A91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EC700-F8A3-4393-98D2-2954AB38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A8A9-F6FA-4A5E-BA20-2D6B0B79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6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8186-AF67-44C9-9DBB-C9E307BC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6ECF-B3DA-417B-83D2-D41736A6F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7F95-3A07-40FE-8C8B-EAC765FD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A283-DFC8-4C30-AF2B-8EB2584B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9363-BCC0-407E-A3B0-C2D3721E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F4DB-D21F-4D8D-A804-06E84EE6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5DA4-4140-454C-B8D7-3AAC5333A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C0E6A-500C-48AE-AA2A-2F0A87C3C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61B1-8AC5-4ECE-846C-2BB771AC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62D7E-1CD0-45BC-A2FC-893557D5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1C905-872A-439A-97D3-CF7D7180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AFDD-3462-4BA9-81CB-C2C515B2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F49A4-240F-4192-BA06-60CA80F1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3D752-45E8-453E-9BEA-B5D3F3DA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9C9CD-A44D-481F-916F-2EB84BDEE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D3DA4-C872-4257-9573-F4638AF36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1536E-5778-44D8-B8F8-804221B5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33E3A-1F6C-4337-AF15-30DC266D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8B00A-C2A3-4427-A496-C270E06D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EB03-4E11-4FF8-8E2F-CB1FA7AD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391DD-C1FD-4CFB-B1D9-C232DBE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C70A0-0DA9-4332-B3C9-B49C478E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AF9CA-BA88-4247-96AA-AB7E0D08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F226C-773D-4C71-9D77-8761FEB1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007D0-2AD3-4DCB-9285-1DE02095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5351C-A446-4529-B725-59E45DA3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D87-0618-4EDD-882C-48825C47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1501-7CF7-4CC1-A63A-A3C383F0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A4615-1EAD-4086-BD9C-EECDD3F0B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B8CBB-D4B4-4401-A674-084F91B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469FC-9BFB-43C7-9AD8-8B1C3160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19162-40DA-474A-8F95-2CC11050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F187-1882-454F-8C71-F6A3F0AA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79B29-3F4C-496C-A75F-44635D54E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A456E-C802-46D7-9ACB-BB00DD4C6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46106-12EA-4154-A599-E0D66DC4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A5D11-D736-43C0-83C4-BC6F17BB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ACC59-9D89-4391-9C82-F3062037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4BB3-5EB7-411C-97C6-68BF5457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F276F-4E7B-45B1-B97E-E67FA4139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B0A3A-CCA9-4275-B658-CBD34AED4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554C-CA4A-4FD0-8DB2-66FA72898E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55959-2CA4-41CF-BA53-545668A0B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A607-7341-4526-839E-6E209DE9F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1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huja@unomaha.edu" TargetMode="External"/><Relationship Id="rId2" Type="http://schemas.openxmlformats.org/officeDocument/2006/relationships/hyperlink" Target="mailto:glink@unomaha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germonprez@unomaha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EEF4-1BA7-446F-B1B8-76CEAA740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6245"/>
          </a:xfrm>
        </p:spPr>
        <p:txBody>
          <a:bodyPr/>
          <a:lstStyle/>
          <a:p>
            <a:r>
              <a:rPr lang="en-US" dirty="0"/>
              <a:t>Study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2830-C151-41C8-ACEA-5E4AE6D2C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282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Thank you for being here today</a:t>
            </a:r>
          </a:p>
          <a:p>
            <a:endParaRPr lang="en-US" dirty="0"/>
          </a:p>
          <a:p>
            <a:r>
              <a:rPr lang="en-US" dirty="0"/>
              <a:t>Georg Link </a:t>
            </a:r>
            <a:r>
              <a:rPr lang="en-US" dirty="0">
                <a:hlinkClick r:id="rId2"/>
              </a:rPr>
              <a:t>glink@unomaha.edu</a:t>
            </a:r>
            <a:endParaRPr lang="en-US" dirty="0"/>
          </a:p>
          <a:p>
            <a:r>
              <a:rPr lang="en-US" dirty="0"/>
              <a:t>Vinod Ahuja </a:t>
            </a:r>
            <a:r>
              <a:rPr lang="en-US" dirty="0">
                <a:hlinkClick r:id="rId3"/>
              </a:rPr>
              <a:t>vahuja@unomaha.edu</a:t>
            </a:r>
            <a:endParaRPr lang="en-US" dirty="0"/>
          </a:p>
          <a:p>
            <a:r>
              <a:rPr lang="en-US" dirty="0"/>
              <a:t>Matt Germonprez </a:t>
            </a:r>
            <a:r>
              <a:rPr lang="en-US" dirty="0">
                <a:hlinkClick r:id="rId4"/>
              </a:rPr>
              <a:t>mgermonprez@unomaha.edu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289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7756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1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895C-BF60-4027-AE1B-3F93892A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http://join.bugmark.net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EB8EC-CCD7-4F5C-8922-6F234921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1632"/>
            <a:ext cx="12192000" cy="19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0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1BD5-46C0-41E5-B039-0245780E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C5B365-4FF6-4F5D-BE1A-EA22791C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56453-E7C7-49F2-A070-4A674A8A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121920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5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694864-DE83-47C2-AAB3-40377C73D838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8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1D69AC-D075-4A06-AAE4-032775CD9B3F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F354C8-D76B-42CD-9D60-267209C8B838}"/>
              </a:ext>
            </a:extLst>
          </p:cNvPr>
          <p:cNvSpPr/>
          <p:nvPr/>
        </p:nvSpPr>
        <p:spPr>
          <a:xfrm>
            <a:off x="0" y="2530464"/>
            <a:ext cx="3666744" cy="120943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F354C8-D76B-42CD-9D60-267209C8B838}"/>
              </a:ext>
            </a:extLst>
          </p:cNvPr>
          <p:cNvSpPr/>
          <p:nvPr/>
        </p:nvSpPr>
        <p:spPr>
          <a:xfrm>
            <a:off x="6615626" y="765673"/>
            <a:ext cx="919911" cy="56737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18923-07BC-4C7E-99D7-55EF2C29B547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5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11128249" y="3684124"/>
            <a:ext cx="1063752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47192C-22DC-447C-9B96-5D86DF4070D0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9472670" y="780361"/>
            <a:ext cx="2254785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0DC5F-8508-430E-90D8-1099B006A7B8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3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10199387" y="780361"/>
            <a:ext cx="805639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7A46B-14AB-41D5-ABC9-8A8B671F8C3B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10864039" y="776332"/>
            <a:ext cx="805639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08ACE-90D2-4E17-AE48-40F873A04E32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D289-5D53-40C2-B9D8-EB000AFF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D063-E6BF-4EEF-99B7-0E14B63C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1BD958-9EBA-410F-8D46-0EA4317AA5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579000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58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0093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38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9358829" y="776332"/>
            <a:ext cx="2310849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2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35"/>
            <a:ext cx="12192000" cy="59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2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9B5501-CAA2-4831-8C6E-037A7AAA91C3}"/>
              </a:ext>
            </a:extLst>
          </p:cNvPr>
          <p:cNvSpPr/>
          <p:nvPr/>
        </p:nvSpPr>
        <p:spPr>
          <a:xfrm>
            <a:off x="0" y="1641513"/>
            <a:ext cx="12113046" cy="212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D346CB-E4A8-45B7-816B-6AB7E11A8D6E}"/>
              </a:ext>
            </a:extLst>
          </p:cNvPr>
          <p:cNvSpPr/>
          <p:nvPr/>
        </p:nvSpPr>
        <p:spPr>
          <a:xfrm>
            <a:off x="0" y="2952520"/>
            <a:ext cx="6268598" cy="390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39B61-65E9-4F65-826D-563E50874F0F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8053328" y="3751243"/>
            <a:ext cx="3486841" cy="145973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8053328" y="1542361"/>
            <a:ext cx="4054209" cy="231354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2E59F-E27A-455D-908D-338713E50562}"/>
              </a:ext>
            </a:extLst>
          </p:cNvPr>
          <p:cNvSpPr/>
          <p:nvPr/>
        </p:nvSpPr>
        <p:spPr>
          <a:xfrm>
            <a:off x="0" y="1641513"/>
            <a:ext cx="7965195" cy="212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9C8FB6-206A-46CB-8E6F-AD57820F8BD3}"/>
              </a:ext>
            </a:extLst>
          </p:cNvPr>
          <p:cNvSpPr/>
          <p:nvPr/>
        </p:nvSpPr>
        <p:spPr>
          <a:xfrm>
            <a:off x="0" y="2952520"/>
            <a:ext cx="6268598" cy="390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95596-136C-4EE4-9B2D-D4E967650DDD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6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6009702" y="1542362"/>
            <a:ext cx="2032611" cy="174617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5A3CA-4658-4A7B-A51F-640911AD9675}"/>
              </a:ext>
            </a:extLst>
          </p:cNvPr>
          <p:cNvSpPr/>
          <p:nvPr/>
        </p:nvSpPr>
        <p:spPr>
          <a:xfrm>
            <a:off x="0" y="1641513"/>
            <a:ext cx="5800381" cy="212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1BF31-339F-43B3-A0B3-417468AA4ABC}"/>
              </a:ext>
            </a:extLst>
          </p:cNvPr>
          <p:cNvSpPr/>
          <p:nvPr/>
        </p:nvSpPr>
        <p:spPr>
          <a:xfrm>
            <a:off x="0" y="2952520"/>
            <a:ext cx="5905041" cy="390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C6500-D126-4427-B77E-E2A1CC0710F3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4010140" y="1542362"/>
            <a:ext cx="1823291" cy="2875402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163D0-224E-4FB2-8733-D0415D5575A6}"/>
              </a:ext>
            </a:extLst>
          </p:cNvPr>
          <p:cNvSpPr/>
          <p:nvPr/>
        </p:nvSpPr>
        <p:spPr>
          <a:xfrm>
            <a:off x="1" y="1784733"/>
            <a:ext cx="3931919" cy="5073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695120-DCA3-48C5-996D-C91A44042236}"/>
              </a:ext>
            </a:extLst>
          </p:cNvPr>
          <p:cNvSpPr/>
          <p:nvPr/>
        </p:nvSpPr>
        <p:spPr>
          <a:xfrm>
            <a:off x="1" y="4852930"/>
            <a:ext cx="4147850" cy="2005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44068" y="1542362"/>
            <a:ext cx="3949546" cy="335463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D7C71-A766-4317-B973-9880E3549C58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05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35"/>
            <a:ext cx="12192000" cy="599122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44068" y="4828032"/>
            <a:ext cx="3949546" cy="115214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41EB-3F11-49E9-8CB4-A1DE5436E3BC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9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3557AD-7EBD-48EC-B8F6-8A6393A05DA8}"/>
              </a:ext>
            </a:extLst>
          </p:cNvPr>
          <p:cNvSpPr/>
          <p:nvPr/>
        </p:nvSpPr>
        <p:spPr>
          <a:xfrm>
            <a:off x="649871" y="745532"/>
            <a:ext cx="1078224" cy="56737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3672-194A-4B06-B913-6FA2F33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C982-7E87-4C26-9567-F45B324A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 software developer</a:t>
            </a:r>
          </a:p>
          <a:p>
            <a:r>
              <a:rPr lang="en-US" dirty="0"/>
              <a:t>Working in Open Source</a:t>
            </a:r>
          </a:p>
          <a:p>
            <a:r>
              <a:rPr lang="en-US" dirty="0"/>
              <a:t>You find work through issue trackers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B2C43-2098-4F66-84CF-D3600950B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0819"/>
            <a:ext cx="4585772" cy="305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AE6EC-C363-47A5-80EA-BCB6C00EE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97" y="4307078"/>
            <a:ext cx="1857375" cy="1857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EC94E-99D5-4701-86CB-AE837BFFA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37" y="3536414"/>
            <a:ext cx="4512763" cy="30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6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4088617" y="1277957"/>
            <a:ext cx="8103382" cy="558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8E56A-F7A3-46DF-BE37-B472145DD0F6}"/>
              </a:ext>
            </a:extLst>
          </p:cNvPr>
          <p:cNvSpPr/>
          <p:nvPr/>
        </p:nvSpPr>
        <p:spPr>
          <a:xfrm>
            <a:off x="0" y="1856996"/>
            <a:ext cx="4040278" cy="192547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5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4088617" y="1277957"/>
            <a:ext cx="8103382" cy="558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8E56A-F7A3-46DF-BE37-B472145DD0F6}"/>
              </a:ext>
            </a:extLst>
          </p:cNvPr>
          <p:cNvSpPr/>
          <p:nvPr/>
        </p:nvSpPr>
        <p:spPr>
          <a:xfrm>
            <a:off x="1160120" y="1901307"/>
            <a:ext cx="1236655" cy="188116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4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4088617" y="1277957"/>
            <a:ext cx="8103382" cy="558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8E56A-F7A3-46DF-BE37-B472145DD0F6}"/>
              </a:ext>
            </a:extLst>
          </p:cNvPr>
          <p:cNvSpPr/>
          <p:nvPr/>
        </p:nvSpPr>
        <p:spPr>
          <a:xfrm>
            <a:off x="2735144" y="1889223"/>
            <a:ext cx="1236655" cy="188116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6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8036247" y="1607249"/>
            <a:ext cx="4155752" cy="5250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928821" y="1539086"/>
            <a:ext cx="4067144" cy="466030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6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BD4E3-75DA-40FE-8C8B-503498868E35}"/>
              </a:ext>
            </a:extLst>
          </p:cNvPr>
          <p:cNvSpPr/>
          <p:nvPr/>
        </p:nvSpPr>
        <p:spPr>
          <a:xfrm>
            <a:off x="8025494" y="1522973"/>
            <a:ext cx="4067144" cy="466030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0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1552726" y="815426"/>
            <a:ext cx="915171" cy="47923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7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0" y="1685581"/>
            <a:ext cx="12191999" cy="451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8558" y="1228380"/>
            <a:ext cx="3393195" cy="47923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6"/>
            <a:ext cx="5383576" cy="451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4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0" y="1674565"/>
            <a:ext cx="12191999" cy="4527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313542" y="1200839"/>
            <a:ext cx="1123721" cy="1123719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6"/>
            <a:ext cx="5383576" cy="451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78172-A695-4242-BA00-3675B709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07" y="1274227"/>
            <a:ext cx="797823" cy="9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29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60593" y="1569904"/>
            <a:ext cx="12041436" cy="209320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5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60593" y="1900410"/>
            <a:ext cx="1167788" cy="176269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3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DAC6-5695-45FC-993B-78EEC0D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D09F-48CF-458E-92F2-10280773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simulate 30 days</a:t>
            </a:r>
          </a:p>
          <a:p>
            <a:r>
              <a:rPr lang="en-US" dirty="0"/>
              <a:t>You have 24 hours per day to work</a:t>
            </a:r>
          </a:p>
          <a:p>
            <a:r>
              <a:rPr lang="en-US" dirty="0"/>
              <a:t>And you want to earn a lot of money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7CCD1-4925-4609-AE9E-324CC759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58" y="3988107"/>
            <a:ext cx="4235527" cy="2823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F12933-5A41-4E36-B454-7E6918133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9998"/>
            <a:ext cx="4709002" cy="287800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A194B1E-1DBB-4905-923B-1D74231941B8}"/>
              </a:ext>
            </a:extLst>
          </p:cNvPr>
          <p:cNvSpPr/>
          <p:nvPr/>
        </p:nvSpPr>
        <p:spPr>
          <a:xfrm>
            <a:off x="5045725" y="4594034"/>
            <a:ext cx="1746174" cy="1322024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24h</a:t>
            </a:r>
          </a:p>
        </p:txBody>
      </p:sp>
    </p:spTree>
    <p:extLst>
      <p:ext uri="{BB962C8B-B14F-4D97-AF65-F5344CB8AC3E}">
        <p14:creationId xmlns:p14="http://schemas.microsoft.com/office/powerpoint/2010/main" val="4241980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996588" y="1872868"/>
            <a:ext cx="1167788" cy="176269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8146974" y="1845325"/>
            <a:ext cx="1167788" cy="176269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7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9854588" y="1173296"/>
            <a:ext cx="2286000" cy="86482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44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55084" y="2947012"/>
            <a:ext cx="666521" cy="36355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53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60" cy="59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04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60" cy="59414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1872867" y="1607249"/>
            <a:ext cx="10319132" cy="5250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0" y="1219597"/>
            <a:ext cx="1602954" cy="189817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0319132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60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B6378E-9B6B-4B61-BF55-092AA0712811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007605" y="1346291"/>
            <a:ext cx="5095302" cy="189817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68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60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6219021" y="1817783"/>
            <a:ext cx="1547871" cy="1156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C7AA35-87EB-407D-8622-F23A1059CFD2}"/>
              </a:ext>
            </a:extLst>
          </p:cNvPr>
          <p:cNvSpPr/>
          <p:nvPr/>
        </p:nvSpPr>
        <p:spPr>
          <a:xfrm>
            <a:off x="3464804" y="1828800"/>
            <a:ext cx="1035586" cy="1156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43F19-C9EF-4FCE-AD25-EC3A9B19186A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6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60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4417765" y="1817783"/>
            <a:ext cx="1624988" cy="1156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803D61-326F-4A3E-ADBA-87BB84589748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9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60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024130" y="2792776"/>
            <a:ext cx="3624549" cy="46821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D586D-CB37-4123-B307-032BA1976509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5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4626-5523-45BE-BD91-7925DFC4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76C-7AFE-4F59-BC8A-6417351D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9512"/>
          </a:xfrm>
        </p:spPr>
        <p:txBody>
          <a:bodyPr/>
          <a:lstStyle/>
          <a:p>
            <a:r>
              <a:rPr lang="en-US" dirty="0"/>
              <a:t>You use </a:t>
            </a:r>
            <a:r>
              <a:rPr lang="en-US" dirty="0" err="1"/>
              <a:t>Bugmark</a:t>
            </a:r>
            <a:r>
              <a:rPr lang="en-US" dirty="0"/>
              <a:t> to earn money</a:t>
            </a:r>
          </a:p>
          <a:p>
            <a:r>
              <a:rPr lang="en-US" dirty="0" err="1"/>
              <a:t>Bugmark</a:t>
            </a:r>
            <a:r>
              <a:rPr lang="en-US" dirty="0"/>
              <a:t> is a futures market</a:t>
            </a:r>
          </a:p>
          <a:p>
            <a:r>
              <a:rPr lang="en-US" dirty="0"/>
              <a:t>You pay a price now for the right to receive money in the future, if a condition is met</a:t>
            </a:r>
          </a:p>
          <a:p>
            <a:r>
              <a:rPr lang="en-US" dirty="0"/>
              <a:t>The condition is that an open source issue is closed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717529-3F8A-489F-866B-4C6C408E9A3B}"/>
              </a:ext>
            </a:extLst>
          </p:cNvPr>
          <p:cNvSpPr/>
          <p:nvPr/>
        </p:nvSpPr>
        <p:spPr>
          <a:xfrm>
            <a:off x="4996149" y="4654627"/>
            <a:ext cx="2869894" cy="1988544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Contract</a:t>
            </a:r>
          </a:p>
          <a:p>
            <a:pPr algn="ctr"/>
            <a:r>
              <a:rPr lang="en-US" dirty="0"/>
              <a:t>Price: $20</a:t>
            </a:r>
          </a:p>
          <a:p>
            <a:pPr algn="ctr"/>
            <a:r>
              <a:rPr lang="en-US" dirty="0"/>
              <a:t>Date: March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Payout: $100</a:t>
            </a:r>
          </a:p>
          <a:p>
            <a:pPr algn="ctr"/>
            <a:r>
              <a:rPr lang="en-US" i="1" dirty="0"/>
              <a:t>Issue must be closed!</a:t>
            </a:r>
          </a:p>
        </p:txBody>
      </p:sp>
    </p:spTree>
    <p:extLst>
      <p:ext uri="{BB962C8B-B14F-4D97-AF65-F5344CB8AC3E}">
        <p14:creationId xmlns:p14="http://schemas.microsoft.com/office/powerpoint/2010/main" val="3233865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117773" y="2842352"/>
            <a:ext cx="3701668" cy="418642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D586D-CB37-4123-B307-032BA1976509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570227-8F61-483E-B437-FECB21DF98A4}"/>
              </a:ext>
            </a:extLst>
          </p:cNvPr>
          <p:cNvSpPr/>
          <p:nvPr/>
        </p:nvSpPr>
        <p:spPr>
          <a:xfrm>
            <a:off x="3117773" y="2295182"/>
            <a:ext cx="3701668" cy="39293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4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A6C0-C505-4BC5-B442-92D13A9B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344D-7C02-4C77-A941-5B51E234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5D42F-E878-4C6F-9AD6-A8ED31EB1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BD5F3F-FCAD-4F09-A263-C5A9BC846C30}"/>
              </a:ext>
            </a:extLst>
          </p:cNvPr>
          <p:cNvSpPr/>
          <p:nvPr/>
        </p:nvSpPr>
        <p:spPr>
          <a:xfrm>
            <a:off x="-1" y="1729648"/>
            <a:ext cx="3971581" cy="127244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EBC172-A8DB-4479-B301-12AED5D51031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9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8020280" y="1889392"/>
            <a:ext cx="4098274" cy="61143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11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8020280" y="2473286"/>
            <a:ext cx="4098274" cy="71609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27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60" cy="59414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44068" y="3183874"/>
            <a:ext cx="12052452" cy="220888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4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853369" y="4142343"/>
            <a:ext cx="4941066" cy="35254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9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952521" y="4902507"/>
            <a:ext cx="7265624" cy="35254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58E3BF-6DF7-4AEE-A81B-B8FAD8C313D6}"/>
              </a:ext>
            </a:extLst>
          </p:cNvPr>
          <p:cNvSpPr/>
          <p:nvPr/>
        </p:nvSpPr>
        <p:spPr>
          <a:xfrm>
            <a:off x="8157991" y="1865523"/>
            <a:ext cx="3942202" cy="63530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99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0" y="3831990"/>
            <a:ext cx="1702420" cy="156520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58E3BF-6DF7-4AEE-A81B-B8FAD8C313D6}"/>
              </a:ext>
            </a:extLst>
          </p:cNvPr>
          <p:cNvSpPr/>
          <p:nvPr/>
        </p:nvSpPr>
        <p:spPr>
          <a:xfrm>
            <a:off x="2850011" y="3731494"/>
            <a:ext cx="1744291" cy="163596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79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99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0371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B376-0355-4E18-A6E8-D41906A1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34AC-0983-4E49-BC43-2B9C9F9D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408C3-D426-4EEA-917A-93E626FBB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1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3D73-1CAA-44BF-947A-E5A7A57D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77A3-6211-4CAE-9EBA-1B0BB3D57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your skills as a developer come in, because you can do the work yourself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3C909-E430-4EE6-9A2F-9971EA7C5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210" y="3310569"/>
            <a:ext cx="4585772" cy="30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25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A7ED-0B3C-4CF0-9EBD-2145ADEF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9825-0734-4E3E-B48C-78BD9996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09994-0359-4E37-9BC6-36C9F3C1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EF5560-749F-497B-A677-065DCAB7D80A}"/>
              </a:ext>
            </a:extLst>
          </p:cNvPr>
          <p:cNvSpPr/>
          <p:nvPr/>
        </p:nvSpPr>
        <p:spPr>
          <a:xfrm>
            <a:off x="3776472" y="2633472"/>
            <a:ext cx="4471416" cy="594359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8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016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5945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C90E-D65B-46E3-8002-91098879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Gift Card Appreciation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F2B0EE-318F-4478-ABD2-3731C939B73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5C6BD6E-B19E-4EA5-979C-AFDF595014EF}"/>
              </a:ext>
            </a:extLst>
          </p:cNvPr>
          <p:cNvSpPr/>
          <p:nvPr/>
        </p:nvSpPr>
        <p:spPr>
          <a:xfrm>
            <a:off x="373887" y="6336791"/>
            <a:ext cx="1619505" cy="382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$10 – $95</a:t>
            </a:r>
          </a:p>
        </p:txBody>
      </p:sp>
    </p:spTree>
    <p:extLst>
      <p:ext uri="{BB962C8B-B14F-4D97-AF65-F5344CB8AC3E}">
        <p14:creationId xmlns:p14="http://schemas.microsoft.com/office/powerpoint/2010/main" val="99257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6292-AAAD-4055-8D72-1CEA63B8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891C-FCCF-49DA-836F-FC06A31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some things you are not so good at</a:t>
            </a:r>
          </a:p>
          <a:p>
            <a:r>
              <a:rPr lang="en-US" dirty="0"/>
              <a:t>You can ask others for help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5E35B-43F6-4481-9CBC-1B23C690F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64"/>
          <a:stretch/>
        </p:blipFill>
        <p:spPr>
          <a:xfrm>
            <a:off x="6599102" y="3309096"/>
            <a:ext cx="4131327" cy="2761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724E8-EBE8-443D-93D0-33DA5D654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80" y="3339334"/>
            <a:ext cx="4137753" cy="27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3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0498-B2BC-40F0-A796-26A249D4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42F0-84DE-4DA1-A168-74BB9F7B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way, if you don’t work on an issue</a:t>
            </a:r>
          </a:p>
          <a:p>
            <a:r>
              <a:rPr lang="en-US" dirty="0"/>
              <a:t>but the issue is closed on maturation, you still get paid for a contract</a:t>
            </a:r>
          </a:p>
          <a:p>
            <a:r>
              <a:rPr lang="en-US" dirty="0"/>
              <a:t>(someone else still needs to do the work)</a:t>
            </a:r>
          </a:p>
          <a:p>
            <a:r>
              <a:rPr lang="en-US" dirty="0"/>
              <a:t>Market pays out on issue status alone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5CE410AB-3928-4818-8562-0E04F6A8C100}"/>
              </a:ext>
            </a:extLst>
          </p:cNvPr>
          <p:cNvSpPr/>
          <p:nvPr/>
        </p:nvSpPr>
        <p:spPr>
          <a:xfrm>
            <a:off x="6778157" y="4069726"/>
            <a:ext cx="2869894" cy="1988544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Contract</a:t>
            </a:r>
          </a:p>
          <a:p>
            <a:pPr algn="ctr"/>
            <a:r>
              <a:rPr lang="en-US" dirty="0"/>
              <a:t>Price: $20</a:t>
            </a:r>
          </a:p>
          <a:p>
            <a:pPr algn="ctr"/>
            <a:r>
              <a:rPr lang="en-US" dirty="0"/>
              <a:t>Date: March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Payout: $100</a:t>
            </a:r>
          </a:p>
          <a:p>
            <a:pPr algn="ctr"/>
            <a:r>
              <a:rPr lang="en-US" b="1" i="1" dirty="0"/>
              <a:t>Issue must be closed!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FAC98C29-6B5A-4010-A567-B8D67C276DDB}"/>
              </a:ext>
            </a:extLst>
          </p:cNvPr>
          <p:cNvSpPr/>
          <p:nvPr/>
        </p:nvSpPr>
        <p:spPr>
          <a:xfrm>
            <a:off x="2438399" y="4198374"/>
            <a:ext cx="2300748" cy="1759974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A066-8636-481D-9C9E-1CCE322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6DD5-1B3E-4A49-ADF7-C4157F28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4570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305</Words>
  <Application>Microsoft Office PowerPoint</Application>
  <PresentationFormat>Widescreen</PresentationFormat>
  <Paragraphs>79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Study Tutorial</vt:lpstr>
      <vt:lpstr>PowerPoint Presentation</vt:lpstr>
      <vt:lpstr>Scenario</vt:lpstr>
      <vt:lpstr>Scenario</vt:lpstr>
      <vt:lpstr>Scenario</vt:lpstr>
      <vt:lpstr>Scenario</vt:lpstr>
      <vt:lpstr>Scenario</vt:lpstr>
      <vt:lpstr>Scenario</vt:lpstr>
      <vt:lpstr>Any questions so far?</vt:lpstr>
      <vt:lpstr>PowerPoint Presentation</vt:lpstr>
      <vt:lpstr>http://join.bugmark.net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Gift Card Appreciation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 Link</dc:creator>
  <cp:lastModifiedBy>Georg Link</cp:lastModifiedBy>
  <cp:revision>21</cp:revision>
  <dcterms:created xsi:type="dcterms:W3CDTF">2019-03-01T00:33:08Z</dcterms:created>
  <dcterms:modified xsi:type="dcterms:W3CDTF">2019-03-05T20:59:28Z</dcterms:modified>
</cp:coreProperties>
</file>