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13" r:id="rId3"/>
    <p:sldId id="325" r:id="rId4"/>
    <p:sldId id="318" r:id="rId5"/>
  </p:sldIdLst>
  <p:sldSz cx="9144000" cy="6858000" type="screen4x3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5539F-6257-4669-8FF7-FD7F45AC24A6}" v="8" dt="2024-11-27T15:18:0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5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Lindefjeld Berg" userId="09e0d1f2-b50c-47eb-8d90-0e76c89bf666" providerId="ADAL" clId="{2315539F-6257-4669-8FF7-FD7F45AC24A6}"/>
    <pc:docChg chg="undo custSel addSld delSld modSld">
      <pc:chgData name="Georg Lindefjeld Berg" userId="09e0d1f2-b50c-47eb-8d90-0e76c89bf666" providerId="ADAL" clId="{2315539F-6257-4669-8FF7-FD7F45AC24A6}" dt="2024-11-27T15:18:24.108" v="58" actId="14100"/>
      <pc:docMkLst>
        <pc:docMk/>
      </pc:docMkLst>
      <pc:sldChg chg="modSp add del mod">
        <pc:chgData name="Georg Lindefjeld Berg" userId="09e0d1f2-b50c-47eb-8d90-0e76c89bf666" providerId="ADAL" clId="{2315539F-6257-4669-8FF7-FD7F45AC24A6}" dt="2024-11-27T15:08:44.382" v="11" actId="1076"/>
        <pc:sldMkLst>
          <pc:docMk/>
          <pc:sldMk cId="1328298769" sldId="313"/>
        </pc:sldMkLst>
        <pc:picChg chg="mod">
          <ac:chgData name="Georg Lindefjeld Berg" userId="09e0d1f2-b50c-47eb-8d90-0e76c89bf666" providerId="ADAL" clId="{2315539F-6257-4669-8FF7-FD7F45AC24A6}" dt="2024-11-27T15:08:44.382" v="11" actId="1076"/>
          <ac:picMkLst>
            <pc:docMk/>
            <pc:sldMk cId="1328298769" sldId="313"/>
            <ac:picMk id="2" creationId="{00000000-0000-0000-0000-000000000000}"/>
          </ac:picMkLst>
        </pc:picChg>
        <pc:picChg chg="mod">
          <ac:chgData name="Georg Lindefjeld Berg" userId="09e0d1f2-b50c-47eb-8d90-0e76c89bf666" providerId="ADAL" clId="{2315539F-6257-4669-8FF7-FD7F45AC24A6}" dt="2024-11-27T15:08:14.663" v="7" actId="1076"/>
          <ac:picMkLst>
            <pc:docMk/>
            <pc:sldMk cId="1328298769" sldId="313"/>
            <ac:picMk id="3" creationId="{00000000-0000-0000-0000-000000000000}"/>
          </ac:picMkLst>
        </pc:picChg>
      </pc:sldChg>
      <pc:sldChg chg="modSp mod">
        <pc:chgData name="Georg Lindefjeld Berg" userId="09e0d1f2-b50c-47eb-8d90-0e76c89bf666" providerId="ADAL" clId="{2315539F-6257-4669-8FF7-FD7F45AC24A6}" dt="2024-11-27T14:32:39.646" v="1" actId="1076"/>
        <pc:sldMkLst>
          <pc:docMk/>
          <pc:sldMk cId="2739501648" sldId="318"/>
        </pc:sldMkLst>
        <pc:picChg chg="mod">
          <ac:chgData name="Georg Lindefjeld Berg" userId="09e0d1f2-b50c-47eb-8d90-0e76c89bf666" providerId="ADAL" clId="{2315539F-6257-4669-8FF7-FD7F45AC24A6}" dt="2024-11-27T14:32:39.646" v="1" actId="1076"/>
          <ac:picMkLst>
            <pc:docMk/>
            <pc:sldMk cId="2739501648" sldId="318"/>
            <ac:picMk id="2" creationId="{00000000-0000-0000-0000-000000000000}"/>
          </ac:picMkLst>
        </pc:picChg>
      </pc:sldChg>
      <pc:sldChg chg="addSp delSp modSp new mod">
        <pc:chgData name="Georg Lindefjeld Berg" userId="09e0d1f2-b50c-47eb-8d90-0e76c89bf666" providerId="ADAL" clId="{2315539F-6257-4669-8FF7-FD7F45AC24A6}" dt="2024-11-27T15:18:24.108" v="58" actId="14100"/>
        <pc:sldMkLst>
          <pc:docMk/>
          <pc:sldMk cId="2917295912" sldId="325"/>
        </pc:sldMkLst>
        <pc:picChg chg="add del mod">
          <ac:chgData name="Georg Lindefjeld Berg" userId="09e0d1f2-b50c-47eb-8d90-0e76c89bf666" providerId="ADAL" clId="{2315539F-6257-4669-8FF7-FD7F45AC24A6}" dt="2024-11-27T15:10:05.982" v="21" actId="478"/>
          <ac:picMkLst>
            <pc:docMk/>
            <pc:sldMk cId="2917295912" sldId="325"/>
            <ac:picMk id="2" creationId="{2C53D0E3-024D-7701-3758-5CA817DC8F65}"/>
          </ac:picMkLst>
        </pc:picChg>
        <pc:picChg chg="add del mod">
          <ac:chgData name="Georg Lindefjeld Berg" userId="09e0d1f2-b50c-47eb-8d90-0e76c89bf666" providerId="ADAL" clId="{2315539F-6257-4669-8FF7-FD7F45AC24A6}" dt="2024-11-27T15:10:39.503" v="25" actId="478"/>
          <ac:picMkLst>
            <pc:docMk/>
            <pc:sldMk cId="2917295912" sldId="325"/>
            <ac:picMk id="3" creationId="{67DAED6F-B9BF-347A-3A20-F5FE4DFB10C6}"/>
          </ac:picMkLst>
        </pc:picChg>
        <pc:picChg chg="add del mod">
          <ac:chgData name="Georg Lindefjeld Berg" userId="09e0d1f2-b50c-47eb-8d90-0e76c89bf666" providerId="ADAL" clId="{2315539F-6257-4669-8FF7-FD7F45AC24A6}" dt="2024-11-27T15:11:23.977" v="32" actId="478"/>
          <ac:picMkLst>
            <pc:docMk/>
            <pc:sldMk cId="2917295912" sldId="325"/>
            <ac:picMk id="4" creationId="{29B380C4-86EE-9666-C2E4-762621CA9861}"/>
          </ac:picMkLst>
        </pc:picChg>
        <pc:picChg chg="add del mod">
          <ac:chgData name="Georg Lindefjeld Berg" userId="09e0d1f2-b50c-47eb-8d90-0e76c89bf666" providerId="ADAL" clId="{2315539F-6257-4669-8FF7-FD7F45AC24A6}" dt="2024-11-27T15:15:27.879" v="37" actId="478"/>
          <ac:picMkLst>
            <pc:docMk/>
            <pc:sldMk cId="2917295912" sldId="325"/>
            <ac:picMk id="5" creationId="{6CFCD9B1-7A21-09D3-1AB1-C3C508A50D2F}"/>
          </ac:picMkLst>
        </pc:picChg>
        <pc:picChg chg="add del mod">
          <ac:chgData name="Georg Lindefjeld Berg" userId="09e0d1f2-b50c-47eb-8d90-0e76c89bf666" providerId="ADAL" clId="{2315539F-6257-4669-8FF7-FD7F45AC24A6}" dt="2024-11-27T15:16:06.338" v="44" actId="478"/>
          <ac:picMkLst>
            <pc:docMk/>
            <pc:sldMk cId="2917295912" sldId="325"/>
            <ac:picMk id="6" creationId="{913D7D23-50CA-6500-37A3-A4CB5A59713D}"/>
          </ac:picMkLst>
        </pc:picChg>
        <pc:picChg chg="add del mod">
          <ac:chgData name="Georg Lindefjeld Berg" userId="09e0d1f2-b50c-47eb-8d90-0e76c89bf666" providerId="ADAL" clId="{2315539F-6257-4669-8FF7-FD7F45AC24A6}" dt="2024-11-27T15:16:38.406" v="48" actId="478"/>
          <ac:picMkLst>
            <pc:docMk/>
            <pc:sldMk cId="2917295912" sldId="325"/>
            <ac:picMk id="7" creationId="{B60CEF19-55F9-CA4E-9FF5-5B52981838CA}"/>
          </ac:picMkLst>
        </pc:picChg>
        <pc:picChg chg="add del mod">
          <ac:chgData name="Georg Lindefjeld Berg" userId="09e0d1f2-b50c-47eb-8d90-0e76c89bf666" providerId="ADAL" clId="{2315539F-6257-4669-8FF7-FD7F45AC24A6}" dt="2024-11-27T15:18:01.895" v="53" actId="478"/>
          <ac:picMkLst>
            <pc:docMk/>
            <pc:sldMk cId="2917295912" sldId="325"/>
            <ac:picMk id="8" creationId="{8EC4E94A-5318-A3A9-A4C5-AE0E0549C6D9}"/>
          </ac:picMkLst>
        </pc:picChg>
        <pc:picChg chg="add mod">
          <ac:chgData name="Georg Lindefjeld Berg" userId="09e0d1f2-b50c-47eb-8d90-0e76c89bf666" providerId="ADAL" clId="{2315539F-6257-4669-8FF7-FD7F45AC24A6}" dt="2024-11-27T15:18:24.108" v="58" actId="14100"/>
          <ac:picMkLst>
            <pc:docMk/>
            <pc:sldMk cId="2917295912" sldId="325"/>
            <ac:picMk id="9" creationId="{AECAD6C6-2F3D-91CA-4D09-41B345272C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4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62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615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3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8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2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816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4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61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14D-9E6A-44E8-92A8-E80B60B07A79}" type="datetimeFigureOut">
              <a:rPr lang="nb-NO" smtClean="0"/>
              <a:pPr/>
              <a:t>27.11.2024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53EC-0ABE-4AD5-998C-66A2B793C97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5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14181" t="18696" r="1981" b="29652"/>
          <a:stretch/>
        </p:blipFill>
        <p:spPr>
          <a:xfrm>
            <a:off x="226350" y="4183200"/>
            <a:ext cx="6509349" cy="240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25093" r="10473" b="21679"/>
          <a:stretch/>
        </p:blipFill>
        <p:spPr>
          <a:xfrm>
            <a:off x="226350" y="956608"/>
            <a:ext cx="5637600" cy="2618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2400" y="1044000"/>
            <a:ext cx="2972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Frequency range: 1.3 – 6 GHz</a:t>
            </a:r>
          </a:p>
          <a:p>
            <a:r>
              <a:rPr lang="nb-NO" sz="1600" dirty="0"/>
              <a:t>Return loss: &lt; 10 dB</a:t>
            </a:r>
          </a:p>
          <a:p>
            <a:r>
              <a:rPr lang="nb-NO" sz="1600" dirty="0"/>
              <a:t>Gain:    6 – 7 dBi</a:t>
            </a:r>
          </a:p>
          <a:p>
            <a:r>
              <a:rPr lang="nb-NO" sz="1600" dirty="0"/>
              <a:t>Connector: QMA (50 Ohm)</a:t>
            </a:r>
          </a:p>
          <a:p>
            <a:r>
              <a:rPr lang="nb-NO" sz="1600" dirty="0"/>
              <a:t>E-plane beamwidth: 70-80 deg</a:t>
            </a:r>
          </a:p>
          <a:p>
            <a:r>
              <a:rPr lang="nb-NO" sz="1600" dirty="0"/>
              <a:t>H-plane beamwidth: 110-150 deg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7600" y="348423"/>
            <a:ext cx="39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Log Periodic Dipole Array</a:t>
            </a:r>
          </a:p>
        </p:txBody>
      </p:sp>
    </p:spTree>
    <p:extLst>
      <p:ext uri="{BB962C8B-B14F-4D97-AF65-F5344CB8AC3E}">
        <p14:creationId xmlns:p14="http://schemas.microsoft.com/office/powerpoint/2010/main" val="12581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42857" t="19826" b="29044"/>
          <a:stretch/>
        </p:blipFill>
        <p:spPr>
          <a:xfrm>
            <a:off x="407179" y="1673776"/>
            <a:ext cx="3994668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44630" t="19199" b="30713"/>
          <a:stretch/>
        </p:blipFill>
        <p:spPr>
          <a:xfrm>
            <a:off x="4701179" y="1673776"/>
            <a:ext cx="4196778" cy="2276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/>
          <a:srcRect l="43796" t="18696" b="29130"/>
          <a:stretch/>
        </p:blipFill>
        <p:spPr>
          <a:xfrm>
            <a:off x="739257" y="4479749"/>
            <a:ext cx="3901823" cy="217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/>
          <a:srcRect l="41919" t="19095" b="30818"/>
          <a:stretch/>
        </p:blipFill>
        <p:spPr>
          <a:xfrm>
            <a:off x="4972050" y="4475390"/>
            <a:ext cx="3979069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000" y="921600"/>
            <a:ext cx="26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E-plane radiation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32829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CAD6C6-2F3D-91CA-4D09-41B345272C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091" t="20651" b="30708"/>
          <a:stretch/>
        </p:blipFill>
        <p:spPr>
          <a:xfrm>
            <a:off x="0" y="0"/>
            <a:ext cx="9144000" cy="46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42643" t="20348" b="31405"/>
          <a:stretch/>
        </p:blipFill>
        <p:spPr>
          <a:xfrm>
            <a:off x="173282" y="1888602"/>
            <a:ext cx="4325612" cy="2181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43248" t="19600" b="30576"/>
          <a:stretch/>
        </p:blipFill>
        <p:spPr>
          <a:xfrm>
            <a:off x="4888800" y="1872001"/>
            <a:ext cx="4176000" cy="219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/>
          <a:srcRect l="42564" t="20520" b="31891"/>
          <a:stretch/>
        </p:blipFill>
        <p:spPr>
          <a:xfrm>
            <a:off x="1" y="4539781"/>
            <a:ext cx="4543200" cy="225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/>
          <a:srcRect l="42091" t="20651" b="30708"/>
          <a:stretch/>
        </p:blipFill>
        <p:spPr>
          <a:xfrm>
            <a:off x="4840725" y="4615383"/>
            <a:ext cx="4245675" cy="2138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000" y="921600"/>
            <a:ext cx="265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H-plane radiation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73950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7481</TotalTime>
  <Words>46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Egil Eide</dc:creator>
  <cp:lastModifiedBy>Georg Lindefjeld Berg</cp:lastModifiedBy>
  <cp:revision>45</cp:revision>
  <cp:lastPrinted>2016-09-22T11:44:00Z</cp:lastPrinted>
  <dcterms:created xsi:type="dcterms:W3CDTF">2016-06-29T13:19:22Z</dcterms:created>
  <dcterms:modified xsi:type="dcterms:W3CDTF">2024-11-27T15:18:30Z</dcterms:modified>
</cp:coreProperties>
</file>