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2" r:id="rId4"/>
    <p:sldId id="259" r:id="rId5"/>
    <p:sldId id="297" r:id="rId6"/>
    <p:sldId id="263" r:id="rId7"/>
    <p:sldId id="273" r:id="rId8"/>
    <p:sldId id="260" r:id="rId9"/>
    <p:sldId id="298" r:id="rId10"/>
    <p:sldId id="266" r:id="rId11"/>
    <p:sldId id="299" r:id="rId12"/>
    <p:sldId id="272" r:id="rId13"/>
    <p:sldId id="264" r:id="rId14"/>
    <p:sldId id="274" r:id="rId15"/>
    <p:sldId id="300" r:id="rId16"/>
    <p:sldId id="268" r:id="rId17"/>
    <p:sldId id="303" r:id="rId18"/>
    <p:sldId id="261" r:id="rId19"/>
    <p:sldId id="304" r:id="rId20"/>
    <p:sldId id="265" r:id="rId21"/>
    <p:sldId id="271" r:id="rId22"/>
    <p:sldId id="305" r:id="rId23"/>
    <p:sldId id="301" r:id="rId24"/>
    <p:sldId id="267" r:id="rId25"/>
  </p:sldIdLst>
  <p:sldSz cx="9144000" cy="5143500" type="screen16x9"/>
  <p:notesSz cx="6858000" cy="9144000"/>
  <p:embeddedFontLst>
    <p:embeddedFont>
      <p:font typeface="Fira Sans Condensed Light" panose="020B0503050000020004" pitchFamily="34" charset="0"/>
      <p:regular r:id="rId27"/>
      <p:bold r:id="rId28"/>
      <p:italic r:id="rId29"/>
      <p:boldItalic r:id="rId30"/>
    </p:embeddedFont>
    <p:embeddedFont>
      <p:font typeface="Josefin Slab" panose="02000000000000000000" pitchFamily="2" charset="77"/>
      <p:regular r:id="rId31"/>
      <p:bold r:id="rId32"/>
      <p:italic r:id="rId33"/>
      <p:boldItalic r:id="rId34"/>
    </p:embeddedFont>
    <p:embeddedFont>
      <p:font typeface="Rajdhani" panose="02000000000000000000" pitchFamily="2" charset="7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669"/>
    <a:srgbClr val="02465A"/>
    <a:srgbClr val="023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F6EA82-A9C9-471D-B4BC-CDADD038329E}">
  <a:tblStyle styleId="{2EF6EA82-A9C9-471D-B4BC-CDADD03832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733"/>
  </p:normalViewPr>
  <p:slideViewPr>
    <p:cSldViewPr snapToGrid="0" snapToObjects="1">
      <p:cViewPr varScale="1">
        <p:scale>
          <a:sx n="156" d="100"/>
          <a:sy n="156" d="100"/>
        </p:scale>
        <p:origin x="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/>
                </a:solidFill>
              </a:rPr>
              <a:t>Total Revenue of global mobile payment market from 2015-2019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Annual Transaction Volumne in Billion USD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310-9044-B620-9BAE134018B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310-9044-B620-9BAE134018B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310-9044-B620-9BAE134018B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310-9044-B620-9BAE134018B4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310-9044-B620-9BAE134018B4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10-9044-B620-9BAE134018B4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10-9044-B620-9BAE134018B4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10-9044-B620-9BAE134018B4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10-9044-B620-9BAE134018B4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10-9044-B620-9BAE134018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480</c:v>
                </c:pt>
                <c:pt idx="1">
                  <c:v>620</c:v>
                </c:pt>
                <c:pt idx="2">
                  <c:v>780</c:v>
                </c:pt>
                <c:pt idx="3">
                  <c:v>930</c:v>
                </c:pt>
                <c:pt idx="4">
                  <c:v>1080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10-9044-B620-9BAE134018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4"/>
        <c:overlap val="-27"/>
        <c:axId val="141147567"/>
        <c:axId val="138839919"/>
      </c:barChart>
      <c:catAx>
        <c:axId val="14114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8839919"/>
        <c:crosses val="autoZero"/>
        <c:auto val="1"/>
        <c:lblAlgn val="ctr"/>
        <c:lblOffset val="100"/>
        <c:noMultiLvlLbl val="0"/>
      </c:catAx>
      <c:valAx>
        <c:axId val="13883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147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341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b497444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b497444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29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093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03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06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088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Beispiele nennen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84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79% of smartphone owners have used their device for an online purchase in 2019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7098bb5640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7098bb5640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43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1A002E-8499-A043-9F33-FC938AD649D3}"/>
              </a:ext>
            </a:extLst>
          </p:cNvPr>
          <p:cNvSpPr txBox="1"/>
          <p:nvPr userDrawn="1"/>
        </p:nvSpPr>
        <p:spPr>
          <a:xfrm>
            <a:off x="8544560" y="14833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userDrawn="1">
  <p:cSld name="BLANK_1_1_1_1_1_1_1_1_1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6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ataprot.net/statistics/mobile-banking-statistics/" TargetMode="External"/><Relationship Id="rId4" Type="http://schemas.openxmlformats.org/officeDocument/2006/relationships/hyperlink" Target="https://www.statista.com/statistics/226530/mobile-payment-transaction-volume-forecas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 idx="4294967295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Fraud Detection 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4294967295"/>
          </p:nvPr>
        </p:nvSpPr>
        <p:spPr>
          <a:xfrm>
            <a:off x="719999" y="3585075"/>
            <a:ext cx="4039779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Data Exploration Project WWI18SB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Bjarne Gerdes, Georg </a:t>
            </a:r>
            <a:r>
              <a:rPr lang="en" dirty="0" err="1"/>
              <a:t>Schieck</a:t>
            </a:r>
            <a:r>
              <a:rPr lang="en" dirty="0"/>
              <a:t>, A</a:t>
            </a:r>
            <a:r>
              <a:rPr lang="en-GB" dirty="0"/>
              <a:t>n</a:t>
            </a:r>
            <a:r>
              <a:rPr lang="en" dirty="0" err="1"/>
              <a:t>abel</a:t>
            </a:r>
            <a:r>
              <a:rPr lang="en" dirty="0"/>
              <a:t> </a:t>
            </a:r>
            <a:r>
              <a:rPr lang="en" dirty="0" err="1"/>
              <a:t>Lilja</a:t>
            </a:r>
            <a:r>
              <a:rPr lang="en" dirty="0"/>
              <a:t>, Raphael Schmidt 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 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496782" y="1616251"/>
            <a:ext cx="2559844" cy="72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dirty="0"/>
              <a:t>Classification using a </a:t>
            </a:r>
            <a:br>
              <a:rPr lang="en" sz="1400" dirty="0"/>
            </a:br>
            <a:r>
              <a:rPr lang="en" sz="1400" dirty="0"/>
              <a:t>Random Forest Algorithm</a:t>
            </a:r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1616251"/>
            <a:ext cx="21948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dirty="0"/>
              <a:t>Classification using a Random Forest Algorithm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861813" y="3302726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400" dirty="0"/>
              <a:t>Combined approach of Naïve Bayes and a C4.5 Decision Tree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087375" y="3598759"/>
            <a:ext cx="2194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Combined approach on Na</a:t>
            </a:r>
            <a:r>
              <a:rPr lang="en-GB" sz="1400" dirty="0" err="1"/>
              <a:t>ï</a:t>
            </a:r>
            <a:r>
              <a:rPr lang="en" sz="1400" dirty="0" err="1"/>
              <a:t>ve</a:t>
            </a:r>
            <a:r>
              <a:rPr lang="en" sz="1400" dirty="0"/>
              <a:t> Bayes and KNN</a:t>
            </a:r>
            <a:endParaRPr sz="1400" dirty="0"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536381" y="2268110"/>
            <a:ext cx="2559844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M. Suresh Kumar (2019) </a:t>
            </a: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4" y="2268113"/>
            <a:ext cx="2736585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D. Meenakshi et al. (2019) </a:t>
            </a: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536381" y="2962918"/>
            <a:ext cx="2556766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 err="1">
                <a:latin typeface="Rajdhani"/>
                <a:ea typeface="Rajdhani"/>
                <a:cs typeface="Rajdhani"/>
                <a:sym typeface="Rajdhani"/>
              </a:rPr>
              <a:t>Husojinovic</a:t>
            </a: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 (2020)</a:t>
            </a: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87338" y="2962918"/>
            <a:ext cx="2336762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Bharati Vidyapeeth’s College of Eng. (2018)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4" name="Google Shape;407;p32">
            <a:extLst>
              <a:ext uri="{FF2B5EF4-FFF2-40B4-BE49-F238E27FC236}">
                <a16:creationId xmlns:a16="http://schemas.microsoft.com/office/drawing/2014/main" id="{482FDAAC-420F-7A47-9492-7002F97338CD}"/>
              </a:ext>
            </a:extLst>
          </p:cNvPr>
          <p:cNvGrpSpPr/>
          <p:nvPr/>
        </p:nvGrpSpPr>
        <p:grpSpPr>
          <a:xfrm>
            <a:off x="4256075" y="2501881"/>
            <a:ext cx="620082" cy="586438"/>
            <a:chOff x="1040275" y="238125"/>
            <a:chExt cx="5538450" cy="5237950"/>
          </a:xfrm>
        </p:grpSpPr>
        <p:sp>
          <p:nvSpPr>
            <p:cNvPr id="255" name="Google Shape;408;p32">
              <a:extLst>
                <a:ext uri="{FF2B5EF4-FFF2-40B4-BE49-F238E27FC236}">
                  <a16:creationId xmlns:a16="http://schemas.microsoft.com/office/drawing/2014/main" id="{3FF983D8-9F8C-A14E-AE4F-5A5863278875}"/>
                </a:ext>
              </a:extLst>
            </p:cNvPr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09;p32">
              <a:extLst>
                <a:ext uri="{FF2B5EF4-FFF2-40B4-BE49-F238E27FC236}">
                  <a16:creationId xmlns:a16="http://schemas.microsoft.com/office/drawing/2014/main" id="{62784338-81F0-624A-A934-57C7B5DEA627}"/>
                </a:ext>
              </a:extLst>
            </p:cNvPr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10;p32">
              <a:extLst>
                <a:ext uri="{FF2B5EF4-FFF2-40B4-BE49-F238E27FC236}">
                  <a16:creationId xmlns:a16="http://schemas.microsoft.com/office/drawing/2014/main" id="{1678FAA0-B569-8747-B59E-B225CEBD18F4}"/>
                </a:ext>
              </a:extLst>
            </p:cNvPr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11;p32">
              <a:extLst>
                <a:ext uri="{FF2B5EF4-FFF2-40B4-BE49-F238E27FC236}">
                  <a16:creationId xmlns:a16="http://schemas.microsoft.com/office/drawing/2014/main" id="{BC227787-B7F3-0D44-ADEA-9E13D5B048AA}"/>
                </a:ext>
              </a:extLst>
            </p:cNvPr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12;p32">
              <a:extLst>
                <a:ext uri="{FF2B5EF4-FFF2-40B4-BE49-F238E27FC236}">
                  <a16:creationId xmlns:a16="http://schemas.microsoft.com/office/drawing/2014/main" id="{8312E04E-A3FA-D342-82FB-5AF36FEF693E}"/>
                </a:ext>
              </a:extLst>
            </p:cNvPr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13;p32">
              <a:extLst>
                <a:ext uri="{FF2B5EF4-FFF2-40B4-BE49-F238E27FC236}">
                  <a16:creationId xmlns:a16="http://schemas.microsoft.com/office/drawing/2014/main" id="{14259356-F719-F64E-BC19-0BB41AE74D5D}"/>
                </a:ext>
              </a:extLst>
            </p:cNvPr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14;p32">
              <a:extLst>
                <a:ext uri="{FF2B5EF4-FFF2-40B4-BE49-F238E27FC236}">
                  <a16:creationId xmlns:a16="http://schemas.microsoft.com/office/drawing/2014/main" id="{00FCA5C2-B2F4-1049-9339-0B2599235EB3}"/>
                </a:ext>
              </a:extLst>
            </p:cNvPr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15;p32">
              <a:extLst>
                <a:ext uri="{FF2B5EF4-FFF2-40B4-BE49-F238E27FC236}">
                  <a16:creationId xmlns:a16="http://schemas.microsoft.com/office/drawing/2014/main" id="{EF135EDA-296D-9A4C-B8CF-509C5E8C446F}"/>
                </a:ext>
              </a:extLst>
            </p:cNvPr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16;p32">
              <a:extLst>
                <a:ext uri="{FF2B5EF4-FFF2-40B4-BE49-F238E27FC236}">
                  <a16:creationId xmlns:a16="http://schemas.microsoft.com/office/drawing/2014/main" id="{B94CB9C2-A4D5-BE4D-ADAF-08C09FAFA0F2}"/>
                </a:ext>
              </a:extLst>
            </p:cNvPr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17;p32">
              <a:extLst>
                <a:ext uri="{FF2B5EF4-FFF2-40B4-BE49-F238E27FC236}">
                  <a16:creationId xmlns:a16="http://schemas.microsoft.com/office/drawing/2014/main" id="{DB75A85B-2049-4B43-A9FB-AD0E7A5C262C}"/>
                </a:ext>
              </a:extLst>
            </p:cNvPr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18;p32">
              <a:extLst>
                <a:ext uri="{FF2B5EF4-FFF2-40B4-BE49-F238E27FC236}">
                  <a16:creationId xmlns:a16="http://schemas.microsoft.com/office/drawing/2014/main" id="{9A3C9A9C-04BE-C644-8657-D5B09FD3A97F}"/>
                </a:ext>
              </a:extLst>
            </p:cNvPr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19;p32">
              <a:extLst>
                <a:ext uri="{FF2B5EF4-FFF2-40B4-BE49-F238E27FC236}">
                  <a16:creationId xmlns:a16="http://schemas.microsoft.com/office/drawing/2014/main" id="{4481E64D-70D0-1441-8EC3-D702771DEFF0}"/>
                </a:ext>
              </a:extLst>
            </p:cNvPr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20;p32">
              <a:extLst>
                <a:ext uri="{FF2B5EF4-FFF2-40B4-BE49-F238E27FC236}">
                  <a16:creationId xmlns:a16="http://schemas.microsoft.com/office/drawing/2014/main" id="{20ABC3AF-2EB1-6642-99B9-45F1E90F4D4A}"/>
                </a:ext>
              </a:extLst>
            </p:cNvPr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21;p32">
              <a:extLst>
                <a:ext uri="{FF2B5EF4-FFF2-40B4-BE49-F238E27FC236}">
                  <a16:creationId xmlns:a16="http://schemas.microsoft.com/office/drawing/2014/main" id="{39090B3E-EC67-E741-BE04-4C807BB129C8}"/>
                </a:ext>
              </a:extLst>
            </p:cNvPr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22;p32">
              <a:extLst>
                <a:ext uri="{FF2B5EF4-FFF2-40B4-BE49-F238E27FC236}">
                  <a16:creationId xmlns:a16="http://schemas.microsoft.com/office/drawing/2014/main" id="{689ADE53-B092-604D-894A-8012ECE8582C}"/>
                </a:ext>
              </a:extLst>
            </p:cNvPr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23;p32">
              <a:extLst>
                <a:ext uri="{FF2B5EF4-FFF2-40B4-BE49-F238E27FC236}">
                  <a16:creationId xmlns:a16="http://schemas.microsoft.com/office/drawing/2014/main" id="{096C9560-8A7D-844B-AC22-8DF4329F81C4}"/>
                </a:ext>
              </a:extLst>
            </p:cNvPr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24;p32">
              <a:extLst>
                <a:ext uri="{FF2B5EF4-FFF2-40B4-BE49-F238E27FC236}">
                  <a16:creationId xmlns:a16="http://schemas.microsoft.com/office/drawing/2014/main" id="{8D592C6B-3C8A-984B-85D0-5A6B8DA05F29}"/>
                </a:ext>
              </a:extLst>
            </p:cNvPr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25;p32">
              <a:extLst>
                <a:ext uri="{FF2B5EF4-FFF2-40B4-BE49-F238E27FC236}">
                  <a16:creationId xmlns:a16="http://schemas.microsoft.com/office/drawing/2014/main" id="{147D2E44-C40B-3548-9ED9-D70EF98E7D21}"/>
                </a:ext>
              </a:extLst>
            </p:cNvPr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26;p32">
              <a:extLst>
                <a:ext uri="{FF2B5EF4-FFF2-40B4-BE49-F238E27FC236}">
                  <a16:creationId xmlns:a16="http://schemas.microsoft.com/office/drawing/2014/main" id="{82884744-643E-5A49-BB28-7F9C4281FC0A}"/>
                </a:ext>
              </a:extLst>
            </p:cNvPr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27;p32">
              <a:extLst>
                <a:ext uri="{FF2B5EF4-FFF2-40B4-BE49-F238E27FC236}">
                  <a16:creationId xmlns:a16="http://schemas.microsoft.com/office/drawing/2014/main" id="{A09DD5CD-DCB9-E345-ACD1-8A4571589D36}"/>
                </a:ext>
              </a:extLst>
            </p:cNvPr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28;p32">
              <a:extLst>
                <a:ext uri="{FF2B5EF4-FFF2-40B4-BE49-F238E27FC236}">
                  <a16:creationId xmlns:a16="http://schemas.microsoft.com/office/drawing/2014/main" id="{69DDFE50-237D-8B4F-86C3-5B2568C32699}"/>
                </a:ext>
              </a:extLst>
            </p:cNvPr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29;p32">
              <a:extLst>
                <a:ext uri="{FF2B5EF4-FFF2-40B4-BE49-F238E27FC236}">
                  <a16:creationId xmlns:a16="http://schemas.microsoft.com/office/drawing/2014/main" id="{7E593B47-C86F-804F-A175-8755CAFEC309}"/>
                </a:ext>
              </a:extLst>
            </p:cNvPr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0;p32">
              <a:extLst>
                <a:ext uri="{FF2B5EF4-FFF2-40B4-BE49-F238E27FC236}">
                  <a16:creationId xmlns:a16="http://schemas.microsoft.com/office/drawing/2014/main" id="{8D4C6693-8176-4B43-A9DF-D6267FE69656}"/>
                </a:ext>
              </a:extLst>
            </p:cNvPr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1;p32">
              <a:extLst>
                <a:ext uri="{FF2B5EF4-FFF2-40B4-BE49-F238E27FC236}">
                  <a16:creationId xmlns:a16="http://schemas.microsoft.com/office/drawing/2014/main" id="{C24E6B4D-EEA6-BD44-AF93-DAC804D392EB}"/>
                </a:ext>
              </a:extLst>
            </p:cNvPr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;p32">
              <a:extLst>
                <a:ext uri="{FF2B5EF4-FFF2-40B4-BE49-F238E27FC236}">
                  <a16:creationId xmlns:a16="http://schemas.microsoft.com/office/drawing/2014/main" id="{6C6995B1-4A19-914F-813D-6DC468E3BBC6}"/>
                </a:ext>
              </a:extLst>
            </p:cNvPr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3;p32">
              <a:extLst>
                <a:ext uri="{FF2B5EF4-FFF2-40B4-BE49-F238E27FC236}">
                  <a16:creationId xmlns:a16="http://schemas.microsoft.com/office/drawing/2014/main" id="{8080FB2F-19E4-8E4A-8EFD-56B9EEA7E89B}"/>
                </a:ext>
              </a:extLst>
            </p:cNvPr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4;p32">
              <a:extLst>
                <a:ext uri="{FF2B5EF4-FFF2-40B4-BE49-F238E27FC236}">
                  <a16:creationId xmlns:a16="http://schemas.microsoft.com/office/drawing/2014/main" id="{9AE5458D-5E8A-8642-8AF6-B7074312E984}"/>
                </a:ext>
              </a:extLst>
            </p:cNvPr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5;p32">
              <a:extLst>
                <a:ext uri="{FF2B5EF4-FFF2-40B4-BE49-F238E27FC236}">
                  <a16:creationId xmlns:a16="http://schemas.microsoft.com/office/drawing/2014/main" id="{77A04295-0CFA-D243-9A64-3ED50B379D34}"/>
                </a:ext>
              </a:extLst>
            </p:cNvPr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6;p32">
              <a:extLst>
                <a:ext uri="{FF2B5EF4-FFF2-40B4-BE49-F238E27FC236}">
                  <a16:creationId xmlns:a16="http://schemas.microsoft.com/office/drawing/2014/main" id="{F1EFEF18-0901-144D-B909-9CEC43933DA5}"/>
                </a:ext>
              </a:extLst>
            </p:cNvPr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7;p32">
              <a:extLst>
                <a:ext uri="{FF2B5EF4-FFF2-40B4-BE49-F238E27FC236}">
                  <a16:creationId xmlns:a16="http://schemas.microsoft.com/office/drawing/2014/main" id="{889D0334-0D30-D14E-88D9-D3E5BFEA5F55}"/>
                </a:ext>
              </a:extLst>
            </p:cNvPr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8;p32">
              <a:extLst>
                <a:ext uri="{FF2B5EF4-FFF2-40B4-BE49-F238E27FC236}">
                  <a16:creationId xmlns:a16="http://schemas.microsoft.com/office/drawing/2014/main" id="{F641DD59-5A3D-8C42-8A17-CE9CF840FED1}"/>
                </a:ext>
              </a:extLst>
            </p:cNvPr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9;p32">
              <a:extLst>
                <a:ext uri="{FF2B5EF4-FFF2-40B4-BE49-F238E27FC236}">
                  <a16:creationId xmlns:a16="http://schemas.microsoft.com/office/drawing/2014/main" id="{46DF6298-2812-D045-BC2E-517F2A825572}"/>
                </a:ext>
              </a:extLst>
            </p:cNvPr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0;p32">
              <a:extLst>
                <a:ext uri="{FF2B5EF4-FFF2-40B4-BE49-F238E27FC236}">
                  <a16:creationId xmlns:a16="http://schemas.microsoft.com/office/drawing/2014/main" id="{F843CBA1-10E7-B045-9DEF-5A803BB9A182}"/>
                </a:ext>
              </a:extLst>
            </p:cNvPr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1;p32">
              <a:extLst>
                <a:ext uri="{FF2B5EF4-FFF2-40B4-BE49-F238E27FC236}">
                  <a16:creationId xmlns:a16="http://schemas.microsoft.com/office/drawing/2014/main" id="{81199958-1617-604C-ABFA-5D0770710B37}"/>
                </a:ext>
              </a:extLst>
            </p:cNvPr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2;p32">
              <a:extLst>
                <a:ext uri="{FF2B5EF4-FFF2-40B4-BE49-F238E27FC236}">
                  <a16:creationId xmlns:a16="http://schemas.microsoft.com/office/drawing/2014/main" id="{3D0A8D12-802D-7E4E-A371-9A890C250333}"/>
                </a:ext>
              </a:extLst>
            </p:cNvPr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3;p32">
              <a:extLst>
                <a:ext uri="{FF2B5EF4-FFF2-40B4-BE49-F238E27FC236}">
                  <a16:creationId xmlns:a16="http://schemas.microsoft.com/office/drawing/2014/main" id="{7CA9B899-9B1C-C040-80F0-3CFA72170BED}"/>
                </a:ext>
              </a:extLst>
            </p:cNvPr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4;p32">
              <a:extLst>
                <a:ext uri="{FF2B5EF4-FFF2-40B4-BE49-F238E27FC236}">
                  <a16:creationId xmlns:a16="http://schemas.microsoft.com/office/drawing/2014/main" id="{8F155A11-54C0-E042-91E9-7A837198A058}"/>
                </a:ext>
              </a:extLst>
            </p:cNvPr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5;p32">
              <a:extLst>
                <a:ext uri="{FF2B5EF4-FFF2-40B4-BE49-F238E27FC236}">
                  <a16:creationId xmlns:a16="http://schemas.microsoft.com/office/drawing/2014/main" id="{0D7115DE-CE13-4342-A9E0-898740B5457E}"/>
                </a:ext>
              </a:extLst>
            </p:cNvPr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6;p32">
              <a:extLst>
                <a:ext uri="{FF2B5EF4-FFF2-40B4-BE49-F238E27FC236}">
                  <a16:creationId xmlns:a16="http://schemas.microsoft.com/office/drawing/2014/main" id="{9A2976BB-D135-F04D-BE71-15CC898A1267}"/>
                </a:ext>
              </a:extLst>
            </p:cNvPr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7;p32">
              <a:extLst>
                <a:ext uri="{FF2B5EF4-FFF2-40B4-BE49-F238E27FC236}">
                  <a16:creationId xmlns:a16="http://schemas.microsoft.com/office/drawing/2014/main" id="{5D0CB31A-EE1D-9C4C-866A-6E1DDAC0F311}"/>
                </a:ext>
              </a:extLst>
            </p:cNvPr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8;p32">
              <a:extLst>
                <a:ext uri="{FF2B5EF4-FFF2-40B4-BE49-F238E27FC236}">
                  <a16:creationId xmlns:a16="http://schemas.microsoft.com/office/drawing/2014/main" id="{8977F106-48E2-214C-A716-B74C17349662}"/>
                </a:ext>
              </a:extLst>
            </p:cNvPr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49;p32">
              <a:extLst>
                <a:ext uri="{FF2B5EF4-FFF2-40B4-BE49-F238E27FC236}">
                  <a16:creationId xmlns:a16="http://schemas.microsoft.com/office/drawing/2014/main" id="{F960D525-FF5A-884E-8D43-0C263CB92665}"/>
                </a:ext>
              </a:extLst>
            </p:cNvPr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50;p32">
              <a:extLst>
                <a:ext uri="{FF2B5EF4-FFF2-40B4-BE49-F238E27FC236}">
                  <a16:creationId xmlns:a16="http://schemas.microsoft.com/office/drawing/2014/main" id="{1C93C1AE-3CE0-1E40-9AEE-AC636B410946}"/>
                </a:ext>
              </a:extLst>
            </p:cNvPr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51;p32">
              <a:extLst>
                <a:ext uri="{FF2B5EF4-FFF2-40B4-BE49-F238E27FC236}">
                  <a16:creationId xmlns:a16="http://schemas.microsoft.com/office/drawing/2014/main" id="{989AEBB5-B235-BD44-B872-F04DA93AD2CD}"/>
                </a:ext>
              </a:extLst>
            </p:cNvPr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52;p32">
              <a:extLst>
                <a:ext uri="{FF2B5EF4-FFF2-40B4-BE49-F238E27FC236}">
                  <a16:creationId xmlns:a16="http://schemas.microsoft.com/office/drawing/2014/main" id="{20881299-EBEC-1A46-83EE-C224BC196846}"/>
                </a:ext>
              </a:extLst>
            </p:cNvPr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53;p32">
              <a:extLst>
                <a:ext uri="{FF2B5EF4-FFF2-40B4-BE49-F238E27FC236}">
                  <a16:creationId xmlns:a16="http://schemas.microsoft.com/office/drawing/2014/main" id="{A78C55A2-6EDB-7647-BDFE-6A6FBF7C579F}"/>
                </a:ext>
              </a:extLst>
            </p:cNvPr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54;p32">
              <a:extLst>
                <a:ext uri="{FF2B5EF4-FFF2-40B4-BE49-F238E27FC236}">
                  <a16:creationId xmlns:a16="http://schemas.microsoft.com/office/drawing/2014/main" id="{AE14B562-99F7-F849-BC66-10728790FB4F}"/>
                </a:ext>
              </a:extLst>
            </p:cNvPr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55;p32">
              <a:extLst>
                <a:ext uri="{FF2B5EF4-FFF2-40B4-BE49-F238E27FC236}">
                  <a16:creationId xmlns:a16="http://schemas.microsoft.com/office/drawing/2014/main" id="{D37ED017-12C8-7547-ADFB-D9A07E472B27}"/>
                </a:ext>
              </a:extLst>
            </p:cNvPr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56;p32">
              <a:extLst>
                <a:ext uri="{FF2B5EF4-FFF2-40B4-BE49-F238E27FC236}">
                  <a16:creationId xmlns:a16="http://schemas.microsoft.com/office/drawing/2014/main" id="{4E0DBC3B-3F4D-6847-9C62-B55B020BB6BF}"/>
                </a:ext>
              </a:extLst>
            </p:cNvPr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57;p32">
              <a:extLst>
                <a:ext uri="{FF2B5EF4-FFF2-40B4-BE49-F238E27FC236}">
                  <a16:creationId xmlns:a16="http://schemas.microsoft.com/office/drawing/2014/main" id="{6B112551-ED02-F94C-8045-943980929605}"/>
                </a:ext>
              </a:extLst>
            </p:cNvPr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58;p32">
              <a:extLst>
                <a:ext uri="{FF2B5EF4-FFF2-40B4-BE49-F238E27FC236}">
                  <a16:creationId xmlns:a16="http://schemas.microsoft.com/office/drawing/2014/main" id="{B1F410B9-253F-5841-BFED-519A20F8755C}"/>
                </a:ext>
              </a:extLst>
            </p:cNvPr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59;p32">
              <a:extLst>
                <a:ext uri="{FF2B5EF4-FFF2-40B4-BE49-F238E27FC236}">
                  <a16:creationId xmlns:a16="http://schemas.microsoft.com/office/drawing/2014/main" id="{4DBB4D12-7A80-F948-9920-C9455DA86260}"/>
                </a:ext>
              </a:extLst>
            </p:cNvPr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60;p32">
              <a:extLst>
                <a:ext uri="{FF2B5EF4-FFF2-40B4-BE49-F238E27FC236}">
                  <a16:creationId xmlns:a16="http://schemas.microsoft.com/office/drawing/2014/main" id="{C698B46F-CEAE-4747-9098-CE5BA312B339}"/>
                </a:ext>
              </a:extLst>
            </p:cNvPr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61;p32">
              <a:extLst>
                <a:ext uri="{FF2B5EF4-FFF2-40B4-BE49-F238E27FC236}">
                  <a16:creationId xmlns:a16="http://schemas.microsoft.com/office/drawing/2014/main" id="{F6468896-D73C-8047-A5A0-3BAA7E158EEF}"/>
                </a:ext>
              </a:extLst>
            </p:cNvPr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62;p32">
              <a:extLst>
                <a:ext uri="{FF2B5EF4-FFF2-40B4-BE49-F238E27FC236}">
                  <a16:creationId xmlns:a16="http://schemas.microsoft.com/office/drawing/2014/main" id="{58C012EB-0B63-E646-AAAA-6D795ECB00F7}"/>
                </a:ext>
              </a:extLst>
            </p:cNvPr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63;p32">
              <a:extLst>
                <a:ext uri="{FF2B5EF4-FFF2-40B4-BE49-F238E27FC236}">
                  <a16:creationId xmlns:a16="http://schemas.microsoft.com/office/drawing/2014/main" id="{9B4E2A35-97AE-994A-B4BB-767401BC2ECC}"/>
                </a:ext>
              </a:extLst>
            </p:cNvPr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64;p32">
              <a:extLst>
                <a:ext uri="{FF2B5EF4-FFF2-40B4-BE49-F238E27FC236}">
                  <a16:creationId xmlns:a16="http://schemas.microsoft.com/office/drawing/2014/main" id="{313601AC-3AAD-764C-889C-7811C94AE01C}"/>
                </a:ext>
              </a:extLst>
            </p:cNvPr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65;p32">
              <a:extLst>
                <a:ext uri="{FF2B5EF4-FFF2-40B4-BE49-F238E27FC236}">
                  <a16:creationId xmlns:a16="http://schemas.microsoft.com/office/drawing/2014/main" id="{77B841EC-86E5-DB40-A83D-25F8F0C18ECD}"/>
                </a:ext>
              </a:extLst>
            </p:cNvPr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66;p32">
              <a:extLst>
                <a:ext uri="{FF2B5EF4-FFF2-40B4-BE49-F238E27FC236}">
                  <a16:creationId xmlns:a16="http://schemas.microsoft.com/office/drawing/2014/main" id="{16093D4B-29BF-4644-B752-BD7CD70C547F}"/>
                </a:ext>
              </a:extLst>
            </p:cNvPr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67;p32">
              <a:extLst>
                <a:ext uri="{FF2B5EF4-FFF2-40B4-BE49-F238E27FC236}">
                  <a16:creationId xmlns:a16="http://schemas.microsoft.com/office/drawing/2014/main" id="{A034E140-8F7F-2E47-9E01-4615D67AE6D6}"/>
                </a:ext>
              </a:extLst>
            </p:cNvPr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68;p32">
              <a:extLst>
                <a:ext uri="{FF2B5EF4-FFF2-40B4-BE49-F238E27FC236}">
                  <a16:creationId xmlns:a16="http://schemas.microsoft.com/office/drawing/2014/main" id="{67FE073B-2F4E-8740-996B-3294C7F7A039}"/>
                </a:ext>
              </a:extLst>
            </p:cNvPr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69;p32">
              <a:extLst>
                <a:ext uri="{FF2B5EF4-FFF2-40B4-BE49-F238E27FC236}">
                  <a16:creationId xmlns:a16="http://schemas.microsoft.com/office/drawing/2014/main" id="{57681350-3400-F144-AEDE-68DC03D740AC}"/>
                </a:ext>
              </a:extLst>
            </p:cNvPr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70;p32">
              <a:extLst>
                <a:ext uri="{FF2B5EF4-FFF2-40B4-BE49-F238E27FC236}">
                  <a16:creationId xmlns:a16="http://schemas.microsoft.com/office/drawing/2014/main" id="{C447AAD7-A4D1-614E-89BA-756D6C906A7B}"/>
                </a:ext>
              </a:extLst>
            </p:cNvPr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71;p32">
              <a:extLst>
                <a:ext uri="{FF2B5EF4-FFF2-40B4-BE49-F238E27FC236}">
                  <a16:creationId xmlns:a16="http://schemas.microsoft.com/office/drawing/2014/main" id="{DAA30C63-96FB-4C43-B94B-6BF86CE7182A}"/>
                </a:ext>
              </a:extLst>
            </p:cNvPr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72;p32">
              <a:extLst>
                <a:ext uri="{FF2B5EF4-FFF2-40B4-BE49-F238E27FC236}">
                  <a16:creationId xmlns:a16="http://schemas.microsoft.com/office/drawing/2014/main" id="{62A3100F-48B2-4841-8A91-522056BD7B2B}"/>
                </a:ext>
              </a:extLst>
            </p:cNvPr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73;p32">
              <a:extLst>
                <a:ext uri="{FF2B5EF4-FFF2-40B4-BE49-F238E27FC236}">
                  <a16:creationId xmlns:a16="http://schemas.microsoft.com/office/drawing/2014/main" id="{B2923232-45D4-3444-88B9-6E74405396B5}"/>
                </a:ext>
              </a:extLst>
            </p:cNvPr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74;p32">
              <a:extLst>
                <a:ext uri="{FF2B5EF4-FFF2-40B4-BE49-F238E27FC236}">
                  <a16:creationId xmlns:a16="http://schemas.microsoft.com/office/drawing/2014/main" id="{1AC7E246-CB0D-E34D-931D-1F1F3ED146A7}"/>
                </a:ext>
              </a:extLst>
            </p:cNvPr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75;p32">
              <a:extLst>
                <a:ext uri="{FF2B5EF4-FFF2-40B4-BE49-F238E27FC236}">
                  <a16:creationId xmlns:a16="http://schemas.microsoft.com/office/drawing/2014/main" id="{8D7914D8-641B-D34E-9970-A7B6322F5FA1}"/>
                </a:ext>
              </a:extLst>
            </p:cNvPr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76;p32">
              <a:extLst>
                <a:ext uri="{FF2B5EF4-FFF2-40B4-BE49-F238E27FC236}">
                  <a16:creationId xmlns:a16="http://schemas.microsoft.com/office/drawing/2014/main" id="{08E2B226-2343-8F49-ABDA-353DD63915A9}"/>
                </a:ext>
              </a:extLst>
            </p:cNvPr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77;p32">
              <a:extLst>
                <a:ext uri="{FF2B5EF4-FFF2-40B4-BE49-F238E27FC236}">
                  <a16:creationId xmlns:a16="http://schemas.microsoft.com/office/drawing/2014/main" id="{F35827AC-F3A5-B74B-9F00-2B583EA86E3B}"/>
                </a:ext>
              </a:extLst>
            </p:cNvPr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78;p32">
              <a:extLst>
                <a:ext uri="{FF2B5EF4-FFF2-40B4-BE49-F238E27FC236}">
                  <a16:creationId xmlns:a16="http://schemas.microsoft.com/office/drawing/2014/main" id="{A834E9B7-1B62-F440-BA10-732C58B98F50}"/>
                </a:ext>
              </a:extLst>
            </p:cNvPr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79;p32">
              <a:extLst>
                <a:ext uri="{FF2B5EF4-FFF2-40B4-BE49-F238E27FC236}">
                  <a16:creationId xmlns:a16="http://schemas.microsoft.com/office/drawing/2014/main" id="{A39E2CC9-CF52-EC47-900F-013B744565DF}"/>
                </a:ext>
              </a:extLst>
            </p:cNvPr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80;p32">
              <a:extLst>
                <a:ext uri="{FF2B5EF4-FFF2-40B4-BE49-F238E27FC236}">
                  <a16:creationId xmlns:a16="http://schemas.microsoft.com/office/drawing/2014/main" id="{ED9AED19-463F-9540-88D0-1DA6C70225ED}"/>
                </a:ext>
              </a:extLst>
            </p:cNvPr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81;p32">
              <a:extLst>
                <a:ext uri="{FF2B5EF4-FFF2-40B4-BE49-F238E27FC236}">
                  <a16:creationId xmlns:a16="http://schemas.microsoft.com/office/drawing/2014/main" id="{DA10BC8B-1CE4-CE49-81F0-CB385B6DAC09}"/>
                </a:ext>
              </a:extLst>
            </p:cNvPr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82;p32">
              <a:extLst>
                <a:ext uri="{FF2B5EF4-FFF2-40B4-BE49-F238E27FC236}">
                  <a16:creationId xmlns:a16="http://schemas.microsoft.com/office/drawing/2014/main" id="{7196075C-7DA4-1641-90E3-AEB5A91A8DD9}"/>
                </a:ext>
              </a:extLst>
            </p:cNvPr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83;p32">
              <a:extLst>
                <a:ext uri="{FF2B5EF4-FFF2-40B4-BE49-F238E27FC236}">
                  <a16:creationId xmlns:a16="http://schemas.microsoft.com/office/drawing/2014/main" id="{63BC9B19-4DBD-EC48-B217-00D75D1AB465}"/>
                </a:ext>
              </a:extLst>
            </p:cNvPr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84;p32">
              <a:extLst>
                <a:ext uri="{FF2B5EF4-FFF2-40B4-BE49-F238E27FC236}">
                  <a16:creationId xmlns:a16="http://schemas.microsoft.com/office/drawing/2014/main" id="{CCCEA99E-56DD-8242-B5B2-EB52576703D6}"/>
                </a:ext>
              </a:extLst>
            </p:cNvPr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85;p32">
              <a:extLst>
                <a:ext uri="{FF2B5EF4-FFF2-40B4-BE49-F238E27FC236}">
                  <a16:creationId xmlns:a16="http://schemas.microsoft.com/office/drawing/2014/main" id="{52CBA2DD-C25B-484C-B1FE-07454AA0930E}"/>
                </a:ext>
              </a:extLst>
            </p:cNvPr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86;p32">
              <a:extLst>
                <a:ext uri="{FF2B5EF4-FFF2-40B4-BE49-F238E27FC236}">
                  <a16:creationId xmlns:a16="http://schemas.microsoft.com/office/drawing/2014/main" id="{8ABB977D-EF6D-014F-8263-78817EC0286D}"/>
                </a:ext>
              </a:extLst>
            </p:cNvPr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87;p32">
              <a:extLst>
                <a:ext uri="{FF2B5EF4-FFF2-40B4-BE49-F238E27FC236}">
                  <a16:creationId xmlns:a16="http://schemas.microsoft.com/office/drawing/2014/main" id="{4B11DF8A-0915-0C42-AAB9-57834F062DC3}"/>
                </a:ext>
              </a:extLst>
            </p:cNvPr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88;p32">
              <a:extLst>
                <a:ext uri="{FF2B5EF4-FFF2-40B4-BE49-F238E27FC236}">
                  <a16:creationId xmlns:a16="http://schemas.microsoft.com/office/drawing/2014/main" id="{9173C0B8-8C1B-B246-898E-60429892B214}"/>
                </a:ext>
              </a:extLst>
            </p:cNvPr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89;p32">
              <a:extLst>
                <a:ext uri="{FF2B5EF4-FFF2-40B4-BE49-F238E27FC236}">
                  <a16:creationId xmlns:a16="http://schemas.microsoft.com/office/drawing/2014/main" id="{AD071F33-A49E-754A-8109-849E878B8066}"/>
                </a:ext>
              </a:extLst>
            </p:cNvPr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90;p32">
              <a:extLst>
                <a:ext uri="{FF2B5EF4-FFF2-40B4-BE49-F238E27FC236}">
                  <a16:creationId xmlns:a16="http://schemas.microsoft.com/office/drawing/2014/main" id="{88A1FD92-D00C-004B-8688-ABA204640562}"/>
                </a:ext>
              </a:extLst>
            </p:cNvPr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91;p32">
              <a:extLst>
                <a:ext uri="{FF2B5EF4-FFF2-40B4-BE49-F238E27FC236}">
                  <a16:creationId xmlns:a16="http://schemas.microsoft.com/office/drawing/2014/main" id="{F178A6BB-F97B-4449-826E-F621B3F6418B}"/>
                </a:ext>
              </a:extLst>
            </p:cNvPr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92;p32">
              <a:extLst>
                <a:ext uri="{FF2B5EF4-FFF2-40B4-BE49-F238E27FC236}">
                  <a16:creationId xmlns:a16="http://schemas.microsoft.com/office/drawing/2014/main" id="{5C99AA1C-F9DD-224D-A099-D660258C3C28}"/>
                </a:ext>
              </a:extLst>
            </p:cNvPr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93;p32">
              <a:extLst>
                <a:ext uri="{FF2B5EF4-FFF2-40B4-BE49-F238E27FC236}">
                  <a16:creationId xmlns:a16="http://schemas.microsoft.com/office/drawing/2014/main" id="{CE17C6A7-F9DB-0145-894F-F36441B3F183}"/>
                </a:ext>
              </a:extLst>
            </p:cNvPr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94;p32">
              <a:extLst>
                <a:ext uri="{FF2B5EF4-FFF2-40B4-BE49-F238E27FC236}">
                  <a16:creationId xmlns:a16="http://schemas.microsoft.com/office/drawing/2014/main" id="{8C498E8D-7240-5B4B-94A0-EC4AF9023610}"/>
                </a:ext>
              </a:extLst>
            </p:cNvPr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95;p32">
              <a:extLst>
                <a:ext uri="{FF2B5EF4-FFF2-40B4-BE49-F238E27FC236}">
                  <a16:creationId xmlns:a16="http://schemas.microsoft.com/office/drawing/2014/main" id="{534BB958-DC12-4E49-9317-A3A2819FF9C4}"/>
                </a:ext>
              </a:extLst>
            </p:cNvPr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96;p32">
              <a:extLst>
                <a:ext uri="{FF2B5EF4-FFF2-40B4-BE49-F238E27FC236}">
                  <a16:creationId xmlns:a16="http://schemas.microsoft.com/office/drawing/2014/main" id="{A89AA83B-9C4C-F740-9D1D-9C10AA949F7D}"/>
                </a:ext>
              </a:extLst>
            </p:cNvPr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97;p32">
              <a:extLst>
                <a:ext uri="{FF2B5EF4-FFF2-40B4-BE49-F238E27FC236}">
                  <a16:creationId xmlns:a16="http://schemas.microsoft.com/office/drawing/2014/main" id="{EDB2AF84-B6F8-EB41-83E0-B494E9C125FB}"/>
                </a:ext>
              </a:extLst>
            </p:cNvPr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98;p32">
              <a:extLst>
                <a:ext uri="{FF2B5EF4-FFF2-40B4-BE49-F238E27FC236}">
                  <a16:creationId xmlns:a16="http://schemas.microsoft.com/office/drawing/2014/main" id="{D47E5645-67B6-7844-9D2F-39E248B1C425}"/>
                </a:ext>
              </a:extLst>
            </p:cNvPr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99;p32">
              <a:extLst>
                <a:ext uri="{FF2B5EF4-FFF2-40B4-BE49-F238E27FC236}">
                  <a16:creationId xmlns:a16="http://schemas.microsoft.com/office/drawing/2014/main" id="{423DF1A8-C321-764C-B4BC-B294B72B93C8}"/>
                </a:ext>
              </a:extLst>
            </p:cNvPr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00;p32">
              <a:extLst>
                <a:ext uri="{FF2B5EF4-FFF2-40B4-BE49-F238E27FC236}">
                  <a16:creationId xmlns:a16="http://schemas.microsoft.com/office/drawing/2014/main" id="{BAA99AA9-185C-004B-A55F-3B839CB7B3B7}"/>
                </a:ext>
              </a:extLst>
            </p:cNvPr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01;p32">
              <a:extLst>
                <a:ext uri="{FF2B5EF4-FFF2-40B4-BE49-F238E27FC236}">
                  <a16:creationId xmlns:a16="http://schemas.microsoft.com/office/drawing/2014/main" id="{9413CB43-3DEB-8046-A19C-05C8F1AC5B13}"/>
                </a:ext>
              </a:extLst>
            </p:cNvPr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02;p32">
              <a:extLst>
                <a:ext uri="{FF2B5EF4-FFF2-40B4-BE49-F238E27FC236}">
                  <a16:creationId xmlns:a16="http://schemas.microsoft.com/office/drawing/2014/main" id="{8F20D46C-5F9A-CC49-918B-A27EAEC3C709}"/>
                </a:ext>
              </a:extLst>
            </p:cNvPr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03;p32">
              <a:extLst>
                <a:ext uri="{FF2B5EF4-FFF2-40B4-BE49-F238E27FC236}">
                  <a16:creationId xmlns:a16="http://schemas.microsoft.com/office/drawing/2014/main" id="{06F550DB-328B-4144-A832-3D5B0788D7F3}"/>
                </a:ext>
              </a:extLst>
            </p:cNvPr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04;p32">
              <a:extLst>
                <a:ext uri="{FF2B5EF4-FFF2-40B4-BE49-F238E27FC236}">
                  <a16:creationId xmlns:a16="http://schemas.microsoft.com/office/drawing/2014/main" id="{0D628DC5-2E51-8F45-9B4B-95926C36BAC0}"/>
                </a:ext>
              </a:extLst>
            </p:cNvPr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05;p32">
              <a:extLst>
                <a:ext uri="{FF2B5EF4-FFF2-40B4-BE49-F238E27FC236}">
                  <a16:creationId xmlns:a16="http://schemas.microsoft.com/office/drawing/2014/main" id="{4810D281-0598-8042-8EBD-D349CBE6DC5B}"/>
                </a:ext>
              </a:extLst>
            </p:cNvPr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06;p32">
              <a:extLst>
                <a:ext uri="{FF2B5EF4-FFF2-40B4-BE49-F238E27FC236}">
                  <a16:creationId xmlns:a16="http://schemas.microsoft.com/office/drawing/2014/main" id="{5DAFB207-2116-F543-9407-FE3E8DD0CD7A}"/>
                </a:ext>
              </a:extLst>
            </p:cNvPr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07;p32">
              <a:extLst>
                <a:ext uri="{FF2B5EF4-FFF2-40B4-BE49-F238E27FC236}">
                  <a16:creationId xmlns:a16="http://schemas.microsoft.com/office/drawing/2014/main" id="{56AF9C3B-C163-4F41-87A1-20E29537A65A}"/>
                </a:ext>
              </a:extLst>
            </p:cNvPr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08;p32">
              <a:extLst>
                <a:ext uri="{FF2B5EF4-FFF2-40B4-BE49-F238E27FC236}">
                  <a16:creationId xmlns:a16="http://schemas.microsoft.com/office/drawing/2014/main" id="{092DE496-8179-344F-AFAA-6887F7E8E49B}"/>
                </a:ext>
              </a:extLst>
            </p:cNvPr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09;p32">
              <a:extLst>
                <a:ext uri="{FF2B5EF4-FFF2-40B4-BE49-F238E27FC236}">
                  <a16:creationId xmlns:a16="http://schemas.microsoft.com/office/drawing/2014/main" id="{BB52C02B-0C4E-3E40-A5ED-62D25C2A0EDA}"/>
                </a:ext>
              </a:extLst>
            </p:cNvPr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10;p32">
              <a:extLst>
                <a:ext uri="{FF2B5EF4-FFF2-40B4-BE49-F238E27FC236}">
                  <a16:creationId xmlns:a16="http://schemas.microsoft.com/office/drawing/2014/main" id="{C1F0E77D-CFE1-324A-A9A8-62F7CE5A08E6}"/>
                </a:ext>
              </a:extLst>
            </p:cNvPr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11;p32">
              <a:extLst>
                <a:ext uri="{FF2B5EF4-FFF2-40B4-BE49-F238E27FC236}">
                  <a16:creationId xmlns:a16="http://schemas.microsoft.com/office/drawing/2014/main" id="{B01DA2FF-C4AD-374A-9064-9476502A4414}"/>
                </a:ext>
              </a:extLst>
            </p:cNvPr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12;p32">
              <a:extLst>
                <a:ext uri="{FF2B5EF4-FFF2-40B4-BE49-F238E27FC236}">
                  <a16:creationId xmlns:a16="http://schemas.microsoft.com/office/drawing/2014/main" id="{7628210F-7140-EB41-B933-434A4C3E2AF9}"/>
                </a:ext>
              </a:extLst>
            </p:cNvPr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13;p32">
              <a:extLst>
                <a:ext uri="{FF2B5EF4-FFF2-40B4-BE49-F238E27FC236}">
                  <a16:creationId xmlns:a16="http://schemas.microsoft.com/office/drawing/2014/main" id="{1A755752-EF02-E348-ADD5-698079396A92}"/>
                </a:ext>
              </a:extLst>
            </p:cNvPr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14;p32">
              <a:extLst>
                <a:ext uri="{FF2B5EF4-FFF2-40B4-BE49-F238E27FC236}">
                  <a16:creationId xmlns:a16="http://schemas.microsoft.com/office/drawing/2014/main" id="{E55AD909-C6B6-8C49-A1D7-0D9AB3832A92}"/>
                </a:ext>
              </a:extLst>
            </p:cNvPr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15;p32">
              <a:extLst>
                <a:ext uri="{FF2B5EF4-FFF2-40B4-BE49-F238E27FC236}">
                  <a16:creationId xmlns:a16="http://schemas.microsoft.com/office/drawing/2014/main" id="{4684105C-9871-EC44-BBE5-18D7E213CBE7}"/>
                </a:ext>
              </a:extLst>
            </p:cNvPr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16;p32">
              <a:extLst>
                <a:ext uri="{FF2B5EF4-FFF2-40B4-BE49-F238E27FC236}">
                  <a16:creationId xmlns:a16="http://schemas.microsoft.com/office/drawing/2014/main" id="{ABCCEF87-624A-BC40-900F-453D26241D23}"/>
                </a:ext>
              </a:extLst>
            </p:cNvPr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17;p32">
              <a:extLst>
                <a:ext uri="{FF2B5EF4-FFF2-40B4-BE49-F238E27FC236}">
                  <a16:creationId xmlns:a16="http://schemas.microsoft.com/office/drawing/2014/main" id="{2DFF8EB6-FABF-BA4F-9C76-9DE91898136E}"/>
                </a:ext>
              </a:extLst>
            </p:cNvPr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18;p32">
              <a:extLst>
                <a:ext uri="{FF2B5EF4-FFF2-40B4-BE49-F238E27FC236}">
                  <a16:creationId xmlns:a16="http://schemas.microsoft.com/office/drawing/2014/main" id="{0473AABA-A7A1-7544-92FF-7C6999621A75}"/>
                </a:ext>
              </a:extLst>
            </p:cNvPr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19;p32">
              <a:extLst>
                <a:ext uri="{FF2B5EF4-FFF2-40B4-BE49-F238E27FC236}">
                  <a16:creationId xmlns:a16="http://schemas.microsoft.com/office/drawing/2014/main" id="{C3C83E71-E066-694F-9B80-49E63F8F49FC}"/>
                </a:ext>
              </a:extLst>
            </p:cNvPr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20;p32">
              <a:extLst>
                <a:ext uri="{FF2B5EF4-FFF2-40B4-BE49-F238E27FC236}">
                  <a16:creationId xmlns:a16="http://schemas.microsoft.com/office/drawing/2014/main" id="{6730108D-D9AD-E442-AF5F-E22633866593}"/>
                </a:ext>
              </a:extLst>
            </p:cNvPr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21;p32">
              <a:extLst>
                <a:ext uri="{FF2B5EF4-FFF2-40B4-BE49-F238E27FC236}">
                  <a16:creationId xmlns:a16="http://schemas.microsoft.com/office/drawing/2014/main" id="{A0F6A80B-1B66-F44C-AEA7-9C1381DCD515}"/>
                </a:ext>
              </a:extLst>
            </p:cNvPr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22;p32">
              <a:extLst>
                <a:ext uri="{FF2B5EF4-FFF2-40B4-BE49-F238E27FC236}">
                  <a16:creationId xmlns:a16="http://schemas.microsoft.com/office/drawing/2014/main" id="{A67A3989-3F1D-6A49-9233-E220A1DDF9D0}"/>
                </a:ext>
              </a:extLst>
            </p:cNvPr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23;p32">
              <a:extLst>
                <a:ext uri="{FF2B5EF4-FFF2-40B4-BE49-F238E27FC236}">
                  <a16:creationId xmlns:a16="http://schemas.microsoft.com/office/drawing/2014/main" id="{3256D985-1AAA-4549-9F42-D6E8864FD385}"/>
                </a:ext>
              </a:extLst>
            </p:cNvPr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24;p32">
              <a:extLst>
                <a:ext uri="{FF2B5EF4-FFF2-40B4-BE49-F238E27FC236}">
                  <a16:creationId xmlns:a16="http://schemas.microsoft.com/office/drawing/2014/main" id="{266DFAF3-3A46-124F-9C99-4857EFD044FB}"/>
                </a:ext>
              </a:extLst>
            </p:cNvPr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25;p32">
              <a:extLst>
                <a:ext uri="{FF2B5EF4-FFF2-40B4-BE49-F238E27FC236}">
                  <a16:creationId xmlns:a16="http://schemas.microsoft.com/office/drawing/2014/main" id="{49F74FBA-8D33-C04C-8856-F82F8FE8807E}"/>
                </a:ext>
              </a:extLst>
            </p:cNvPr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26;p32">
              <a:extLst>
                <a:ext uri="{FF2B5EF4-FFF2-40B4-BE49-F238E27FC236}">
                  <a16:creationId xmlns:a16="http://schemas.microsoft.com/office/drawing/2014/main" id="{DD1F1B0B-2EC7-0548-9EC9-416761617177}"/>
                </a:ext>
              </a:extLst>
            </p:cNvPr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27;p32">
              <a:extLst>
                <a:ext uri="{FF2B5EF4-FFF2-40B4-BE49-F238E27FC236}">
                  <a16:creationId xmlns:a16="http://schemas.microsoft.com/office/drawing/2014/main" id="{92D388F9-62B0-4A41-8642-8A24AB96E76A}"/>
                </a:ext>
              </a:extLst>
            </p:cNvPr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28;p32">
              <a:extLst>
                <a:ext uri="{FF2B5EF4-FFF2-40B4-BE49-F238E27FC236}">
                  <a16:creationId xmlns:a16="http://schemas.microsoft.com/office/drawing/2014/main" id="{03D9FC55-94B4-DA41-9C1A-A6CD6D6AD113}"/>
                </a:ext>
              </a:extLst>
            </p:cNvPr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29;p32">
              <a:extLst>
                <a:ext uri="{FF2B5EF4-FFF2-40B4-BE49-F238E27FC236}">
                  <a16:creationId xmlns:a16="http://schemas.microsoft.com/office/drawing/2014/main" id="{9B2015A8-2837-DA4B-BA4E-A797C4B90EC6}"/>
                </a:ext>
              </a:extLst>
            </p:cNvPr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30;p32">
              <a:extLst>
                <a:ext uri="{FF2B5EF4-FFF2-40B4-BE49-F238E27FC236}">
                  <a16:creationId xmlns:a16="http://schemas.microsoft.com/office/drawing/2014/main" id="{2D105F93-FB9F-F24B-9FF0-0506B03864DF}"/>
                </a:ext>
              </a:extLst>
            </p:cNvPr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531;p32">
              <a:extLst>
                <a:ext uri="{FF2B5EF4-FFF2-40B4-BE49-F238E27FC236}">
                  <a16:creationId xmlns:a16="http://schemas.microsoft.com/office/drawing/2014/main" id="{70AD65B8-0C42-6F44-9738-23AAB2F27F98}"/>
                </a:ext>
              </a:extLst>
            </p:cNvPr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32;p32">
              <a:extLst>
                <a:ext uri="{FF2B5EF4-FFF2-40B4-BE49-F238E27FC236}">
                  <a16:creationId xmlns:a16="http://schemas.microsoft.com/office/drawing/2014/main" id="{D547A365-CC74-1245-91D4-E6749CAE3E08}"/>
                </a:ext>
              </a:extLst>
            </p:cNvPr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33;p32">
              <a:extLst>
                <a:ext uri="{FF2B5EF4-FFF2-40B4-BE49-F238E27FC236}">
                  <a16:creationId xmlns:a16="http://schemas.microsoft.com/office/drawing/2014/main" id="{0674E3D1-B213-2D41-8ACB-10F55BAB6A26}"/>
                </a:ext>
              </a:extLst>
            </p:cNvPr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34;p32">
              <a:extLst>
                <a:ext uri="{FF2B5EF4-FFF2-40B4-BE49-F238E27FC236}">
                  <a16:creationId xmlns:a16="http://schemas.microsoft.com/office/drawing/2014/main" id="{0C2513CC-25A5-6D40-8BF6-6F8D9DA4852E}"/>
                </a:ext>
              </a:extLst>
            </p:cNvPr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35;p32">
              <a:extLst>
                <a:ext uri="{FF2B5EF4-FFF2-40B4-BE49-F238E27FC236}">
                  <a16:creationId xmlns:a16="http://schemas.microsoft.com/office/drawing/2014/main" id="{E9237CFB-B1A1-1148-842E-CCD7B91041D6}"/>
                </a:ext>
              </a:extLst>
            </p:cNvPr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36;p32">
              <a:extLst>
                <a:ext uri="{FF2B5EF4-FFF2-40B4-BE49-F238E27FC236}">
                  <a16:creationId xmlns:a16="http://schemas.microsoft.com/office/drawing/2014/main" id="{F9688367-811B-1E4B-8571-2A175D4F5920}"/>
                </a:ext>
              </a:extLst>
            </p:cNvPr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37;p32">
              <a:extLst>
                <a:ext uri="{FF2B5EF4-FFF2-40B4-BE49-F238E27FC236}">
                  <a16:creationId xmlns:a16="http://schemas.microsoft.com/office/drawing/2014/main" id="{0CE535E4-6F95-D441-96E6-E2EEF8537493}"/>
                </a:ext>
              </a:extLst>
            </p:cNvPr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38;p32">
              <a:extLst>
                <a:ext uri="{FF2B5EF4-FFF2-40B4-BE49-F238E27FC236}">
                  <a16:creationId xmlns:a16="http://schemas.microsoft.com/office/drawing/2014/main" id="{9041823D-FB72-EC48-88B7-DE503D7C5930}"/>
                </a:ext>
              </a:extLst>
            </p:cNvPr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539;p32">
              <a:extLst>
                <a:ext uri="{FF2B5EF4-FFF2-40B4-BE49-F238E27FC236}">
                  <a16:creationId xmlns:a16="http://schemas.microsoft.com/office/drawing/2014/main" id="{46E0FDF9-E51A-2A47-A85D-C2D3B253B929}"/>
                </a:ext>
              </a:extLst>
            </p:cNvPr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40;p32">
              <a:extLst>
                <a:ext uri="{FF2B5EF4-FFF2-40B4-BE49-F238E27FC236}">
                  <a16:creationId xmlns:a16="http://schemas.microsoft.com/office/drawing/2014/main" id="{611A58B5-32A0-8546-AE4F-128A536619E5}"/>
                </a:ext>
              </a:extLst>
            </p:cNvPr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41;p32">
              <a:extLst>
                <a:ext uri="{FF2B5EF4-FFF2-40B4-BE49-F238E27FC236}">
                  <a16:creationId xmlns:a16="http://schemas.microsoft.com/office/drawing/2014/main" id="{E939FC80-4A20-3643-ABCB-497C0E51930B}"/>
                </a:ext>
              </a:extLst>
            </p:cNvPr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542;p32">
              <a:extLst>
                <a:ext uri="{FF2B5EF4-FFF2-40B4-BE49-F238E27FC236}">
                  <a16:creationId xmlns:a16="http://schemas.microsoft.com/office/drawing/2014/main" id="{6F584E3C-B9E3-8044-820C-98B85443D8D5}"/>
                </a:ext>
              </a:extLst>
            </p:cNvPr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43;p32">
              <a:extLst>
                <a:ext uri="{FF2B5EF4-FFF2-40B4-BE49-F238E27FC236}">
                  <a16:creationId xmlns:a16="http://schemas.microsoft.com/office/drawing/2014/main" id="{60F1CA58-DDC0-F142-8C96-99DB643ED628}"/>
                </a:ext>
              </a:extLst>
            </p:cNvPr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44;p32">
              <a:extLst>
                <a:ext uri="{FF2B5EF4-FFF2-40B4-BE49-F238E27FC236}">
                  <a16:creationId xmlns:a16="http://schemas.microsoft.com/office/drawing/2014/main" id="{2D99D56B-5F3A-3848-8A73-7AD5A7D08055}"/>
                </a:ext>
              </a:extLst>
            </p:cNvPr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45;p32">
              <a:extLst>
                <a:ext uri="{FF2B5EF4-FFF2-40B4-BE49-F238E27FC236}">
                  <a16:creationId xmlns:a16="http://schemas.microsoft.com/office/drawing/2014/main" id="{B80D4C4A-8E37-2144-B1A0-49F7909F5A68}"/>
                </a:ext>
              </a:extLst>
            </p:cNvPr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46;p32">
              <a:extLst>
                <a:ext uri="{FF2B5EF4-FFF2-40B4-BE49-F238E27FC236}">
                  <a16:creationId xmlns:a16="http://schemas.microsoft.com/office/drawing/2014/main" id="{10DBED70-A69D-E346-B9BC-3AEC29A4EC6F}"/>
                </a:ext>
              </a:extLst>
            </p:cNvPr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547;p32">
              <a:extLst>
                <a:ext uri="{FF2B5EF4-FFF2-40B4-BE49-F238E27FC236}">
                  <a16:creationId xmlns:a16="http://schemas.microsoft.com/office/drawing/2014/main" id="{CCE5DC67-E940-024A-B5E0-4386550E4371}"/>
                </a:ext>
              </a:extLst>
            </p:cNvPr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48;p32">
              <a:extLst>
                <a:ext uri="{FF2B5EF4-FFF2-40B4-BE49-F238E27FC236}">
                  <a16:creationId xmlns:a16="http://schemas.microsoft.com/office/drawing/2014/main" id="{D74E8EA8-4DAA-2F40-AAF0-9FFA7DFA4AD9}"/>
                </a:ext>
              </a:extLst>
            </p:cNvPr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49;p32">
              <a:extLst>
                <a:ext uri="{FF2B5EF4-FFF2-40B4-BE49-F238E27FC236}">
                  <a16:creationId xmlns:a16="http://schemas.microsoft.com/office/drawing/2014/main" id="{96BF1FC3-8594-C949-9FE1-AC0DACA93D69}"/>
                </a:ext>
              </a:extLst>
            </p:cNvPr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50;p32">
              <a:extLst>
                <a:ext uri="{FF2B5EF4-FFF2-40B4-BE49-F238E27FC236}">
                  <a16:creationId xmlns:a16="http://schemas.microsoft.com/office/drawing/2014/main" id="{38641FDD-A95B-0849-A193-205A43272D25}"/>
                </a:ext>
              </a:extLst>
            </p:cNvPr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51;p32">
              <a:extLst>
                <a:ext uri="{FF2B5EF4-FFF2-40B4-BE49-F238E27FC236}">
                  <a16:creationId xmlns:a16="http://schemas.microsoft.com/office/drawing/2014/main" id="{E8A93F67-9071-4345-BE8B-B44614BD62BF}"/>
                </a:ext>
              </a:extLst>
            </p:cNvPr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52;p32">
              <a:extLst>
                <a:ext uri="{FF2B5EF4-FFF2-40B4-BE49-F238E27FC236}">
                  <a16:creationId xmlns:a16="http://schemas.microsoft.com/office/drawing/2014/main" id="{EF02D4F6-BF1C-2144-9B92-8CBC6D1B4C28}"/>
                </a:ext>
              </a:extLst>
            </p:cNvPr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553;p32">
              <a:extLst>
                <a:ext uri="{FF2B5EF4-FFF2-40B4-BE49-F238E27FC236}">
                  <a16:creationId xmlns:a16="http://schemas.microsoft.com/office/drawing/2014/main" id="{8935E76F-2B57-4544-8FF2-8C218F4B8F6E}"/>
                </a:ext>
              </a:extLst>
            </p:cNvPr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54;p32">
              <a:extLst>
                <a:ext uri="{FF2B5EF4-FFF2-40B4-BE49-F238E27FC236}">
                  <a16:creationId xmlns:a16="http://schemas.microsoft.com/office/drawing/2014/main" id="{37828E76-649F-4E4B-8DD3-A3B0A2A7A39D}"/>
                </a:ext>
              </a:extLst>
            </p:cNvPr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55;p32">
              <a:extLst>
                <a:ext uri="{FF2B5EF4-FFF2-40B4-BE49-F238E27FC236}">
                  <a16:creationId xmlns:a16="http://schemas.microsoft.com/office/drawing/2014/main" id="{AA41522F-BD75-3245-8F59-38D33FFC9D4A}"/>
                </a:ext>
              </a:extLst>
            </p:cNvPr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56;p32">
              <a:extLst>
                <a:ext uri="{FF2B5EF4-FFF2-40B4-BE49-F238E27FC236}">
                  <a16:creationId xmlns:a16="http://schemas.microsoft.com/office/drawing/2014/main" id="{74807B05-B263-6D40-8BA2-C49606DB5D40}"/>
                </a:ext>
              </a:extLst>
            </p:cNvPr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57;p32">
              <a:extLst>
                <a:ext uri="{FF2B5EF4-FFF2-40B4-BE49-F238E27FC236}">
                  <a16:creationId xmlns:a16="http://schemas.microsoft.com/office/drawing/2014/main" id="{9329892A-EFDD-2F44-B871-BAD535372CE4}"/>
                </a:ext>
              </a:extLst>
            </p:cNvPr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58;p32">
              <a:extLst>
                <a:ext uri="{FF2B5EF4-FFF2-40B4-BE49-F238E27FC236}">
                  <a16:creationId xmlns:a16="http://schemas.microsoft.com/office/drawing/2014/main" id="{C9654926-54CB-B646-A1FC-CE5D5CB05CDB}"/>
                </a:ext>
              </a:extLst>
            </p:cNvPr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59;p32">
              <a:extLst>
                <a:ext uri="{FF2B5EF4-FFF2-40B4-BE49-F238E27FC236}">
                  <a16:creationId xmlns:a16="http://schemas.microsoft.com/office/drawing/2014/main" id="{18BC94D5-B9F6-BF4A-9AF9-616F67D4F94B}"/>
                </a:ext>
              </a:extLst>
            </p:cNvPr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60;p32">
              <a:extLst>
                <a:ext uri="{FF2B5EF4-FFF2-40B4-BE49-F238E27FC236}">
                  <a16:creationId xmlns:a16="http://schemas.microsoft.com/office/drawing/2014/main" id="{0DA6BE87-9AC5-AD48-9C69-8329A4F4891E}"/>
                </a:ext>
              </a:extLst>
            </p:cNvPr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61;p32">
              <a:extLst>
                <a:ext uri="{FF2B5EF4-FFF2-40B4-BE49-F238E27FC236}">
                  <a16:creationId xmlns:a16="http://schemas.microsoft.com/office/drawing/2014/main" id="{AEE4D676-A8F6-A34E-88E6-3E7BA028AE86}"/>
                </a:ext>
              </a:extLst>
            </p:cNvPr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62;p32">
              <a:extLst>
                <a:ext uri="{FF2B5EF4-FFF2-40B4-BE49-F238E27FC236}">
                  <a16:creationId xmlns:a16="http://schemas.microsoft.com/office/drawing/2014/main" id="{0B0D56F8-46F3-F14F-8D3A-D83958FB9457}"/>
                </a:ext>
              </a:extLst>
            </p:cNvPr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563;p32">
              <a:extLst>
                <a:ext uri="{FF2B5EF4-FFF2-40B4-BE49-F238E27FC236}">
                  <a16:creationId xmlns:a16="http://schemas.microsoft.com/office/drawing/2014/main" id="{0EC5E243-677B-0D44-89B7-4F9F5EA1A3C2}"/>
                </a:ext>
              </a:extLst>
            </p:cNvPr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564;p32">
              <a:extLst>
                <a:ext uri="{FF2B5EF4-FFF2-40B4-BE49-F238E27FC236}">
                  <a16:creationId xmlns:a16="http://schemas.microsoft.com/office/drawing/2014/main" id="{105C4017-95CA-374E-AACC-3FCE0136889D}"/>
                </a:ext>
              </a:extLst>
            </p:cNvPr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565;p32">
              <a:extLst>
                <a:ext uri="{FF2B5EF4-FFF2-40B4-BE49-F238E27FC236}">
                  <a16:creationId xmlns:a16="http://schemas.microsoft.com/office/drawing/2014/main" id="{EF690F6C-EECC-434E-B49E-F69255E3DAFF}"/>
                </a:ext>
              </a:extLst>
            </p:cNvPr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66;p32">
              <a:extLst>
                <a:ext uri="{FF2B5EF4-FFF2-40B4-BE49-F238E27FC236}">
                  <a16:creationId xmlns:a16="http://schemas.microsoft.com/office/drawing/2014/main" id="{539244A1-1332-BA42-9743-163DC2472BE0}"/>
                </a:ext>
              </a:extLst>
            </p:cNvPr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67;p32">
              <a:extLst>
                <a:ext uri="{FF2B5EF4-FFF2-40B4-BE49-F238E27FC236}">
                  <a16:creationId xmlns:a16="http://schemas.microsoft.com/office/drawing/2014/main" id="{FE00B68C-D7E6-D046-AF7B-BB4C28B9A844}"/>
                </a:ext>
              </a:extLst>
            </p:cNvPr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68;p32">
              <a:extLst>
                <a:ext uri="{FF2B5EF4-FFF2-40B4-BE49-F238E27FC236}">
                  <a16:creationId xmlns:a16="http://schemas.microsoft.com/office/drawing/2014/main" id="{81355175-0DD2-DA44-A72E-D4766D25B7E1}"/>
                </a:ext>
              </a:extLst>
            </p:cNvPr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569;p32">
              <a:extLst>
                <a:ext uri="{FF2B5EF4-FFF2-40B4-BE49-F238E27FC236}">
                  <a16:creationId xmlns:a16="http://schemas.microsoft.com/office/drawing/2014/main" id="{7F55DE36-3715-4146-8AEA-1F2EF2A78D50}"/>
                </a:ext>
              </a:extLst>
            </p:cNvPr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570;p32">
              <a:extLst>
                <a:ext uri="{FF2B5EF4-FFF2-40B4-BE49-F238E27FC236}">
                  <a16:creationId xmlns:a16="http://schemas.microsoft.com/office/drawing/2014/main" id="{D2280C76-176A-B447-89E7-9019F5729756}"/>
                </a:ext>
              </a:extLst>
            </p:cNvPr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571;p32">
              <a:extLst>
                <a:ext uri="{FF2B5EF4-FFF2-40B4-BE49-F238E27FC236}">
                  <a16:creationId xmlns:a16="http://schemas.microsoft.com/office/drawing/2014/main" id="{6A42F9CB-4028-D14D-B5E4-F548953A55CF}"/>
                </a:ext>
              </a:extLst>
            </p:cNvPr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572;p32">
              <a:extLst>
                <a:ext uri="{FF2B5EF4-FFF2-40B4-BE49-F238E27FC236}">
                  <a16:creationId xmlns:a16="http://schemas.microsoft.com/office/drawing/2014/main" id="{E95E43E1-20DF-634C-B241-99360D023E5D}"/>
                </a:ext>
              </a:extLst>
            </p:cNvPr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573;p32">
              <a:extLst>
                <a:ext uri="{FF2B5EF4-FFF2-40B4-BE49-F238E27FC236}">
                  <a16:creationId xmlns:a16="http://schemas.microsoft.com/office/drawing/2014/main" id="{A7500F24-E28C-D74B-8DD2-BB10FDEBDAC5}"/>
                </a:ext>
              </a:extLst>
            </p:cNvPr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574;p32">
              <a:extLst>
                <a:ext uri="{FF2B5EF4-FFF2-40B4-BE49-F238E27FC236}">
                  <a16:creationId xmlns:a16="http://schemas.microsoft.com/office/drawing/2014/main" id="{165120D9-7828-ED40-A8B8-6A7A3E298F4B}"/>
                </a:ext>
              </a:extLst>
            </p:cNvPr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75;p32">
              <a:extLst>
                <a:ext uri="{FF2B5EF4-FFF2-40B4-BE49-F238E27FC236}">
                  <a16:creationId xmlns:a16="http://schemas.microsoft.com/office/drawing/2014/main" id="{398924DB-0959-7D48-AFDD-A82036385E0B}"/>
                </a:ext>
              </a:extLst>
            </p:cNvPr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76;p32">
              <a:extLst>
                <a:ext uri="{FF2B5EF4-FFF2-40B4-BE49-F238E27FC236}">
                  <a16:creationId xmlns:a16="http://schemas.microsoft.com/office/drawing/2014/main" id="{C6A29076-A4A8-5947-ABA7-FA9D94920B40}"/>
                </a:ext>
              </a:extLst>
            </p:cNvPr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77;p32">
              <a:extLst>
                <a:ext uri="{FF2B5EF4-FFF2-40B4-BE49-F238E27FC236}">
                  <a16:creationId xmlns:a16="http://schemas.microsoft.com/office/drawing/2014/main" id="{360C0D70-5241-5E4C-8C62-8E273F1550F8}"/>
                </a:ext>
              </a:extLst>
            </p:cNvPr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78;p32">
              <a:extLst>
                <a:ext uri="{FF2B5EF4-FFF2-40B4-BE49-F238E27FC236}">
                  <a16:creationId xmlns:a16="http://schemas.microsoft.com/office/drawing/2014/main" id="{0A6DE611-8BD2-F147-B16C-982C76FA1014}"/>
                </a:ext>
              </a:extLst>
            </p:cNvPr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79;p32">
              <a:extLst>
                <a:ext uri="{FF2B5EF4-FFF2-40B4-BE49-F238E27FC236}">
                  <a16:creationId xmlns:a16="http://schemas.microsoft.com/office/drawing/2014/main" id="{5A32C9E9-E501-0740-A525-EFC776A740B4}"/>
                </a:ext>
              </a:extLst>
            </p:cNvPr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580;p32">
              <a:extLst>
                <a:ext uri="{FF2B5EF4-FFF2-40B4-BE49-F238E27FC236}">
                  <a16:creationId xmlns:a16="http://schemas.microsoft.com/office/drawing/2014/main" id="{6AC42EB0-AF2F-A049-A18E-6AF81296C290}"/>
                </a:ext>
              </a:extLst>
            </p:cNvPr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581;p32">
              <a:extLst>
                <a:ext uri="{FF2B5EF4-FFF2-40B4-BE49-F238E27FC236}">
                  <a16:creationId xmlns:a16="http://schemas.microsoft.com/office/drawing/2014/main" id="{C8A3F445-3156-6444-9EF2-69C6CC3204C2}"/>
                </a:ext>
              </a:extLst>
            </p:cNvPr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82;p32">
              <a:extLst>
                <a:ext uri="{FF2B5EF4-FFF2-40B4-BE49-F238E27FC236}">
                  <a16:creationId xmlns:a16="http://schemas.microsoft.com/office/drawing/2014/main" id="{AA5D1D81-9FCE-BB4A-B24E-587D39F9619D}"/>
                </a:ext>
              </a:extLst>
            </p:cNvPr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83;p32">
              <a:extLst>
                <a:ext uri="{FF2B5EF4-FFF2-40B4-BE49-F238E27FC236}">
                  <a16:creationId xmlns:a16="http://schemas.microsoft.com/office/drawing/2014/main" id="{29753A29-2024-494A-B8FA-37887D310071}"/>
                </a:ext>
              </a:extLst>
            </p:cNvPr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84;p32">
              <a:extLst>
                <a:ext uri="{FF2B5EF4-FFF2-40B4-BE49-F238E27FC236}">
                  <a16:creationId xmlns:a16="http://schemas.microsoft.com/office/drawing/2014/main" id="{4A7AAD4E-846A-F34F-8C93-1E2FD67C705A}"/>
                </a:ext>
              </a:extLst>
            </p:cNvPr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85;p32">
              <a:extLst>
                <a:ext uri="{FF2B5EF4-FFF2-40B4-BE49-F238E27FC236}">
                  <a16:creationId xmlns:a16="http://schemas.microsoft.com/office/drawing/2014/main" id="{BD130DB6-A59C-4E43-8A7F-5FA9248654C3}"/>
                </a:ext>
              </a:extLst>
            </p:cNvPr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86;p32">
              <a:extLst>
                <a:ext uri="{FF2B5EF4-FFF2-40B4-BE49-F238E27FC236}">
                  <a16:creationId xmlns:a16="http://schemas.microsoft.com/office/drawing/2014/main" id="{247407A8-45E2-ED45-BE91-8A692990D64F}"/>
                </a:ext>
              </a:extLst>
            </p:cNvPr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87;p32">
              <a:extLst>
                <a:ext uri="{FF2B5EF4-FFF2-40B4-BE49-F238E27FC236}">
                  <a16:creationId xmlns:a16="http://schemas.microsoft.com/office/drawing/2014/main" id="{5817BFB3-7EEA-F64C-8E00-556B282E5068}"/>
                </a:ext>
              </a:extLst>
            </p:cNvPr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88;p32">
              <a:extLst>
                <a:ext uri="{FF2B5EF4-FFF2-40B4-BE49-F238E27FC236}">
                  <a16:creationId xmlns:a16="http://schemas.microsoft.com/office/drawing/2014/main" id="{37B298AC-4D12-C342-9E01-D6E6CFCA8461}"/>
                </a:ext>
              </a:extLst>
            </p:cNvPr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89;p32">
              <a:extLst>
                <a:ext uri="{FF2B5EF4-FFF2-40B4-BE49-F238E27FC236}">
                  <a16:creationId xmlns:a16="http://schemas.microsoft.com/office/drawing/2014/main" id="{94B0EE92-7E55-A940-A33E-4A6E4C0856DC}"/>
                </a:ext>
              </a:extLst>
            </p:cNvPr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90;p32">
              <a:extLst>
                <a:ext uri="{FF2B5EF4-FFF2-40B4-BE49-F238E27FC236}">
                  <a16:creationId xmlns:a16="http://schemas.microsoft.com/office/drawing/2014/main" id="{6625C1AF-B4DA-6E43-822B-4B006B8D2DE1}"/>
                </a:ext>
              </a:extLst>
            </p:cNvPr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591;p32">
              <a:extLst>
                <a:ext uri="{FF2B5EF4-FFF2-40B4-BE49-F238E27FC236}">
                  <a16:creationId xmlns:a16="http://schemas.microsoft.com/office/drawing/2014/main" id="{78213846-2046-F24A-BB01-CF3658A746E9}"/>
                </a:ext>
              </a:extLst>
            </p:cNvPr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592;p32">
              <a:extLst>
                <a:ext uri="{FF2B5EF4-FFF2-40B4-BE49-F238E27FC236}">
                  <a16:creationId xmlns:a16="http://schemas.microsoft.com/office/drawing/2014/main" id="{902C8008-DA7F-2943-94B8-25812EC14C56}"/>
                </a:ext>
              </a:extLst>
            </p:cNvPr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93;p32">
              <a:extLst>
                <a:ext uri="{FF2B5EF4-FFF2-40B4-BE49-F238E27FC236}">
                  <a16:creationId xmlns:a16="http://schemas.microsoft.com/office/drawing/2014/main" id="{756AA695-AAE9-3041-B513-957792F9D84D}"/>
                </a:ext>
              </a:extLst>
            </p:cNvPr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94;p32">
              <a:extLst>
                <a:ext uri="{FF2B5EF4-FFF2-40B4-BE49-F238E27FC236}">
                  <a16:creationId xmlns:a16="http://schemas.microsoft.com/office/drawing/2014/main" id="{912A5D8D-FF3D-DE4B-A4C2-BE7DF05D374F}"/>
                </a:ext>
              </a:extLst>
            </p:cNvPr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95;p32">
              <a:extLst>
                <a:ext uri="{FF2B5EF4-FFF2-40B4-BE49-F238E27FC236}">
                  <a16:creationId xmlns:a16="http://schemas.microsoft.com/office/drawing/2014/main" id="{94FC1AC2-D1B5-434F-8D19-91C583276BC2}"/>
                </a:ext>
              </a:extLst>
            </p:cNvPr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96;p32">
              <a:extLst>
                <a:ext uri="{FF2B5EF4-FFF2-40B4-BE49-F238E27FC236}">
                  <a16:creationId xmlns:a16="http://schemas.microsoft.com/office/drawing/2014/main" id="{07D5EE52-98A5-CD4D-9D8B-81357FB27EA8}"/>
                </a:ext>
              </a:extLst>
            </p:cNvPr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97;p32">
              <a:extLst>
                <a:ext uri="{FF2B5EF4-FFF2-40B4-BE49-F238E27FC236}">
                  <a16:creationId xmlns:a16="http://schemas.microsoft.com/office/drawing/2014/main" id="{3A73448B-1719-D948-9D2B-710C85D4F4A9}"/>
                </a:ext>
              </a:extLst>
            </p:cNvPr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98;p32">
              <a:extLst>
                <a:ext uri="{FF2B5EF4-FFF2-40B4-BE49-F238E27FC236}">
                  <a16:creationId xmlns:a16="http://schemas.microsoft.com/office/drawing/2014/main" id="{E06057AA-5535-0A4C-B4C3-AC66753D9BE7}"/>
                </a:ext>
              </a:extLst>
            </p:cNvPr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99;p32">
              <a:extLst>
                <a:ext uri="{FF2B5EF4-FFF2-40B4-BE49-F238E27FC236}">
                  <a16:creationId xmlns:a16="http://schemas.microsoft.com/office/drawing/2014/main" id="{76D5D3BE-1C2D-4042-8DB8-C05074E6A389}"/>
                </a:ext>
              </a:extLst>
            </p:cNvPr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600;p32">
              <a:extLst>
                <a:ext uri="{FF2B5EF4-FFF2-40B4-BE49-F238E27FC236}">
                  <a16:creationId xmlns:a16="http://schemas.microsoft.com/office/drawing/2014/main" id="{AD33B721-8528-4542-9353-4E0B32DC5593}"/>
                </a:ext>
              </a:extLst>
            </p:cNvPr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601;p32">
              <a:extLst>
                <a:ext uri="{FF2B5EF4-FFF2-40B4-BE49-F238E27FC236}">
                  <a16:creationId xmlns:a16="http://schemas.microsoft.com/office/drawing/2014/main" id="{A64E324E-5C42-FD45-9963-D8B1034468F3}"/>
                </a:ext>
              </a:extLst>
            </p:cNvPr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602;p32">
              <a:extLst>
                <a:ext uri="{FF2B5EF4-FFF2-40B4-BE49-F238E27FC236}">
                  <a16:creationId xmlns:a16="http://schemas.microsoft.com/office/drawing/2014/main" id="{A0CC2E2B-1AB7-134A-832D-D5E17C76E1B0}"/>
                </a:ext>
              </a:extLst>
            </p:cNvPr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603;p32">
              <a:extLst>
                <a:ext uri="{FF2B5EF4-FFF2-40B4-BE49-F238E27FC236}">
                  <a16:creationId xmlns:a16="http://schemas.microsoft.com/office/drawing/2014/main" id="{B9CE8A0F-9722-5A49-BE18-79B459068A82}"/>
                </a:ext>
              </a:extLst>
            </p:cNvPr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604;p32">
              <a:extLst>
                <a:ext uri="{FF2B5EF4-FFF2-40B4-BE49-F238E27FC236}">
                  <a16:creationId xmlns:a16="http://schemas.microsoft.com/office/drawing/2014/main" id="{BCB375EE-FD7A-C64D-AB90-9783424392B8}"/>
                </a:ext>
              </a:extLst>
            </p:cNvPr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605;p32">
              <a:extLst>
                <a:ext uri="{FF2B5EF4-FFF2-40B4-BE49-F238E27FC236}">
                  <a16:creationId xmlns:a16="http://schemas.microsoft.com/office/drawing/2014/main" id="{09087894-F660-704D-B94D-598B4794FF0B}"/>
                </a:ext>
              </a:extLst>
            </p:cNvPr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606;p32">
              <a:extLst>
                <a:ext uri="{FF2B5EF4-FFF2-40B4-BE49-F238E27FC236}">
                  <a16:creationId xmlns:a16="http://schemas.microsoft.com/office/drawing/2014/main" id="{1E75CF98-630B-B948-9F6C-E1AEF0327315}"/>
                </a:ext>
              </a:extLst>
            </p:cNvPr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607;p32">
              <a:extLst>
                <a:ext uri="{FF2B5EF4-FFF2-40B4-BE49-F238E27FC236}">
                  <a16:creationId xmlns:a16="http://schemas.microsoft.com/office/drawing/2014/main" id="{9B024588-F243-1440-8077-2AD3CD99ABA5}"/>
                </a:ext>
              </a:extLst>
            </p:cNvPr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608;p32">
              <a:extLst>
                <a:ext uri="{FF2B5EF4-FFF2-40B4-BE49-F238E27FC236}">
                  <a16:creationId xmlns:a16="http://schemas.microsoft.com/office/drawing/2014/main" id="{282BBEF1-CF71-B349-85BC-C75CE855BA78}"/>
                </a:ext>
              </a:extLst>
            </p:cNvPr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609;p32">
              <a:extLst>
                <a:ext uri="{FF2B5EF4-FFF2-40B4-BE49-F238E27FC236}">
                  <a16:creationId xmlns:a16="http://schemas.microsoft.com/office/drawing/2014/main" id="{C9CE9A14-744D-B748-BC85-3FE11B7D8ECB}"/>
                </a:ext>
              </a:extLst>
            </p:cNvPr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610;p32">
              <a:extLst>
                <a:ext uri="{FF2B5EF4-FFF2-40B4-BE49-F238E27FC236}">
                  <a16:creationId xmlns:a16="http://schemas.microsoft.com/office/drawing/2014/main" id="{FDE0F559-FE66-ED41-9E7B-0CD575B14CC7}"/>
                </a:ext>
              </a:extLst>
            </p:cNvPr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611;p32">
              <a:extLst>
                <a:ext uri="{FF2B5EF4-FFF2-40B4-BE49-F238E27FC236}">
                  <a16:creationId xmlns:a16="http://schemas.microsoft.com/office/drawing/2014/main" id="{3C98984A-A85F-2648-AA63-6A4E3870CAE2}"/>
                </a:ext>
              </a:extLst>
            </p:cNvPr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612;p32">
              <a:extLst>
                <a:ext uri="{FF2B5EF4-FFF2-40B4-BE49-F238E27FC236}">
                  <a16:creationId xmlns:a16="http://schemas.microsoft.com/office/drawing/2014/main" id="{BB9FBAD2-3C67-974D-B7E4-CE332B3BB04F}"/>
                </a:ext>
              </a:extLst>
            </p:cNvPr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613;p32">
              <a:extLst>
                <a:ext uri="{FF2B5EF4-FFF2-40B4-BE49-F238E27FC236}">
                  <a16:creationId xmlns:a16="http://schemas.microsoft.com/office/drawing/2014/main" id="{6626F9F4-ECDB-3542-983A-B553A8763684}"/>
                </a:ext>
              </a:extLst>
            </p:cNvPr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614;p32">
              <a:extLst>
                <a:ext uri="{FF2B5EF4-FFF2-40B4-BE49-F238E27FC236}">
                  <a16:creationId xmlns:a16="http://schemas.microsoft.com/office/drawing/2014/main" id="{A3796F03-512E-F840-A0A3-9AE548BD48C9}"/>
                </a:ext>
              </a:extLst>
            </p:cNvPr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615;p32">
              <a:extLst>
                <a:ext uri="{FF2B5EF4-FFF2-40B4-BE49-F238E27FC236}">
                  <a16:creationId xmlns:a16="http://schemas.microsoft.com/office/drawing/2014/main" id="{8FF76797-1237-414F-8AA7-58C9B736E7AA}"/>
                </a:ext>
              </a:extLst>
            </p:cNvPr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616;p32">
              <a:extLst>
                <a:ext uri="{FF2B5EF4-FFF2-40B4-BE49-F238E27FC236}">
                  <a16:creationId xmlns:a16="http://schemas.microsoft.com/office/drawing/2014/main" id="{8C446AD1-EC21-7A42-A315-F47710E01CF1}"/>
                </a:ext>
              </a:extLst>
            </p:cNvPr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617;p32">
              <a:extLst>
                <a:ext uri="{FF2B5EF4-FFF2-40B4-BE49-F238E27FC236}">
                  <a16:creationId xmlns:a16="http://schemas.microsoft.com/office/drawing/2014/main" id="{C5382336-5691-A846-AA5F-867C2BE10922}"/>
                </a:ext>
              </a:extLst>
            </p:cNvPr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618;p32">
              <a:extLst>
                <a:ext uri="{FF2B5EF4-FFF2-40B4-BE49-F238E27FC236}">
                  <a16:creationId xmlns:a16="http://schemas.microsoft.com/office/drawing/2014/main" id="{80942F74-1A3D-514D-9DD0-D9409AF941A7}"/>
                </a:ext>
              </a:extLst>
            </p:cNvPr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619;p32">
              <a:extLst>
                <a:ext uri="{FF2B5EF4-FFF2-40B4-BE49-F238E27FC236}">
                  <a16:creationId xmlns:a16="http://schemas.microsoft.com/office/drawing/2014/main" id="{6DA949D6-2DEA-934F-8F08-F995F60991A8}"/>
                </a:ext>
              </a:extLst>
            </p:cNvPr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620;p32">
              <a:extLst>
                <a:ext uri="{FF2B5EF4-FFF2-40B4-BE49-F238E27FC236}">
                  <a16:creationId xmlns:a16="http://schemas.microsoft.com/office/drawing/2014/main" id="{176C1673-E50A-BF4D-86E8-AAF70629A2DB}"/>
                </a:ext>
              </a:extLst>
            </p:cNvPr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621;p32">
              <a:extLst>
                <a:ext uri="{FF2B5EF4-FFF2-40B4-BE49-F238E27FC236}">
                  <a16:creationId xmlns:a16="http://schemas.microsoft.com/office/drawing/2014/main" id="{5F4D9D5D-7DCA-684F-BEE8-993E554C2458}"/>
                </a:ext>
              </a:extLst>
            </p:cNvPr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622;p32">
              <a:extLst>
                <a:ext uri="{FF2B5EF4-FFF2-40B4-BE49-F238E27FC236}">
                  <a16:creationId xmlns:a16="http://schemas.microsoft.com/office/drawing/2014/main" id="{CBFC72F5-AFB7-7C48-B78E-90C95F0B71DE}"/>
                </a:ext>
              </a:extLst>
            </p:cNvPr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623;p32">
              <a:extLst>
                <a:ext uri="{FF2B5EF4-FFF2-40B4-BE49-F238E27FC236}">
                  <a16:creationId xmlns:a16="http://schemas.microsoft.com/office/drawing/2014/main" id="{544B85D6-16EB-9440-BBFD-9BFD30911B0D}"/>
                </a:ext>
              </a:extLst>
            </p:cNvPr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624;p32">
              <a:extLst>
                <a:ext uri="{FF2B5EF4-FFF2-40B4-BE49-F238E27FC236}">
                  <a16:creationId xmlns:a16="http://schemas.microsoft.com/office/drawing/2014/main" id="{98162F66-F330-2047-98AD-CFE7DF5B1D38}"/>
                </a:ext>
              </a:extLst>
            </p:cNvPr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625;p32">
              <a:extLst>
                <a:ext uri="{FF2B5EF4-FFF2-40B4-BE49-F238E27FC236}">
                  <a16:creationId xmlns:a16="http://schemas.microsoft.com/office/drawing/2014/main" id="{6A89382D-07E5-4049-B5B7-CD7C6C22C8A5}"/>
                </a:ext>
              </a:extLst>
            </p:cNvPr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626;p32">
              <a:extLst>
                <a:ext uri="{FF2B5EF4-FFF2-40B4-BE49-F238E27FC236}">
                  <a16:creationId xmlns:a16="http://schemas.microsoft.com/office/drawing/2014/main" id="{897944B1-CC21-8642-89D9-2A4EB2CC81E0}"/>
                </a:ext>
              </a:extLst>
            </p:cNvPr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627;p32">
              <a:extLst>
                <a:ext uri="{FF2B5EF4-FFF2-40B4-BE49-F238E27FC236}">
                  <a16:creationId xmlns:a16="http://schemas.microsoft.com/office/drawing/2014/main" id="{2F032E44-E521-FC4A-A33B-405343D5C3A6}"/>
                </a:ext>
              </a:extLst>
            </p:cNvPr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628;p32">
              <a:extLst>
                <a:ext uri="{FF2B5EF4-FFF2-40B4-BE49-F238E27FC236}">
                  <a16:creationId xmlns:a16="http://schemas.microsoft.com/office/drawing/2014/main" id="{A68B2990-1A26-864A-B5F5-956085A27259}"/>
                </a:ext>
              </a:extLst>
            </p:cNvPr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629;p32">
              <a:extLst>
                <a:ext uri="{FF2B5EF4-FFF2-40B4-BE49-F238E27FC236}">
                  <a16:creationId xmlns:a16="http://schemas.microsoft.com/office/drawing/2014/main" id="{2B8608C1-9553-BD42-A345-3B62E7809044}"/>
                </a:ext>
              </a:extLst>
            </p:cNvPr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630;p32">
              <a:extLst>
                <a:ext uri="{FF2B5EF4-FFF2-40B4-BE49-F238E27FC236}">
                  <a16:creationId xmlns:a16="http://schemas.microsoft.com/office/drawing/2014/main" id="{4B4D9D3F-B43F-4B48-8AF3-72E3C54393DB}"/>
                </a:ext>
              </a:extLst>
            </p:cNvPr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631;p32">
              <a:extLst>
                <a:ext uri="{FF2B5EF4-FFF2-40B4-BE49-F238E27FC236}">
                  <a16:creationId xmlns:a16="http://schemas.microsoft.com/office/drawing/2014/main" id="{1BC5E2A7-B74C-7543-AE65-6EA228602177}"/>
                </a:ext>
              </a:extLst>
            </p:cNvPr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632;p32">
              <a:extLst>
                <a:ext uri="{FF2B5EF4-FFF2-40B4-BE49-F238E27FC236}">
                  <a16:creationId xmlns:a16="http://schemas.microsoft.com/office/drawing/2014/main" id="{998FB589-3383-F244-8050-243480D1B6D4}"/>
                </a:ext>
              </a:extLst>
            </p:cNvPr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13537;p63">
            <a:extLst>
              <a:ext uri="{FF2B5EF4-FFF2-40B4-BE49-F238E27FC236}">
                <a16:creationId xmlns:a16="http://schemas.microsoft.com/office/drawing/2014/main" id="{5EAE9BEB-0A25-BE49-A819-5CDCD086BE2D}"/>
              </a:ext>
            </a:extLst>
          </p:cNvPr>
          <p:cNvGrpSpPr/>
          <p:nvPr/>
        </p:nvGrpSpPr>
        <p:grpSpPr>
          <a:xfrm>
            <a:off x="5550938" y="1964897"/>
            <a:ext cx="295623" cy="297506"/>
            <a:chOff x="3712952" y="1970604"/>
            <a:chExt cx="354363" cy="354395"/>
          </a:xfrm>
          <a:solidFill>
            <a:schemeClr val="tx2"/>
          </a:solidFill>
        </p:grpSpPr>
        <p:sp>
          <p:nvSpPr>
            <p:cNvPr id="481" name="Google Shape;13538;p63">
              <a:extLst>
                <a:ext uri="{FF2B5EF4-FFF2-40B4-BE49-F238E27FC236}">
                  <a16:creationId xmlns:a16="http://schemas.microsoft.com/office/drawing/2014/main" id="{F256C5EA-080E-2745-952B-CB80259259B6}"/>
                </a:ext>
              </a:extLst>
            </p:cNvPr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3539;p63">
              <a:extLst>
                <a:ext uri="{FF2B5EF4-FFF2-40B4-BE49-F238E27FC236}">
                  <a16:creationId xmlns:a16="http://schemas.microsoft.com/office/drawing/2014/main" id="{2B83EB30-0295-9F4B-97CC-6F367CE959DA}"/>
                </a:ext>
              </a:extLst>
            </p:cNvPr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3540;p63">
              <a:extLst>
                <a:ext uri="{FF2B5EF4-FFF2-40B4-BE49-F238E27FC236}">
                  <a16:creationId xmlns:a16="http://schemas.microsoft.com/office/drawing/2014/main" id="{4AE31AAF-90FF-EF44-9CFE-9BC73EAB2155}"/>
                </a:ext>
              </a:extLst>
            </p:cNvPr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3541;p63">
              <a:extLst>
                <a:ext uri="{FF2B5EF4-FFF2-40B4-BE49-F238E27FC236}">
                  <a16:creationId xmlns:a16="http://schemas.microsoft.com/office/drawing/2014/main" id="{D35BEB5F-67DA-BC4E-A302-9DEC6BF2827F}"/>
                </a:ext>
              </a:extLst>
            </p:cNvPr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3542;p63">
              <a:extLst>
                <a:ext uri="{FF2B5EF4-FFF2-40B4-BE49-F238E27FC236}">
                  <a16:creationId xmlns:a16="http://schemas.microsoft.com/office/drawing/2014/main" id="{BE4A0A1C-459D-F84B-9673-B756D72CC6E7}"/>
                </a:ext>
              </a:extLst>
            </p:cNvPr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3543;p63">
              <a:extLst>
                <a:ext uri="{FF2B5EF4-FFF2-40B4-BE49-F238E27FC236}">
                  <a16:creationId xmlns:a16="http://schemas.microsoft.com/office/drawing/2014/main" id="{0FB08C26-2249-9D49-8001-03435E060D94}"/>
                </a:ext>
              </a:extLst>
            </p:cNvPr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3544;p63">
              <a:extLst>
                <a:ext uri="{FF2B5EF4-FFF2-40B4-BE49-F238E27FC236}">
                  <a16:creationId xmlns:a16="http://schemas.microsoft.com/office/drawing/2014/main" id="{404B8966-1070-1241-9BBB-770F4E7A0015}"/>
                </a:ext>
              </a:extLst>
            </p:cNvPr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3545;p63">
              <a:extLst>
                <a:ext uri="{FF2B5EF4-FFF2-40B4-BE49-F238E27FC236}">
                  <a16:creationId xmlns:a16="http://schemas.microsoft.com/office/drawing/2014/main" id="{FE805A4A-EAC7-6748-87D8-66CECC4F8B1F}"/>
                </a:ext>
              </a:extLst>
            </p:cNvPr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3546;p63">
              <a:extLst>
                <a:ext uri="{FF2B5EF4-FFF2-40B4-BE49-F238E27FC236}">
                  <a16:creationId xmlns:a16="http://schemas.microsoft.com/office/drawing/2014/main" id="{0DA712A6-2F6B-1245-B30A-66FE6CB5D1BE}"/>
                </a:ext>
              </a:extLst>
            </p:cNvPr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E1FAE5E-B2F2-564C-B91B-46E8A8F83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59" y="3319059"/>
            <a:ext cx="314982" cy="3149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4F0ADB-EEA3-B140-BA08-34D0D01244A9}"/>
              </a:ext>
            </a:extLst>
          </p:cNvPr>
          <p:cNvSpPr/>
          <p:nvPr/>
        </p:nvSpPr>
        <p:spPr>
          <a:xfrm>
            <a:off x="4316476" y="3072365"/>
            <a:ext cx="45719" cy="45719"/>
          </a:xfrm>
          <a:prstGeom prst="rect">
            <a:avLst/>
          </a:prstGeom>
          <a:solidFill>
            <a:srgbClr val="02314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0" name="Google Shape;13537;p63">
            <a:extLst>
              <a:ext uri="{FF2B5EF4-FFF2-40B4-BE49-F238E27FC236}">
                <a16:creationId xmlns:a16="http://schemas.microsoft.com/office/drawing/2014/main" id="{4737F766-F1EE-314A-9818-FAF40C377830}"/>
              </a:ext>
            </a:extLst>
          </p:cNvPr>
          <p:cNvGrpSpPr/>
          <p:nvPr/>
        </p:nvGrpSpPr>
        <p:grpSpPr>
          <a:xfrm>
            <a:off x="3295473" y="1964897"/>
            <a:ext cx="295623" cy="297506"/>
            <a:chOff x="3712952" y="1970604"/>
            <a:chExt cx="354363" cy="354395"/>
          </a:xfrm>
          <a:solidFill>
            <a:schemeClr val="tx2"/>
          </a:solidFill>
        </p:grpSpPr>
        <p:sp>
          <p:nvSpPr>
            <p:cNvPr id="501" name="Google Shape;13538;p63">
              <a:extLst>
                <a:ext uri="{FF2B5EF4-FFF2-40B4-BE49-F238E27FC236}">
                  <a16:creationId xmlns:a16="http://schemas.microsoft.com/office/drawing/2014/main" id="{8F587F2E-5925-FC45-AEB6-177F162E3963}"/>
                </a:ext>
              </a:extLst>
            </p:cNvPr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3539;p63">
              <a:extLst>
                <a:ext uri="{FF2B5EF4-FFF2-40B4-BE49-F238E27FC236}">
                  <a16:creationId xmlns:a16="http://schemas.microsoft.com/office/drawing/2014/main" id="{413BF53C-1EF1-0848-A794-4CC297968ACC}"/>
                </a:ext>
              </a:extLst>
            </p:cNvPr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3540;p63">
              <a:extLst>
                <a:ext uri="{FF2B5EF4-FFF2-40B4-BE49-F238E27FC236}">
                  <a16:creationId xmlns:a16="http://schemas.microsoft.com/office/drawing/2014/main" id="{0E206F0D-6608-FC4A-AE0E-5230FF4B2A40}"/>
                </a:ext>
              </a:extLst>
            </p:cNvPr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3541;p63">
              <a:extLst>
                <a:ext uri="{FF2B5EF4-FFF2-40B4-BE49-F238E27FC236}">
                  <a16:creationId xmlns:a16="http://schemas.microsoft.com/office/drawing/2014/main" id="{7E3F3F0A-E827-CE48-8B61-0B06F99751F4}"/>
                </a:ext>
              </a:extLst>
            </p:cNvPr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3542;p63">
              <a:extLst>
                <a:ext uri="{FF2B5EF4-FFF2-40B4-BE49-F238E27FC236}">
                  <a16:creationId xmlns:a16="http://schemas.microsoft.com/office/drawing/2014/main" id="{DC1F53BA-C9AB-2E44-950B-ACBFF2C1669C}"/>
                </a:ext>
              </a:extLst>
            </p:cNvPr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3543;p63">
              <a:extLst>
                <a:ext uri="{FF2B5EF4-FFF2-40B4-BE49-F238E27FC236}">
                  <a16:creationId xmlns:a16="http://schemas.microsoft.com/office/drawing/2014/main" id="{F0AEB41E-D163-4745-9D69-3D642A6338D6}"/>
                </a:ext>
              </a:extLst>
            </p:cNvPr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3544;p63">
              <a:extLst>
                <a:ext uri="{FF2B5EF4-FFF2-40B4-BE49-F238E27FC236}">
                  <a16:creationId xmlns:a16="http://schemas.microsoft.com/office/drawing/2014/main" id="{75080CD9-420D-6341-A4C7-7D3663D7DA27}"/>
                </a:ext>
              </a:extLst>
            </p:cNvPr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3545;p63">
              <a:extLst>
                <a:ext uri="{FF2B5EF4-FFF2-40B4-BE49-F238E27FC236}">
                  <a16:creationId xmlns:a16="http://schemas.microsoft.com/office/drawing/2014/main" id="{19CAB721-4E2A-CA41-8AA8-87E0481E2F06}"/>
                </a:ext>
              </a:extLst>
            </p:cNvPr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3546;p63">
              <a:extLst>
                <a:ext uri="{FF2B5EF4-FFF2-40B4-BE49-F238E27FC236}">
                  <a16:creationId xmlns:a16="http://schemas.microsoft.com/office/drawing/2014/main" id="{4009C93C-E481-E247-903E-97C3DA7B3A44}"/>
                </a:ext>
              </a:extLst>
            </p:cNvPr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0" name="Picture 509" descr="A close up of a logo&#10;&#10;Description automatically generated">
            <a:extLst>
              <a:ext uri="{FF2B5EF4-FFF2-40B4-BE49-F238E27FC236}">
                <a16:creationId xmlns:a16="http://schemas.microsoft.com/office/drawing/2014/main" id="{690983B6-4D34-6840-A951-4874D381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225" y="3319059"/>
            <a:ext cx="314982" cy="3149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2079" y="971850"/>
            <a:ext cx="4008546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br>
              <a:rPr lang="en" dirty="0"/>
            </a:br>
            <a:r>
              <a:rPr lang="en" dirty="0"/>
              <a:t>Dataset 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49" y="3290550"/>
            <a:ext cx="2281703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is the data from?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256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8119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is the data from? </a:t>
            </a:r>
            <a:endParaRPr dirty="0"/>
          </a:p>
        </p:txBody>
      </p:sp>
      <p:sp>
        <p:nvSpPr>
          <p:cNvPr id="773" name="Google Shape;773;p40"/>
          <p:cNvSpPr txBox="1">
            <a:spLocks noGrp="1"/>
          </p:cNvSpPr>
          <p:nvPr>
            <p:ph type="subTitle" idx="1"/>
          </p:nvPr>
        </p:nvSpPr>
        <p:spPr>
          <a:xfrm>
            <a:off x="6006000" y="2247874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sz="1400" dirty="0"/>
              <a:t>Based in Africa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1400" dirty="0"/>
              <a:t>O</a:t>
            </a:r>
            <a:r>
              <a:rPr lang="en" sz="1400" dirty="0" err="1"/>
              <a:t>perates</a:t>
            </a:r>
            <a:r>
              <a:rPr lang="en" sz="1400" dirty="0"/>
              <a:t> internationally in over 14 countries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sz="1400" dirty="0"/>
              <a:t>Customers can </a:t>
            </a:r>
            <a:br>
              <a:rPr lang="en" sz="1400" dirty="0"/>
            </a:br>
            <a:r>
              <a:rPr lang="en" sz="1400" dirty="0"/>
              <a:t>make mobile payment </a:t>
            </a:r>
            <a:r>
              <a:rPr lang="en" sz="1400" dirty="0" err="1"/>
              <a:t>tansactions</a:t>
            </a:r>
            <a:r>
              <a:rPr lang="en" sz="1400" dirty="0"/>
              <a:t> </a:t>
            </a:r>
          </a:p>
        </p:txBody>
      </p:sp>
      <p:grpSp>
        <p:nvGrpSpPr>
          <p:cNvPr id="777" name="Google Shape;777;p40"/>
          <p:cNvGrpSpPr/>
          <p:nvPr/>
        </p:nvGrpSpPr>
        <p:grpSpPr>
          <a:xfrm>
            <a:off x="580934" y="1662774"/>
            <a:ext cx="4706137" cy="2793970"/>
            <a:chOff x="1041903" y="1936461"/>
            <a:chExt cx="3784285" cy="2246679"/>
          </a:xfrm>
        </p:grpSpPr>
        <p:sp>
          <p:nvSpPr>
            <p:cNvPr id="778" name="Google Shape;778;p40"/>
            <p:cNvSpPr/>
            <p:nvPr/>
          </p:nvSpPr>
          <p:spPr>
            <a:xfrm>
              <a:off x="3948774" y="3433924"/>
              <a:ext cx="188935" cy="13"/>
            </a:xfrm>
            <a:custGeom>
              <a:avLst/>
              <a:gdLst/>
              <a:ahLst/>
              <a:cxnLst/>
              <a:rect l="l" t="t" r="r" b="b"/>
              <a:pathLst>
                <a:path w="14227" h="1" fill="none" extrusionOk="0">
                  <a:moveTo>
                    <a:pt x="1" y="0"/>
                  </a:moveTo>
                  <a:lnTo>
                    <a:pt x="14227" y="0"/>
                  </a:lnTo>
                </a:path>
              </a:pathLst>
            </a:custGeom>
            <a:solidFill>
              <a:srgbClr val="F3F3F3"/>
            </a:solidFill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40"/>
            <p:cNvGrpSpPr/>
            <p:nvPr/>
          </p:nvGrpSpPr>
          <p:grpSpPr>
            <a:xfrm>
              <a:off x="4088698" y="3407857"/>
              <a:ext cx="63780" cy="54671"/>
              <a:chOff x="5402331" y="3937355"/>
              <a:chExt cx="37776" cy="32380"/>
            </a:xfrm>
          </p:grpSpPr>
          <p:sp>
            <p:nvSpPr>
              <p:cNvPr id="780" name="Google Shape;780;p40"/>
              <p:cNvSpPr/>
              <p:nvPr/>
            </p:nvSpPr>
            <p:spPr>
              <a:xfrm>
                <a:off x="5402331" y="3937355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1"/>
                    </a:moveTo>
                    <a:cubicBezTo>
                      <a:pt x="2231" y="1"/>
                      <a:pt x="1714" y="189"/>
                      <a:pt x="1294" y="609"/>
                    </a:cubicBezTo>
                    <a:cubicBezTo>
                      <a:pt x="0" y="1903"/>
                      <a:pt x="919" y="4117"/>
                      <a:pt x="2746" y="4117"/>
                    </a:cubicBezTo>
                    <a:cubicBezTo>
                      <a:pt x="3883" y="4117"/>
                      <a:pt x="4802" y="3185"/>
                      <a:pt x="4802" y="2060"/>
                    </a:cubicBezTo>
                    <a:cubicBezTo>
                      <a:pt x="4802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5415174" y="3946990"/>
                <a:ext cx="15321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661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32" y="1416"/>
                    </a:cubicBezTo>
                    <a:cubicBezTo>
                      <a:pt x="701" y="1585"/>
                      <a:pt x="910" y="1661"/>
                      <a:pt x="1114" y="1661"/>
                    </a:cubicBezTo>
                    <a:cubicBezTo>
                      <a:pt x="1540" y="1661"/>
                      <a:pt x="1948" y="1333"/>
                      <a:pt x="1948" y="835"/>
                    </a:cubicBezTo>
                    <a:cubicBezTo>
                      <a:pt x="1948" y="376"/>
                      <a:pt x="1573" y="1"/>
                      <a:pt x="111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40"/>
            <p:cNvGrpSpPr/>
            <p:nvPr/>
          </p:nvGrpSpPr>
          <p:grpSpPr>
            <a:xfrm>
              <a:off x="3910703" y="3407857"/>
              <a:ext cx="63794" cy="54671"/>
              <a:chOff x="5296908" y="3937355"/>
              <a:chExt cx="37783" cy="32380"/>
            </a:xfrm>
          </p:grpSpPr>
          <p:sp>
            <p:nvSpPr>
              <p:cNvPr id="783" name="Google Shape;783;p40"/>
              <p:cNvSpPr/>
              <p:nvPr/>
            </p:nvSpPr>
            <p:spPr>
              <a:xfrm>
                <a:off x="5296908" y="3937355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8" y="1"/>
                    </a:moveTo>
                    <a:cubicBezTo>
                      <a:pt x="2231" y="1"/>
                      <a:pt x="1715" y="189"/>
                      <a:pt x="1295" y="609"/>
                    </a:cubicBezTo>
                    <a:cubicBezTo>
                      <a:pt x="1" y="1903"/>
                      <a:pt x="920" y="4117"/>
                      <a:pt x="2747" y="4117"/>
                    </a:cubicBezTo>
                    <a:cubicBezTo>
                      <a:pt x="3884" y="4117"/>
                      <a:pt x="4803" y="3185"/>
                      <a:pt x="4803" y="2060"/>
                    </a:cubicBezTo>
                    <a:cubicBezTo>
                      <a:pt x="4803" y="818"/>
                      <a:pt x="3792" y="1"/>
                      <a:pt x="27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5309846" y="3946990"/>
                <a:ext cx="15235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1" extrusionOk="0">
                    <a:moveTo>
                      <a:pt x="1102" y="1"/>
                    </a:moveTo>
                    <a:cubicBezTo>
                      <a:pt x="364" y="1"/>
                      <a:pt x="1" y="896"/>
                      <a:pt x="521" y="1416"/>
                    </a:cubicBezTo>
                    <a:cubicBezTo>
                      <a:pt x="690" y="1585"/>
                      <a:pt x="899" y="1661"/>
                      <a:pt x="1103" y="1661"/>
                    </a:cubicBezTo>
                    <a:cubicBezTo>
                      <a:pt x="1528" y="1661"/>
                      <a:pt x="1936" y="1333"/>
                      <a:pt x="1936" y="835"/>
                    </a:cubicBezTo>
                    <a:cubicBezTo>
                      <a:pt x="1936" y="376"/>
                      <a:pt x="1561" y="1"/>
                      <a:pt x="1102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40"/>
            <p:cNvGrpSpPr/>
            <p:nvPr/>
          </p:nvGrpSpPr>
          <p:grpSpPr>
            <a:xfrm>
              <a:off x="2981752" y="2049401"/>
              <a:ext cx="146669" cy="95265"/>
              <a:chOff x="4746712" y="3132773"/>
              <a:chExt cx="86869" cy="56424"/>
            </a:xfrm>
          </p:grpSpPr>
          <p:sp>
            <p:nvSpPr>
              <p:cNvPr id="786" name="Google Shape;786;p40"/>
              <p:cNvSpPr/>
              <p:nvPr/>
            </p:nvSpPr>
            <p:spPr>
              <a:xfrm>
                <a:off x="4746712" y="3132773"/>
                <a:ext cx="86869" cy="56424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7174" fill="none" extrusionOk="0">
                    <a:moveTo>
                      <a:pt x="0" y="1597"/>
                    </a:moveTo>
                    <a:cubicBezTo>
                      <a:pt x="242" y="1743"/>
                      <a:pt x="3532" y="7174"/>
                      <a:pt x="3532" y="7174"/>
                    </a:cubicBezTo>
                    <a:lnTo>
                      <a:pt x="6290" y="3315"/>
                    </a:lnTo>
                    <a:lnTo>
                      <a:pt x="11044" y="1"/>
                    </a:lnTo>
                    <a:close/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4746712" y="3145334"/>
                <a:ext cx="49479" cy="1352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1719" fill="none" extrusionOk="0">
                    <a:moveTo>
                      <a:pt x="0" y="0"/>
                    </a:moveTo>
                    <a:lnTo>
                      <a:pt x="6290" y="1718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40"/>
            <p:cNvGrpSpPr/>
            <p:nvPr/>
          </p:nvGrpSpPr>
          <p:grpSpPr>
            <a:xfrm>
              <a:off x="3027206" y="2067235"/>
              <a:ext cx="63780" cy="54790"/>
              <a:chOff x="4773634" y="3143336"/>
              <a:chExt cx="37776" cy="32451"/>
            </a:xfrm>
          </p:grpSpPr>
          <p:sp>
            <p:nvSpPr>
              <p:cNvPr id="789" name="Google Shape;789;p40"/>
              <p:cNvSpPr/>
              <p:nvPr/>
            </p:nvSpPr>
            <p:spPr>
              <a:xfrm>
                <a:off x="4773634" y="3143336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3" y="187"/>
                      <a:pt x="1295" y="605"/>
                    </a:cubicBezTo>
                    <a:cubicBezTo>
                      <a:pt x="1" y="1900"/>
                      <a:pt x="920" y="4125"/>
                      <a:pt x="2746" y="4125"/>
                    </a:cubicBezTo>
                    <a:cubicBezTo>
                      <a:pt x="3884" y="4125"/>
                      <a:pt x="4803" y="3206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4788664" y="3153041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35" y="0"/>
                    </a:moveTo>
                    <a:cubicBezTo>
                      <a:pt x="376" y="0"/>
                      <a:pt x="1" y="375"/>
                      <a:pt x="1" y="835"/>
                    </a:cubicBezTo>
                    <a:cubicBezTo>
                      <a:pt x="1" y="1295"/>
                      <a:pt x="376" y="1657"/>
                      <a:pt x="835" y="1657"/>
                    </a:cubicBezTo>
                    <a:cubicBezTo>
                      <a:pt x="1295" y="1657"/>
                      <a:pt x="1658" y="1295"/>
                      <a:pt x="1658" y="835"/>
                    </a:cubicBezTo>
                    <a:cubicBezTo>
                      <a:pt x="1658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0"/>
            <p:cNvGrpSpPr/>
            <p:nvPr/>
          </p:nvGrpSpPr>
          <p:grpSpPr>
            <a:xfrm>
              <a:off x="2943680" y="2046825"/>
              <a:ext cx="63780" cy="54804"/>
              <a:chOff x="4724163" y="3131248"/>
              <a:chExt cx="37776" cy="32459"/>
            </a:xfrm>
          </p:grpSpPr>
          <p:sp>
            <p:nvSpPr>
              <p:cNvPr id="792" name="Google Shape;792;p40"/>
              <p:cNvSpPr/>
              <p:nvPr/>
            </p:nvSpPr>
            <p:spPr>
              <a:xfrm>
                <a:off x="4724163" y="3131248"/>
                <a:ext cx="37776" cy="32459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7" extrusionOk="0">
                    <a:moveTo>
                      <a:pt x="2730" y="1"/>
                    </a:moveTo>
                    <a:cubicBezTo>
                      <a:pt x="2226" y="1"/>
                      <a:pt x="1712" y="188"/>
                      <a:pt x="1295" y="606"/>
                    </a:cubicBezTo>
                    <a:cubicBezTo>
                      <a:pt x="0" y="1900"/>
                      <a:pt x="920" y="4114"/>
                      <a:pt x="2746" y="4126"/>
                    </a:cubicBezTo>
                    <a:cubicBezTo>
                      <a:pt x="3883" y="4114"/>
                      <a:pt x="4803" y="3195"/>
                      <a:pt x="4803" y="2070"/>
                    </a:cubicBezTo>
                    <a:cubicBezTo>
                      <a:pt x="4803" y="824"/>
                      <a:pt x="3787" y="1"/>
                      <a:pt x="273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4739288" y="3140953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1" y="376"/>
                      <a:pt x="1" y="823"/>
                    </a:cubicBezTo>
                    <a:cubicBezTo>
                      <a:pt x="1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794;p40"/>
            <p:cNvGrpSpPr/>
            <p:nvPr/>
          </p:nvGrpSpPr>
          <p:grpSpPr>
            <a:xfrm>
              <a:off x="2995881" y="2122477"/>
              <a:ext cx="54631" cy="46929"/>
              <a:chOff x="4755081" y="3176054"/>
              <a:chExt cx="32357" cy="27795"/>
            </a:xfrm>
          </p:grpSpPr>
          <p:sp>
            <p:nvSpPr>
              <p:cNvPr id="795" name="Google Shape;795;p40"/>
              <p:cNvSpPr/>
              <p:nvPr/>
            </p:nvSpPr>
            <p:spPr>
              <a:xfrm>
                <a:off x="4755081" y="3176054"/>
                <a:ext cx="32357" cy="27795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3534" extrusionOk="0">
                    <a:moveTo>
                      <a:pt x="2338" y="0"/>
                    </a:moveTo>
                    <a:cubicBezTo>
                      <a:pt x="1904" y="0"/>
                      <a:pt x="1462" y="162"/>
                      <a:pt x="1101" y="522"/>
                    </a:cubicBezTo>
                    <a:cubicBezTo>
                      <a:pt x="1" y="1635"/>
                      <a:pt x="787" y="3534"/>
                      <a:pt x="2360" y="3534"/>
                    </a:cubicBezTo>
                    <a:cubicBezTo>
                      <a:pt x="3327" y="3534"/>
                      <a:pt x="4114" y="2735"/>
                      <a:pt x="4114" y="1768"/>
                    </a:cubicBezTo>
                    <a:cubicBezTo>
                      <a:pt x="4114" y="704"/>
                      <a:pt x="3245" y="0"/>
                      <a:pt x="23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4767924" y="3185768"/>
                <a:ext cx="9902" cy="8392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67" extrusionOk="0">
                    <a:moveTo>
                      <a:pt x="714" y="0"/>
                    </a:moveTo>
                    <a:cubicBezTo>
                      <a:pt x="243" y="0"/>
                      <a:pt x="1" y="569"/>
                      <a:pt x="339" y="908"/>
                    </a:cubicBezTo>
                    <a:cubicBezTo>
                      <a:pt x="449" y="1017"/>
                      <a:pt x="584" y="1066"/>
                      <a:pt x="716" y="1066"/>
                    </a:cubicBezTo>
                    <a:cubicBezTo>
                      <a:pt x="993" y="1066"/>
                      <a:pt x="1259" y="852"/>
                      <a:pt x="1259" y="533"/>
                    </a:cubicBezTo>
                    <a:cubicBezTo>
                      <a:pt x="1259" y="230"/>
                      <a:pt x="1017" y="0"/>
                      <a:pt x="7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0"/>
            <p:cNvGrpSpPr/>
            <p:nvPr/>
          </p:nvGrpSpPr>
          <p:grpSpPr>
            <a:xfrm>
              <a:off x="3092912" y="2027211"/>
              <a:ext cx="54790" cy="46942"/>
              <a:chOff x="4812550" y="3119631"/>
              <a:chExt cx="32451" cy="27803"/>
            </a:xfrm>
          </p:grpSpPr>
          <p:sp>
            <p:nvSpPr>
              <p:cNvPr id="798" name="Google Shape;798;p40"/>
              <p:cNvSpPr/>
              <p:nvPr/>
            </p:nvSpPr>
            <p:spPr>
              <a:xfrm>
                <a:off x="4812550" y="3119631"/>
                <a:ext cx="32451" cy="27803"/>
              </a:xfrm>
              <a:custGeom>
                <a:avLst/>
                <a:gdLst/>
                <a:ahLst/>
                <a:cxnLst/>
                <a:rect l="l" t="t" r="r" b="b"/>
                <a:pathLst>
                  <a:path w="4126" h="3535" extrusionOk="0">
                    <a:moveTo>
                      <a:pt x="2350" y="1"/>
                    </a:moveTo>
                    <a:cubicBezTo>
                      <a:pt x="1916" y="1"/>
                      <a:pt x="1473" y="162"/>
                      <a:pt x="1113" y="522"/>
                    </a:cubicBezTo>
                    <a:cubicBezTo>
                      <a:pt x="0" y="1635"/>
                      <a:pt x="798" y="3534"/>
                      <a:pt x="2371" y="3534"/>
                    </a:cubicBezTo>
                    <a:cubicBezTo>
                      <a:pt x="3339" y="3534"/>
                      <a:pt x="4125" y="2748"/>
                      <a:pt x="4125" y="1768"/>
                    </a:cubicBezTo>
                    <a:cubicBezTo>
                      <a:pt x="4125" y="705"/>
                      <a:pt x="3256" y="1"/>
                      <a:pt x="23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4826912" y="3129352"/>
                <a:ext cx="8478" cy="837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65" extrusionOk="0">
                    <a:moveTo>
                      <a:pt x="533" y="0"/>
                    </a:moveTo>
                    <a:cubicBezTo>
                      <a:pt x="243" y="0"/>
                      <a:pt x="1" y="242"/>
                      <a:pt x="1" y="532"/>
                    </a:cubicBezTo>
                    <a:cubicBezTo>
                      <a:pt x="1" y="835"/>
                      <a:pt x="243" y="1065"/>
                      <a:pt x="533" y="1065"/>
                    </a:cubicBezTo>
                    <a:cubicBezTo>
                      <a:pt x="835" y="1065"/>
                      <a:pt x="1077" y="835"/>
                      <a:pt x="1077" y="532"/>
                    </a:cubicBezTo>
                    <a:cubicBezTo>
                      <a:pt x="1077" y="242"/>
                      <a:pt x="835" y="0"/>
                      <a:pt x="53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40"/>
            <p:cNvGrpSpPr/>
            <p:nvPr/>
          </p:nvGrpSpPr>
          <p:grpSpPr>
            <a:xfrm>
              <a:off x="4093678" y="3585401"/>
              <a:ext cx="401114" cy="369164"/>
              <a:chOff x="5405280" y="4042510"/>
              <a:chExt cx="237570" cy="218647"/>
            </a:xfrm>
          </p:grpSpPr>
          <p:sp>
            <p:nvSpPr>
              <p:cNvPr id="801" name="Google Shape;801;p40"/>
              <p:cNvSpPr/>
              <p:nvPr/>
            </p:nvSpPr>
            <p:spPr>
              <a:xfrm>
                <a:off x="5405280" y="4042510"/>
                <a:ext cx="144999" cy="173832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2102" fill="none" extrusionOk="0">
                    <a:moveTo>
                      <a:pt x="0" y="12037"/>
                    </a:moveTo>
                    <a:cubicBezTo>
                      <a:pt x="702" y="12073"/>
                      <a:pt x="12302" y="22101"/>
                      <a:pt x="12302" y="22101"/>
                    </a:cubicBezTo>
                    <a:lnTo>
                      <a:pt x="11819" y="13005"/>
                    </a:lnTo>
                    <a:lnTo>
                      <a:pt x="18435" y="1"/>
                    </a:lnTo>
                    <a:lnTo>
                      <a:pt x="0" y="1252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5502036" y="4125093"/>
                <a:ext cx="134350" cy="135585"/>
              </a:xfrm>
              <a:custGeom>
                <a:avLst/>
                <a:gdLst/>
                <a:ahLst/>
                <a:cxnLst/>
                <a:rect l="l" t="t" r="r" b="b"/>
                <a:pathLst>
                  <a:path w="17082" h="17239" fill="none" extrusionOk="0">
                    <a:moveTo>
                      <a:pt x="13513" y="17239"/>
                    </a:moveTo>
                    <a:lnTo>
                      <a:pt x="12690" y="8614"/>
                    </a:lnTo>
                    <a:lnTo>
                      <a:pt x="17081" y="1"/>
                    </a:lnTo>
                    <a:lnTo>
                      <a:pt x="0" y="2021"/>
                    </a:lnTo>
                    <a:close/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5543704" y="4042990"/>
                <a:ext cx="99146" cy="81639"/>
              </a:xfrm>
              <a:custGeom>
                <a:avLst/>
                <a:gdLst/>
                <a:ahLst/>
                <a:cxnLst/>
                <a:rect l="l" t="t" r="r" b="b"/>
                <a:pathLst>
                  <a:path w="12606" h="10380" fill="none" extrusionOk="0">
                    <a:moveTo>
                      <a:pt x="1" y="0"/>
                    </a:moveTo>
                    <a:lnTo>
                      <a:pt x="12606" y="1037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5501941" y="4140980"/>
                <a:ext cx="103708" cy="51862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6594" fill="none" extrusionOk="0">
                    <a:moveTo>
                      <a:pt x="13186" y="6594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5495854" y="4211010"/>
                <a:ext cx="105989" cy="50147"/>
              </a:xfrm>
              <a:custGeom>
                <a:avLst/>
                <a:gdLst/>
                <a:ahLst/>
                <a:cxnLst/>
                <a:rect l="l" t="t" r="r" b="b"/>
                <a:pathLst>
                  <a:path w="13476" h="6376" fill="none" extrusionOk="0">
                    <a:moveTo>
                      <a:pt x="0" y="0"/>
                    </a:moveTo>
                    <a:lnTo>
                      <a:pt x="13476" y="6375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405280" y="4134420"/>
                <a:ext cx="96669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12291" h="835" fill="none" extrusionOk="0">
                    <a:moveTo>
                      <a:pt x="12290" y="83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40"/>
            <p:cNvGrpSpPr/>
            <p:nvPr/>
          </p:nvGrpSpPr>
          <p:grpSpPr>
            <a:xfrm>
              <a:off x="4055765" y="3725603"/>
              <a:ext cx="63780" cy="54671"/>
              <a:chOff x="5382826" y="4125549"/>
              <a:chExt cx="37776" cy="32380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5382826" y="4125549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4" y="0"/>
                    </a:moveTo>
                    <a:cubicBezTo>
                      <a:pt x="2229" y="0"/>
                      <a:pt x="1714" y="188"/>
                      <a:pt x="1295" y="608"/>
                    </a:cubicBezTo>
                    <a:cubicBezTo>
                      <a:pt x="0" y="1902"/>
                      <a:pt x="907" y="4116"/>
                      <a:pt x="2746" y="4116"/>
                    </a:cubicBezTo>
                    <a:cubicBezTo>
                      <a:pt x="3871" y="4116"/>
                      <a:pt x="4790" y="3197"/>
                      <a:pt x="4803" y="2060"/>
                    </a:cubicBezTo>
                    <a:cubicBezTo>
                      <a:pt x="4794" y="817"/>
                      <a:pt x="3787" y="0"/>
                      <a:pt x="27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5395669" y="4135176"/>
                <a:ext cx="15227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2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3" y="1661"/>
                    </a:cubicBezTo>
                    <a:cubicBezTo>
                      <a:pt x="1528" y="1661"/>
                      <a:pt x="1936" y="1334"/>
                      <a:pt x="1936" y="836"/>
                    </a:cubicBezTo>
                    <a:cubicBezTo>
                      <a:pt x="1936" y="376"/>
                      <a:pt x="1561" y="1"/>
                      <a:pt x="1113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40"/>
            <p:cNvGrpSpPr/>
            <p:nvPr/>
          </p:nvGrpSpPr>
          <p:grpSpPr>
            <a:xfrm>
              <a:off x="4212540" y="3843855"/>
              <a:ext cx="63794" cy="54644"/>
              <a:chOff x="5475680" y="4195587"/>
              <a:chExt cx="37783" cy="32364"/>
            </a:xfrm>
          </p:grpSpPr>
          <p:sp>
            <p:nvSpPr>
              <p:cNvPr id="811" name="Google Shape;811;p40"/>
              <p:cNvSpPr/>
              <p:nvPr/>
            </p:nvSpPr>
            <p:spPr>
              <a:xfrm>
                <a:off x="5475680" y="4195587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2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1" y="1901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5488523" y="4205300"/>
                <a:ext cx="15329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658" extrusionOk="0">
                    <a:moveTo>
                      <a:pt x="1114" y="0"/>
                    </a:moveTo>
                    <a:cubicBezTo>
                      <a:pt x="376" y="0"/>
                      <a:pt x="1" y="883"/>
                      <a:pt x="533" y="1416"/>
                    </a:cubicBezTo>
                    <a:cubicBezTo>
                      <a:pt x="700" y="1583"/>
                      <a:pt x="905" y="1657"/>
                      <a:pt x="1106" y="1657"/>
                    </a:cubicBezTo>
                    <a:cubicBezTo>
                      <a:pt x="1531" y="1657"/>
                      <a:pt x="1940" y="1324"/>
                      <a:pt x="1948" y="823"/>
                    </a:cubicBezTo>
                    <a:cubicBezTo>
                      <a:pt x="1948" y="363"/>
                      <a:pt x="1573" y="0"/>
                      <a:pt x="1114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40"/>
            <p:cNvGrpSpPr/>
            <p:nvPr/>
          </p:nvGrpSpPr>
          <p:grpSpPr>
            <a:xfrm>
              <a:off x="4308603" y="3559546"/>
              <a:ext cx="56238" cy="54472"/>
              <a:chOff x="5532575" y="4027197"/>
              <a:chExt cx="33308" cy="32262"/>
            </a:xfrm>
          </p:grpSpPr>
          <p:sp>
            <p:nvSpPr>
              <p:cNvPr id="814" name="Google Shape;814;p40"/>
              <p:cNvSpPr/>
              <p:nvPr/>
            </p:nvSpPr>
            <p:spPr>
              <a:xfrm>
                <a:off x="5532575" y="4027197"/>
                <a:ext cx="33308" cy="32262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102" extrusionOk="0">
                    <a:moveTo>
                      <a:pt x="1984" y="0"/>
                    </a:moveTo>
                    <a:cubicBezTo>
                      <a:pt x="871" y="49"/>
                      <a:pt x="0" y="1004"/>
                      <a:pt x="37" y="2117"/>
                    </a:cubicBezTo>
                    <a:cubicBezTo>
                      <a:pt x="73" y="3227"/>
                      <a:pt x="980" y="4101"/>
                      <a:pt x="2084" y="4101"/>
                    </a:cubicBezTo>
                    <a:cubicBezTo>
                      <a:pt x="2099" y="4101"/>
                      <a:pt x="2114" y="4101"/>
                      <a:pt x="2130" y="4101"/>
                    </a:cubicBezTo>
                    <a:lnTo>
                      <a:pt x="2275" y="4101"/>
                    </a:lnTo>
                    <a:cubicBezTo>
                      <a:pt x="3375" y="4028"/>
                      <a:pt x="4234" y="3085"/>
                      <a:pt x="4186" y="1984"/>
                    </a:cubicBezTo>
                    <a:cubicBezTo>
                      <a:pt x="4150" y="871"/>
                      <a:pt x="3242" y="0"/>
                      <a:pt x="21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540661" y="4036792"/>
                <a:ext cx="15502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661" extrusionOk="0">
                    <a:moveTo>
                      <a:pt x="1098" y="1"/>
                    </a:moveTo>
                    <a:cubicBezTo>
                      <a:pt x="1083" y="1"/>
                      <a:pt x="1068" y="1"/>
                      <a:pt x="1053" y="2"/>
                    </a:cubicBezTo>
                    <a:cubicBezTo>
                      <a:pt x="315" y="50"/>
                      <a:pt x="1" y="970"/>
                      <a:pt x="557" y="1453"/>
                    </a:cubicBezTo>
                    <a:cubicBezTo>
                      <a:pt x="721" y="1596"/>
                      <a:pt x="913" y="1660"/>
                      <a:pt x="1100" y="1660"/>
                    </a:cubicBezTo>
                    <a:cubicBezTo>
                      <a:pt x="1548" y="1660"/>
                      <a:pt x="1970" y="1296"/>
                      <a:pt x="1936" y="776"/>
                    </a:cubicBezTo>
                    <a:cubicBezTo>
                      <a:pt x="1901" y="332"/>
                      <a:pt x="1527" y="1"/>
                      <a:pt x="1098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40"/>
            <p:cNvGrpSpPr/>
            <p:nvPr/>
          </p:nvGrpSpPr>
          <p:grpSpPr>
            <a:xfrm>
              <a:off x="4406750" y="3927873"/>
              <a:ext cx="56556" cy="54485"/>
              <a:chOff x="5590706" y="4245348"/>
              <a:chExt cx="33497" cy="32270"/>
            </a:xfrm>
          </p:grpSpPr>
          <p:sp>
            <p:nvSpPr>
              <p:cNvPr id="817" name="Google Shape;817;p40"/>
              <p:cNvSpPr/>
              <p:nvPr/>
            </p:nvSpPr>
            <p:spPr>
              <a:xfrm>
                <a:off x="5590706" y="4245348"/>
                <a:ext cx="33497" cy="322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4103" extrusionOk="0">
                    <a:moveTo>
                      <a:pt x="2175" y="0"/>
                    </a:moveTo>
                    <a:cubicBezTo>
                      <a:pt x="2160" y="0"/>
                      <a:pt x="2145" y="1"/>
                      <a:pt x="2130" y="1"/>
                    </a:cubicBezTo>
                    <a:lnTo>
                      <a:pt x="1984" y="1"/>
                    </a:lnTo>
                    <a:cubicBezTo>
                      <a:pt x="872" y="49"/>
                      <a:pt x="1" y="993"/>
                      <a:pt x="37" y="2118"/>
                    </a:cubicBezTo>
                    <a:cubicBezTo>
                      <a:pt x="73" y="3228"/>
                      <a:pt x="980" y="4102"/>
                      <a:pt x="2085" y="4102"/>
                    </a:cubicBezTo>
                    <a:cubicBezTo>
                      <a:pt x="2100" y="4102"/>
                      <a:pt x="2115" y="4102"/>
                      <a:pt x="2130" y="4102"/>
                    </a:cubicBezTo>
                    <a:lnTo>
                      <a:pt x="2275" y="4102"/>
                    </a:lnTo>
                    <a:cubicBezTo>
                      <a:pt x="3388" y="4041"/>
                      <a:pt x="4259" y="3098"/>
                      <a:pt x="4222" y="1985"/>
                    </a:cubicBezTo>
                    <a:cubicBezTo>
                      <a:pt x="4175" y="875"/>
                      <a:pt x="3279" y="0"/>
                      <a:pt x="217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5598791" y="4254944"/>
                <a:ext cx="1540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659" extrusionOk="0">
                    <a:moveTo>
                      <a:pt x="1106" y="0"/>
                    </a:moveTo>
                    <a:cubicBezTo>
                      <a:pt x="1085" y="0"/>
                      <a:pt x="1063" y="1"/>
                      <a:pt x="1041" y="3"/>
                    </a:cubicBezTo>
                    <a:cubicBezTo>
                      <a:pt x="303" y="51"/>
                      <a:pt x="1" y="970"/>
                      <a:pt x="557" y="1454"/>
                    </a:cubicBezTo>
                    <a:cubicBezTo>
                      <a:pt x="720" y="1596"/>
                      <a:pt x="909" y="1659"/>
                      <a:pt x="1093" y="1659"/>
                    </a:cubicBezTo>
                    <a:cubicBezTo>
                      <a:pt x="1538" y="1659"/>
                      <a:pt x="1958" y="1290"/>
                      <a:pt x="1924" y="777"/>
                    </a:cubicBezTo>
                    <a:cubicBezTo>
                      <a:pt x="1901" y="339"/>
                      <a:pt x="1538" y="0"/>
                      <a:pt x="110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40"/>
            <p:cNvGrpSpPr/>
            <p:nvPr/>
          </p:nvGrpSpPr>
          <p:grpSpPr>
            <a:xfrm>
              <a:off x="4453984" y="3698805"/>
              <a:ext cx="55906" cy="54631"/>
              <a:chOff x="5618681" y="4109677"/>
              <a:chExt cx="33112" cy="32357"/>
            </a:xfrm>
          </p:grpSpPr>
          <p:sp>
            <p:nvSpPr>
              <p:cNvPr id="820" name="Google Shape;820;p40"/>
              <p:cNvSpPr/>
              <p:nvPr/>
            </p:nvSpPr>
            <p:spPr>
              <a:xfrm>
                <a:off x="5618681" y="4109677"/>
                <a:ext cx="33112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4114" extrusionOk="0">
                    <a:moveTo>
                      <a:pt x="1984" y="1"/>
                    </a:moveTo>
                    <a:cubicBezTo>
                      <a:pt x="871" y="61"/>
                      <a:pt x="0" y="1005"/>
                      <a:pt x="36" y="2130"/>
                    </a:cubicBezTo>
                    <a:cubicBezTo>
                      <a:pt x="84" y="3235"/>
                      <a:pt x="992" y="4114"/>
                      <a:pt x="2106" y="4114"/>
                    </a:cubicBezTo>
                    <a:cubicBezTo>
                      <a:pt x="2114" y="4114"/>
                      <a:pt x="2121" y="4114"/>
                      <a:pt x="2129" y="4114"/>
                    </a:cubicBezTo>
                    <a:lnTo>
                      <a:pt x="2274" y="4114"/>
                    </a:lnTo>
                    <a:cubicBezTo>
                      <a:pt x="3375" y="4029"/>
                      <a:pt x="4210" y="3086"/>
                      <a:pt x="4173" y="1985"/>
                    </a:cubicBezTo>
                    <a:cubicBezTo>
                      <a:pt x="4137" y="884"/>
                      <a:pt x="3230" y="13"/>
                      <a:pt x="2129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5626767" y="4119280"/>
                <a:ext cx="15494" cy="13056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660" extrusionOk="0">
                    <a:moveTo>
                      <a:pt x="1098" y="1"/>
                    </a:moveTo>
                    <a:cubicBezTo>
                      <a:pt x="1083" y="1"/>
                      <a:pt x="1068" y="1"/>
                      <a:pt x="1053" y="2"/>
                    </a:cubicBezTo>
                    <a:cubicBezTo>
                      <a:pt x="315" y="62"/>
                      <a:pt x="0" y="970"/>
                      <a:pt x="557" y="1453"/>
                    </a:cubicBezTo>
                    <a:cubicBezTo>
                      <a:pt x="721" y="1596"/>
                      <a:pt x="913" y="1660"/>
                      <a:pt x="1100" y="1660"/>
                    </a:cubicBezTo>
                    <a:cubicBezTo>
                      <a:pt x="1547" y="1660"/>
                      <a:pt x="1970" y="1296"/>
                      <a:pt x="1936" y="776"/>
                    </a:cubicBezTo>
                    <a:cubicBezTo>
                      <a:pt x="1901" y="332"/>
                      <a:pt x="1527" y="1"/>
                      <a:pt x="109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" name="Google Shape;822;p40"/>
            <p:cNvGrpSpPr/>
            <p:nvPr/>
          </p:nvGrpSpPr>
          <p:grpSpPr>
            <a:xfrm>
              <a:off x="4218649" y="3730184"/>
              <a:ext cx="53024" cy="45428"/>
              <a:chOff x="5479298" y="4128262"/>
              <a:chExt cx="31405" cy="26906"/>
            </a:xfrm>
          </p:grpSpPr>
          <p:sp>
            <p:nvSpPr>
              <p:cNvPr id="823" name="Google Shape;823;p40"/>
              <p:cNvSpPr/>
              <p:nvPr/>
            </p:nvSpPr>
            <p:spPr>
              <a:xfrm>
                <a:off x="5479298" y="4128262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2"/>
                      <a:pt x="762" y="3420"/>
                      <a:pt x="2287" y="3420"/>
                    </a:cubicBezTo>
                    <a:cubicBezTo>
                      <a:pt x="3230" y="3420"/>
                      <a:pt x="3992" y="2658"/>
                      <a:pt x="3992" y="1715"/>
                    </a:cubicBezTo>
                    <a:cubicBezTo>
                      <a:pt x="3992" y="683"/>
                      <a:pt x="3150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5493471" y="4137936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8" y="1"/>
                      <a:pt x="1" y="218"/>
                      <a:pt x="1" y="485"/>
                    </a:cubicBezTo>
                    <a:cubicBezTo>
                      <a:pt x="1" y="751"/>
                      <a:pt x="218" y="968"/>
                      <a:pt x="485" y="968"/>
                    </a:cubicBezTo>
                    <a:cubicBezTo>
                      <a:pt x="751" y="968"/>
                      <a:pt x="968" y="751"/>
                      <a:pt x="968" y="485"/>
                    </a:cubicBezTo>
                    <a:cubicBezTo>
                      <a:pt x="968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40"/>
            <p:cNvGrpSpPr/>
            <p:nvPr/>
          </p:nvGrpSpPr>
          <p:grpSpPr>
            <a:xfrm>
              <a:off x="4393577" y="3817735"/>
              <a:ext cx="53183" cy="45415"/>
              <a:chOff x="5582903" y="4180116"/>
              <a:chExt cx="31499" cy="26898"/>
            </a:xfrm>
          </p:grpSpPr>
          <p:sp>
            <p:nvSpPr>
              <p:cNvPr id="826" name="Google Shape;826;p40"/>
              <p:cNvSpPr/>
              <p:nvPr/>
            </p:nvSpPr>
            <p:spPr>
              <a:xfrm>
                <a:off x="5582903" y="4180116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1"/>
                    </a:moveTo>
                    <a:cubicBezTo>
                      <a:pt x="1855" y="1"/>
                      <a:pt x="1425" y="156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4005" y="2658"/>
                      <a:pt x="4005" y="1714"/>
                    </a:cubicBezTo>
                    <a:cubicBezTo>
                      <a:pt x="4005" y="683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5597084" y="4189790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40"/>
            <p:cNvGrpSpPr/>
            <p:nvPr/>
          </p:nvGrpSpPr>
          <p:grpSpPr>
            <a:xfrm>
              <a:off x="1721230" y="2235576"/>
              <a:ext cx="100577" cy="96554"/>
              <a:chOff x="4000135" y="3243041"/>
              <a:chExt cx="59570" cy="57186"/>
            </a:xfrm>
          </p:grpSpPr>
          <p:sp>
            <p:nvSpPr>
              <p:cNvPr id="829" name="Google Shape;829;p40"/>
              <p:cNvSpPr/>
              <p:nvPr/>
            </p:nvSpPr>
            <p:spPr>
              <a:xfrm>
                <a:off x="4000135" y="3243041"/>
                <a:ext cx="59570" cy="57092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7259" fill="none" extrusionOk="0">
                    <a:moveTo>
                      <a:pt x="1" y="2323"/>
                    </a:moveTo>
                    <a:lnTo>
                      <a:pt x="2577" y="7259"/>
                    </a:lnTo>
                    <a:lnTo>
                      <a:pt x="7573" y="4114"/>
                    </a:lnTo>
                    <a:lnTo>
                      <a:pt x="5541" y="1"/>
                    </a:lnTo>
                    <a:lnTo>
                      <a:pt x="352" y="2323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4024210" y="3246847"/>
                <a:ext cx="15706" cy="5338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6787" fill="none" extrusionOk="0">
                    <a:moveTo>
                      <a:pt x="0" y="6787"/>
                    </a:moveTo>
                    <a:lnTo>
                      <a:pt x="1996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4002896" y="3261311"/>
                <a:ext cx="56809" cy="14086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91" fill="none" extrusionOk="0">
                    <a:moveTo>
                      <a:pt x="7222" y="1791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2" name="Google Shape;832;p40"/>
            <p:cNvGrpSpPr/>
            <p:nvPr/>
          </p:nvGrpSpPr>
          <p:grpSpPr>
            <a:xfrm>
              <a:off x="1683318" y="2240357"/>
              <a:ext cx="63794" cy="54671"/>
              <a:chOff x="3977681" y="3245872"/>
              <a:chExt cx="37783" cy="32380"/>
            </a:xfrm>
          </p:grpSpPr>
          <p:sp>
            <p:nvSpPr>
              <p:cNvPr id="833" name="Google Shape;833;p40"/>
              <p:cNvSpPr/>
              <p:nvPr/>
            </p:nvSpPr>
            <p:spPr>
              <a:xfrm>
                <a:off x="3977681" y="3245872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26" y="1"/>
                    </a:moveTo>
                    <a:cubicBezTo>
                      <a:pt x="2219" y="1"/>
                      <a:pt x="1703" y="189"/>
                      <a:pt x="1283" y="608"/>
                    </a:cubicBezTo>
                    <a:cubicBezTo>
                      <a:pt x="1" y="1903"/>
                      <a:pt x="908" y="4117"/>
                      <a:pt x="2747" y="4117"/>
                    </a:cubicBezTo>
                    <a:cubicBezTo>
                      <a:pt x="3872" y="4104"/>
                      <a:pt x="4791" y="3185"/>
                      <a:pt x="4803" y="2060"/>
                    </a:cubicBezTo>
                    <a:cubicBezTo>
                      <a:pt x="4795" y="818"/>
                      <a:pt x="3782" y="1"/>
                      <a:pt x="27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3992718" y="3255507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40"/>
            <p:cNvGrpSpPr/>
            <p:nvPr/>
          </p:nvGrpSpPr>
          <p:grpSpPr>
            <a:xfrm>
              <a:off x="1789991" y="2268721"/>
              <a:ext cx="53024" cy="45588"/>
              <a:chOff x="4040860" y="3262672"/>
              <a:chExt cx="31405" cy="27001"/>
            </a:xfrm>
          </p:grpSpPr>
          <p:sp>
            <p:nvSpPr>
              <p:cNvPr id="836" name="Google Shape;836;p40"/>
              <p:cNvSpPr/>
              <p:nvPr/>
            </p:nvSpPr>
            <p:spPr>
              <a:xfrm>
                <a:off x="4040860" y="3262672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32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4054938" y="3272346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63" y="968"/>
                      <a:pt x="968" y="751"/>
                      <a:pt x="968" y="484"/>
                    </a:cubicBezTo>
                    <a:cubicBezTo>
                      <a:pt x="968" y="218"/>
                      <a:pt x="763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40"/>
            <p:cNvGrpSpPr/>
            <p:nvPr/>
          </p:nvGrpSpPr>
          <p:grpSpPr>
            <a:xfrm>
              <a:off x="1756580" y="2214104"/>
              <a:ext cx="53011" cy="45428"/>
              <a:chOff x="4021072" y="3230323"/>
              <a:chExt cx="31397" cy="26906"/>
            </a:xfrm>
          </p:grpSpPr>
          <p:sp>
            <p:nvSpPr>
              <p:cNvPr id="839" name="Google Shape;839;p40"/>
              <p:cNvSpPr/>
              <p:nvPr/>
            </p:nvSpPr>
            <p:spPr>
              <a:xfrm>
                <a:off x="4021072" y="3230323"/>
                <a:ext cx="31397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1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4035245" y="323999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40"/>
            <p:cNvGrpSpPr/>
            <p:nvPr/>
          </p:nvGrpSpPr>
          <p:grpSpPr>
            <a:xfrm>
              <a:off x="1723488" y="2310578"/>
              <a:ext cx="53183" cy="45495"/>
              <a:chOff x="4001472" y="3287462"/>
              <a:chExt cx="31499" cy="26945"/>
            </a:xfrm>
          </p:grpSpPr>
          <p:sp>
            <p:nvSpPr>
              <p:cNvPr id="842" name="Google Shape;842;p40"/>
              <p:cNvSpPr/>
              <p:nvPr/>
            </p:nvSpPr>
            <p:spPr>
              <a:xfrm>
                <a:off x="4001472" y="3287462"/>
                <a:ext cx="31499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6" extrusionOk="0">
                    <a:moveTo>
                      <a:pt x="2276" y="1"/>
                    </a:moveTo>
                    <a:cubicBezTo>
                      <a:pt x="1854" y="1"/>
                      <a:pt x="1425" y="158"/>
                      <a:pt x="1077" y="510"/>
                    </a:cubicBezTo>
                    <a:cubicBezTo>
                      <a:pt x="0" y="1587"/>
                      <a:pt x="762" y="3425"/>
                      <a:pt x="2286" y="3425"/>
                    </a:cubicBezTo>
                    <a:cubicBezTo>
                      <a:pt x="3230" y="3425"/>
                      <a:pt x="3992" y="2663"/>
                      <a:pt x="4004" y="1720"/>
                    </a:cubicBezTo>
                    <a:cubicBezTo>
                      <a:pt x="4004" y="688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4014410" y="3297175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0" y="921"/>
                      <a:pt x="520" y="964"/>
                      <a:pt x="638" y="964"/>
                    </a:cubicBezTo>
                    <a:cubicBezTo>
                      <a:pt x="886" y="964"/>
                      <a:pt x="1125" y="772"/>
                      <a:pt x="1125" y="485"/>
                    </a:cubicBezTo>
                    <a:cubicBezTo>
                      <a:pt x="1125" y="206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4" name="Google Shape;844;p40"/>
            <p:cNvGrpSpPr/>
            <p:nvPr/>
          </p:nvGrpSpPr>
          <p:grpSpPr>
            <a:xfrm>
              <a:off x="1902426" y="2283767"/>
              <a:ext cx="259118" cy="186189"/>
              <a:chOff x="4107453" y="3271583"/>
              <a:chExt cx="153470" cy="110275"/>
            </a:xfrm>
          </p:grpSpPr>
          <p:sp>
            <p:nvSpPr>
              <p:cNvPr id="845" name="Google Shape;845;p40"/>
              <p:cNvSpPr/>
              <p:nvPr/>
            </p:nvSpPr>
            <p:spPr>
              <a:xfrm>
                <a:off x="4107453" y="3271583"/>
                <a:ext cx="153470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19513" h="14021" fill="none" extrusionOk="0">
                    <a:moveTo>
                      <a:pt x="19513" y="14021"/>
                    </a:moveTo>
                    <a:lnTo>
                      <a:pt x="14844" y="968"/>
                    </a:lnTo>
                    <a:lnTo>
                      <a:pt x="5674" y="1"/>
                    </a:lnTo>
                    <a:lnTo>
                      <a:pt x="1" y="968"/>
                    </a:lnTo>
                    <a:lnTo>
                      <a:pt x="8977" y="2674"/>
                    </a:lnTo>
                    <a:lnTo>
                      <a:pt x="14360" y="10102"/>
                    </a:lnTo>
                    <a:lnTo>
                      <a:pt x="19029" y="1402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4155886" y="3271968"/>
                <a:ext cx="22171" cy="20559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614" fill="none" extrusionOk="0">
                    <a:moveTo>
                      <a:pt x="2819" y="261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4178049" y="3279196"/>
                <a:ext cx="42345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1695" fill="none" extrusionOk="0">
                    <a:moveTo>
                      <a:pt x="1" y="1694"/>
                    </a:moveTo>
                    <a:lnTo>
                      <a:pt x="5384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4220387" y="3279196"/>
                <a:ext cx="8" cy="7174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22" fill="none" extrusionOk="0">
                    <a:moveTo>
                      <a:pt x="1" y="0"/>
                    </a:moveTo>
                    <a:lnTo>
                      <a:pt x="1" y="912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40"/>
            <p:cNvGrpSpPr/>
            <p:nvPr/>
          </p:nvGrpSpPr>
          <p:grpSpPr>
            <a:xfrm>
              <a:off x="1952223" y="2262294"/>
              <a:ext cx="53183" cy="45588"/>
              <a:chOff x="4136947" y="3258865"/>
              <a:chExt cx="31499" cy="27001"/>
            </a:xfrm>
          </p:grpSpPr>
          <p:sp>
            <p:nvSpPr>
              <p:cNvPr id="850" name="Google Shape;850;p40"/>
              <p:cNvSpPr/>
              <p:nvPr/>
            </p:nvSpPr>
            <p:spPr>
              <a:xfrm>
                <a:off x="4136947" y="3258865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5" y="1"/>
                    </a:moveTo>
                    <a:cubicBezTo>
                      <a:pt x="1866" y="1"/>
                      <a:pt x="1438" y="157"/>
                      <a:pt x="1090" y="505"/>
                    </a:cubicBezTo>
                    <a:cubicBezTo>
                      <a:pt x="1" y="1581"/>
                      <a:pt x="775" y="3432"/>
                      <a:pt x="2299" y="3432"/>
                    </a:cubicBezTo>
                    <a:cubicBezTo>
                      <a:pt x="3243" y="3420"/>
                      <a:pt x="4005" y="2658"/>
                      <a:pt x="4005" y="1715"/>
                    </a:cubicBezTo>
                    <a:cubicBezTo>
                      <a:pt x="4005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4151222" y="3268539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06" y="1"/>
                      <a:pt x="0" y="218"/>
                      <a:pt x="0" y="485"/>
                    </a:cubicBezTo>
                    <a:cubicBezTo>
                      <a:pt x="0" y="751"/>
                      <a:pt x="206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40"/>
            <p:cNvGrpSpPr/>
            <p:nvPr/>
          </p:nvGrpSpPr>
          <p:grpSpPr>
            <a:xfrm>
              <a:off x="1864036" y="2275149"/>
              <a:ext cx="53130" cy="45415"/>
              <a:chOff x="4084715" y="3266478"/>
              <a:chExt cx="31468" cy="26898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4084715" y="3266478"/>
                <a:ext cx="31468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420" extrusionOk="0">
                    <a:moveTo>
                      <a:pt x="2279" y="1"/>
                    </a:moveTo>
                    <a:cubicBezTo>
                      <a:pt x="1859" y="1"/>
                      <a:pt x="1429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26"/>
                    </a:cubicBezTo>
                    <a:cubicBezTo>
                      <a:pt x="4001" y="686"/>
                      <a:pt x="3161" y="1"/>
                      <a:pt x="22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4098896" y="3276152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40"/>
            <p:cNvGrpSpPr/>
            <p:nvPr/>
          </p:nvGrpSpPr>
          <p:grpSpPr>
            <a:xfrm>
              <a:off x="1989817" y="2297723"/>
              <a:ext cx="53024" cy="45495"/>
              <a:chOff x="4159213" y="3279849"/>
              <a:chExt cx="31405" cy="26945"/>
            </a:xfrm>
          </p:grpSpPr>
          <p:sp>
            <p:nvSpPr>
              <p:cNvPr id="856" name="Google Shape;856;p40"/>
              <p:cNvSpPr/>
              <p:nvPr/>
            </p:nvSpPr>
            <p:spPr>
              <a:xfrm>
                <a:off x="4159213" y="3279849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1"/>
                    </a:moveTo>
                    <a:cubicBezTo>
                      <a:pt x="1853" y="1"/>
                      <a:pt x="1425" y="158"/>
                      <a:pt x="1077" y="510"/>
                    </a:cubicBezTo>
                    <a:cubicBezTo>
                      <a:pt x="1" y="1587"/>
                      <a:pt x="763" y="3426"/>
                      <a:pt x="2287" y="3426"/>
                    </a:cubicBezTo>
                    <a:cubicBezTo>
                      <a:pt x="3230" y="3426"/>
                      <a:pt x="3992" y="2663"/>
                      <a:pt x="3992" y="1720"/>
                    </a:cubicBezTo>
                    <a:cubicBezTo>
                      <a:pt x="3992" y="689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4173385" y="3289570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40"/>
            <p:cNvGrpSpPr/>
            <p:nvPr/>
          </p:nvGrpSpPr>
          <p:grpSpPr>
            <a:xfrm>
              <a:off x="2061299" y="2275188"/>
              <a:ext cx="53024" cy="45389"/>
              <a:chOff x="4201550" y="3266502"/>
              <a:chExt cx="31405" cy="26883"/>
            </a:xfrm>
          </p:grpSpPr>
          <p:sp>
            <p:nvSpPr>
              <p:cNvPr id="859" name="Google Shape;859;p40"/>
              <p:cNvSpPr/>
              <p:nvPr/>
            </p:nvSpPr>
            <p:spPr>
              <a:xfrm>
                <a:off x="4201550" y="3266502"/>
                <a:ext cx="31405" cy="2688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18" extrusionOk="0">
                    <a:moveTo>
                      <a:pt x="2266" y="1"/>
                    </a:moveTo>
                    <a:cubicBezTo>
                      <a:pt x="1849" y="1"/>
                      <a:pt x="1423" y="155"/>
                      <a:pt x="1077" y="502"/>
                    </a:cubicBezTo>
                    <a:cubicBezTo>
                      <a:pt x="1" y="1566"/>
                      <a:pt x="751" y="3417"/>
                      <a:pt x="2275" y="3417"/>
                    </a:cubicBezTo>
                    <a:cubicBezTo>
                      <a:pt x="2282" y="3417"/>
                      <a:pt x="2290" y="3417"/>
                      <a:pt x="2297" y="3417"/>
                    </a:cubicBezTo>
                    <a:cubicBezTo>
                      <a:pt x="3230" y="3417"/>
                      <a:pt x="3993" y="2660"/>
                      <a:pt x="3993" y="1723"/>
                    </a:cubicBezTo>
                    <a:cubicBezTo>
                      <a:pt x="3993" y="689"/>
                      <a:pt x="3146" y="1"/>
                      <a:pt x="22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4214331" y="3276247"/>
                <a:ext cx="8919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964" extrusionOk="0">
                    <a:moveTo>
                      <a:pt x="635" y="0"/>
                    </a:moveTo>
                    <a:cubicBezTo>
                      <a:pt x="209" y="0"/>
                      <a:pt x="0" y="512"/>
                      <a:pt x="311" y="823"/>
                    </a:cubicBezTo>
                    <a:cubicBezTo>
                      <a:pt x="408" y="920"/>
                      <a:pt x="528" y="964"/>
                      <a:pt x="646" y="964"/>
                    </a:cubicBezTo>
                    <a:cubicBezTo>
                      <a:pt x="895" y="964"/>
                      <a:pt x="1134" y="771"/>
                      <a:pt x="1134" y="484"/>
                    </a:cubicBezTo>
                    <a:cubicBezTo>
                      <a:pt x="1134" y="206"/>
                      <a:pt x="916" y="0"/>
                      <a:pt x="650" y="0"/>
                    </a:cubicBezTo>
                    <a:cubicBezTo>
                      <a:pt x="645" y="0"/>
                      <a:pt x="640" y="0"/>
                      <a:pt x="6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" name="Google Shape;861;p40"/>
            <p:cNvGrpSpPr/>
            <p:nvPr/>
          </p:nvGrpSpPr>
          <p:grpSpPr>
            <a:xfrm>
              <a:off x="2061299" y="2396375"/>
              <a:ext cx="53024" cy="45468"/>
              <a:chOff x="4201550" y="3338278"/>
              <a:chExt cx="31405" cy="26930"/>
            </a:xfrm>
          </p:grpSpPr>
          <p:sp>
            <p:nvSpPr>
              <p:cNvPr id="862" name="Google Shape;862;p40"/>
              <p:cNvSpPr/>
              <p:nvPr/>
            </p:nvSpPr>
            <p:spPr>
              <a:xfrm>
                <a:off x="4201550" y="3338278"/>
                <a:ext cx="31405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4" extrusionOk="0">
                    <a:moveTo>
                      <a:pt x="2266" y="1"/>
                    </a:moveTo>
                    <a:cubicBezTo>
                      <a:pt x="1848" y="1"/>
                      <a:pt x="1423" y="154"/>
                      <a:pt x="1077" y="497"/>
                    </a:cubicBezTo>
                    <a:cubicBezTo>
                      <a:pt x="1" y="1573"/>
                      <a:pt x="751" y="3412"/>
                      <a:pt x="2275" y="3424"/>
                    </a:cubicBezTo>
                    <a:cubicBezTo>
                      <a:pt x="3218" y="3424"/>
                      <a:pt x="3993" y="2662"/>
                      <a:pt x="3993" y="1718"/>
                    </a:cubicBezTo>
                    <a:cubicBezTo>
                      <a:pt x="3993" y="684"/>
                      <a:pt x="3146" y="1"/>
                      <a:pt x="22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4214331" y="3347976"/>
                <a:ext cx="8919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965" extrusionOk="0">
                    <a:moveTo>
                      <a:pt x="671" y="1"/>
                    </a:moveTo>
                    <a:cubicBezTo>
                      <a:pt x="664" y="1"/>
                      <a:pt x="657" y="1"/>
                      <a:pt x="650" y="1"/>
                    </a:cubicBezTo>
                    <a:cubicBezTo>
                      <a:pt x="645" y="1"/>
                      <a:pt x="640" y="1"/>
                      <a:pt x="635" y="1"/>
                    </a:cubicBezTo>
                    <a:cubicBezTo>
                      <a:pt x="209" y="1"/>
                      <a:pt x="0" y="513"/>
                      <a:pt x="311" y="824"/>
                    </a:cubicBezTo>
                    <a:cubicBezTo>
                      <a:pt x="408" y="921"/>
                      <a:pt x="528" y="965"/>
                      <a:pt x="646" y="965"/>
                    </a:cubicBezTo>
                    <a:cubicBezTo>
                      <a:pt x="895" y="965"/>
                      <a:pt x="1134" y="772"/>
                      <a:pt x="1134" y="485"/>
                    </a:cubicBezTo>
                    <a:cubicBezTo>
                      <a:pt x="1134" y="214"/>
                      <a:pt x="927" y="1"/>
                      <a:pt x="6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40"/>
            <p:cNvGrpSpPr/>
            <p:nvPr/>
          </p:nvGrpSpPr>
          <p:grpSpPr>
            <a:xfrm>
              <a:off x="2123300" y="2448470"/>
              <a:ext cx="53024" cy="45588"/>
              <a:chOff x="4238272" y="3369132"/>
              <a:chExt cx="31405" cy="27001"/>
            </a:xfrm>
          </p:grpSpPr>
          <p:sp>
            <p:nvSpPr>
              <p:cNvPr id="865" name="Google Shape;865;p40"/>
              <p:cNvSpPr/>
              <p:nvPr/>
            </p:nvSpPr>
            <p:spPr>
              <a:xfrm>
                <a:off x="4238272" y="3369132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4" y="1"/>
                      <a:pt x="1426" y="157"/>
                      <a:pt x="1078" y="505"/>
                    </a:cubicBezTo>
                    <a:cubicBezTo>
                      <a:pt x="1" y="1582"/>
                      <a:pt x="763" y="3432"/>
                      <a:pt x="2287" y="3432"/>
                    </a:cubicBezTo>
                    <a:cubicBezTo>
                      <a:pt x="3231" y="3432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4251217" y="3378806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3" y="823"/>
                    </a:cubicBezTo>
                    <a:cubicBezTo>
                      <a:pt x="401" y="922"/>
                      <a:pt x="524" y="967"/>
                      <a:pt x="643" y="967"/>
                    </a:cubicBezTo>
                    <a:cubicBezTo>
                      <a:pt x="889" y="967"/>
                      <a:pt x="1125" y="778"/>
                      <a:pt x="1125" y="485"/>
                    </a:cubicBezTo>
                    <a:cubicBezTo>
                      <a:pt x="1125" y="219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7" name="Google Shape;867;p40"/>
            <p:cNvSpPr/>
            <p:nvPr/>
          </p:nvSpPr>
          <p:spPr>
            <a:xfrm>
              <a:off x="1868856" y="2184664"/>
              <a:ext cx="84355" cy="17516"/>
            </a:xfrm>
            <a:custGeom>
              <a:avLst/>
              <a:gdLst/>
              <a:ahLst/>
              <a:cxnLst/>
              <a:rect l="l" t="t" r="r" b="b"/>
              <a:pathLst>
                <a:path w="6352" h="1319" fill="none" extrusionOk="0">
                  <a:moveTo>
                    <a:pt x="1" y="1319"/>
                  </a:moveTo>
                  <a:lnTo>
                    <a:pt x="6351" y="0"/>
                  </a:lnTo>
                </a:path>
              </a:pathLst>
            </a:custGeom>
            <a:solidFill>
              <a:srgbClr val="F3F3F3"/>
            </a:solidFill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8" name="Google Shape;868;p40"/>
            <p:cNvGrpSpPr/>
            <p:nvPr/>
          </p:nvGrpSpPr>
          <p:grpSpPr>
            <a:xfrm>
              <a:off x="1914962" y="2163191"/>
              <a:ext cx="53024" cy="45574"/>
              <a:chOff x="4114878" y="3200169"/>
              <a:chExt cx="31405" cy="26993"/>
            </a:xfrm>
          </p:grpSpPr>
          <p:sp>
            <p:nvSpPr>
              <p:cNvPr id="869" name="Google Shape;869;p40"/>
              <p:cNvSpPr/>
              <p:nvPr/>
            </p:nvSpPr>
            <p:spPr>
              <a:xfrm>
                <a:off x="4114878" y="3200169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63" y="3432"/>
                      <a:pt x="2287" y="3432"/>
                    </a:cubicBezTo>
                    <a:cubicBezTo>
                      <a:pt x="3230" y="3432"/>
                      <a:pt x="3992" y="2657"/>
                      <a:pt x="3992" y="1714"/>
                    </a:cubicBezTo>
                    <a:cubicBezTo>
                      <a:pt x="3992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>
                <a:off x="4127721" y="3209835"/>
                <a:ext cx="8950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7" extrusionOk="0">
                    <a:moveTo>
                      <a:pt x="654" y="1"/>
                    </a:moveTo>
                    <a:cubicBezTo>
                      <a:pt x="218" y="1"/>
                      <a:pt x="1" y="521"/>
                      <a:pt x="303" y="836"/>
                    </a:cubicBezTo>
                    <a:cubicBezTo>
                      <a:pt x="400" y="933"/>
                      <a:pt x="519" y="976"/>
                      <a:pt x="637" y="976"/>
                    </a:cubicBezTo>
                    <a:cubicBezTo>
                      <a:pt x="887" y="976"/>
                      <a:pt x="1129" y="781"/>
                      <a:pt x="1138" y="485"/>
                    </a:cubicBezTo>
                    <a:cubicBezTo>
                      <a:pt x="1138" y="219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1" name="Google Shape;871;p40"/>
            <p:cNvGrpSpPr/>
            <p:nvPr/>
          </p:nvGrpSpPr>
          <p:grpSpPr>
            <a:xfrm>
              <a:off x="1836893" y="2180693"/>
              <a:ext cx="53183" cy="45428"/>
              <a:chOff x="4068639" y="3210535"/>
              <a:chExt cx="31499" cy="26906"/>
            </a:xfrm>
          </p:grpSpPr>
          <p:sp>
            <p:nvSpPr>
              <p:cNvPr id="872" name="Google Shape;872;p40"/>
              <p:cNvSpPr/>
              <p:nvPr/>
            </p:nvSpPr>
            <p:spPr>
              <a:xfrm>
                <a:off x="4068639" y="3210535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85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1"/>
                      <a:pt x="775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4081577" y="3220209"/>
                <a:ext cx="8856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4" extrusionOk="0">
                    <a:moveTo>
                      <a:pt x="642" y="1"/>
                    </a:moveTo>
                    <a:cubicBezTo>
                      <a:pt x="218" y="1"/>
                      <a:pt x="1" y="521"/>
                      <a:pt x="303" y="823"/>
                    </a:cubicBezTo>
                    <a:cubicBezTo>
                      <a:pt x="400" y="920"/>
                      <a:pt x="520" y="964"/>
                      <a:pt x="638" y="964"/>
                    </a:cubicBezTo>
                    <a:cubicBezTo>
                      <a:pt x="887" y="964"/>
                      <a:pt x="1126" y="771"/>
                      <a:pt x="1126" y="484"/>
                    </a:cubicBezTo>
                    <a:cubicBezTo>
                      <a:pt x="1126" y="218"/>
                      <a:pt x="908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4" name="Google Shape;874;p40"/>
            <p:cNvGrpSpPr/>
            <p:nvPr/>
          </p:nvGrpSpPr>
          <p:grpSpPr>
            <a:xfrm>
              <a:off x="1532970" y="1964268"/>
              <a:ext cx="592919" cy="271322"/>
              <a:chOff x="3888633" y="3082351"/>
              <a:chExt cx="351172" cy="160698"/>
            </a:xfrm>
          </p:grpSpPr>
          <p:sp>
            <p:nvSpPr>
              <p:cNvPr id="875" name="Google Shape;875;p40"/>
              <p:cNvSpPr/>
              <p:nvPr/>
            </p:nvSpPr>
            <p:spPr>
              <a:xfrm>
                <a:off x="3892440" y="3082351"/>
                <a:ext cx="347366" cy="160698"/>
              </a:xfrm>
              <a:custGeom>
                <a:avLst/>
                <a:gdLst/>
                <a:ahLst/>
                <a:cxnLst/>
                <a:rect l="l" t="t" r="r" b="b"/>
                <a:pathLst>
                  <a:path w="44166" h="20432" fill="none" extrusionOk="0">
                    <a:moveTo>
                      <a:pt x="7041" y="11529"/>
                    </a:moveTo>
                    <a:lnTo>
                      <a:pt x="22440" y="4162"/>
                    </a:lnTo>
                    <a:lnTo>
                      <a:pt x="34815" y="0"/>
                    </a:lnTo>
                    <a:lnTo>
                      <a:pt x="44166" y="484"/>
                    </a:lnTo>
                    <a:lnTo>
                      <a:pt x="38964" y="8565"/>
                    </a:lnTo>
                    <a:lnTo>
                      <a:pt x="33012" y="10065"/>
                    </a:lnTo>
                    <a:lnTo>
                      <a:pt x="22440" y="4839"/>
                    </a:lnTo>
                    <a:lnTo>
                      <a:pt x="18750" y="15424"/>
                    </a:lnTo>
                    <a:cubicBezTo>
                      <a:pt x="18750" y="15424"/>
                      <a:pt x="6206" y="11154"/>
                      <a:pt x="6557" y="11516"/>
                    </a:cubicBezTo>
                    <a:lnTo>
                      <a:pt x="0" y="20432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3888633" y="3172924"/>
                <a:ext cx="72979" cy="70124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8916" fill="none" extrusionOk="0">
                    <a:moveTo>
                      <a:pt x="0" y="8916"/>
                    </a:moveTo>
                    <a:lnTo>
                      <a:pt x="9279" y="6883"/>
                    </a:lnTo>
                    <a:lnTo>
                      <a:pt x="7041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3960370" y="3203653"/>
                <a:ext cx="79547" cy="19607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2493" fill="none" extrusionOk="0">
                    <a:moveTo>
                      <a:pt x="0" y="2493"/>
                    </a:moveTo>
                    <a:lnTo>
                      <a:pt x="10113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4043613" y="3161504"/>
                <a:ext cx="108474" cy="42156"/>
              </a:xfrm>
              <a:custGeom>
                <a:avLst/>
                <a:gdLst/>
                <a:ahLst/>
                <a:cxnLst/>
                <a:rect l="l" t="t" r="r" b="b"/>
                <a:pathLst>
                  <a:path w="13792" h="5360" fill="none" extrusionOk="0">
                    <a:moveTo>
                      <a:pt x="1" y="5360"/>
                    </a:moveTo>
                    <a:lnTo>
                      <a:pt x="13791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4152079" y="3082351"/>
                <a:ext cx="17224" cy="829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0549" fill="none" extrusionOk="0">
                    <a:moveTo>
                      <a:pt x="0" y="10549"/>
                    </a:moveTo>
                    <a:lnTo>
                      <a:pt x="219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4169296" y="3082351"/>
                <a:ext cx="25797" cy="63557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8081" fill="none" extrusionOk="0">
                    <a:moveTo>
                      <a:pt x="1" y="0"/>
                    </a:moveTo>
                    <a:lnTo>
                      <a:pt x="3279" y="808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40"/>
            <p:cNvGrpSpPr/>
            <p:nvPr/>
          </p:nvGrpSpPr>
          <p:grpSpPr>
            <a:xfrm>
              <a:off x="1963630" y="1938240"/>
              <a:ext cx="63794" cy="54631"/>
              <a:chOff x="4143703" y="3066935"/>
              <a:chExt cx="37783" cy="32357"/>
            </a:xfrm>
          </p:grpSpPr>
          <p:sp>
            <p:nvSpPr>
              <p:cNvPr id="882" name="Google Shape;882;p40"/>
              <p:cNvSpPr/>
              <p:nvPr/>
            </p:nvSpPr>
            <p:spPr>
              <a:xfrm>
                <a:off x="4143703" y="3066935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1" y="0"/>
                    </a:moveTo>
                    <a:cubicBezTo>
                      <a:pt x="2227" y="0"/>
                      <a:pt x="1713" y="188"/>
                      <a:pt x="1295" y="605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4158741" y="3076641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4" y="1658"/>
                      <a:pt x="1657" y="1283"/>
                      <a:pt x="1657" y="823"/>
                    </a:cubicBezTo>
                    <a:cubicBezTo>
                      <a:pt x="1657" y="376"/>
                      <a:pt x="1294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40"/>
            <p:cNvGrpSpPr/>
            <p:nvPr/>
          </p:nvGrpSpPr>
          <p:grpSpPr>
            <a:xfrm>
              <a:off x="1796245" y="2000082"/>
              <a:ext cx="63794" cy="54790"/>
              <a:chOff x="4044565" y="3103563"/>
              <a:chExt cx="37783" cy="32451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4044565" y="3103563"/>
                <a:ext cx="37783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6" extrusionOk="0">
                    <a:moveTo>
                      <a:pt x="2731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1" y="1900"/>
                      <a:pt x="908" y="4114"/>
                      <a:pt x="2747" y="4126"/>
                    </a:cubicBezTo>
                    <a:cubicBezTo>
                      <a:pt x="3884" y="4114"/>
                      <a:pt x="4803" y="3194"/>
                      <a:pt x="4803" y="2069"/>
                    </a:cubicBezTo>
                    <a:cubicBezTo>
                      <a:pt x="4803" y="824"/>
                      <a:pt x="3788" y="1"/>
                      <a:pt x="273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4059602" y="3113268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7" y="1283"/>
                      <a:pt x="1657" y="835"/>
                    </a:cubicBezTo>
                    <a:cubicBezTo>
                      <a:pt x="1657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40"/>
            <p:cNvGrpSpPr/>
            <p:nvPr/>
          </p:nvGrpSpPr>
          <p:grpSpPr>
            <a:xfrm>
              <a:off x="1750471" y="2143046"/>
              <a:ext cx="63780" cy="54631"/>
              <a:chOff x="4017454" y="3188237"/>
              <a:chExt cx="37776" cy="32357"/>
            </a:xfrm>
          </p:grpSpPr>
          <p:sp>
            <p:nvSpPr>
              <p:cNvPr id="888" name="Google Shape;888;p40"/>
              <p:cNvSpPr/>
              <p:nvPr/>
            </p:nvSpPr>
            <p:spPr>
              <a:xfrm>
                <a:off x="4017454" y="318823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8"/>
                      <a:pt x="1295" y="606"/>
                    </a:cubicBezTo>
                    <a:cubicBezTo>
                      <a:pt x="0" y="1900"/>
                      <a:pt x="908" y="4114"/>
                      <a:pt x="2746" y="4114"/>
                    </a:cubicBezTo>
                    <a:cubicBezTo>
                      <a:pt x="3883" y="4114"/>
                      <a:pt x="4803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4032484" y="3197943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6" y="1"/>
                      <a:pt x="1" y="376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0" name="Google Shape;890;p40"/>
            <p:cNvGrpSpPr/>
            <p:nvPr/>
          </p:nvGrpSpPr>
          <p:grpSpPr>
            <a:xfrm>
              <a:off x="1588544" y="2091164"/>
              <a:ext cx="63794" cy="54631"/>
              <a:chOff x="3921548" y="3157509"/>
              <a:chExt cx="37783" cy="32357"/>
            </a:xfrm>
          </p:grpSpPr>
          <p:sp>
            <p:nvSpPr>
              <p:cNvPr id="891" name="Google Shape;891;p40"/>
              <p:cNvSpPr/>
              <p:nvPr/>
            </p:nvSpPr>
            <p:spPr>
              <a:xfrm>
                <a:off x="3921548" y="3157509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6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72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3936586" y="3167214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64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82" y="1658"/>
                      <a:pt x="1657" y="1283"/>
                      <a:pt x="1657" y="823"/>
                    </a:cubicBezTo>
                    <a:cubicBezTo>
                      <a:pt x="1657" y="364"/>
                      <a:pt x="1282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40"/>
            <p:cNvGrpSpPr/>
            <p:nvPr/>
          </p:nvGrpSpPr>
          <p:grpSpPr>
            <a:xfrm>
              <a:off x="1618104" y="2182526"/>
              <a:ext cx="63794" cy="54671"/>
              <a:chOff x="3939056" y="3211620"/>
              <a:chExt cx="37783" cy="32380"/>
            </a:xfrm>
          </p:grpSpPr>
          <p:sp>
            <p:nvSpPr>
              <p:cNvPr id="894" name="Google Shape;894;p40"/>
              <p:cNvSpPr/>
              <p:nvPr/>
            </p:nvSpPr>
            <p:spPr>
              <a:xfrm>
                <a:off x="3939056" y="3211620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7" y="1"/>
                    </a:moveTo>
                    <a:cubicBezTo>
                      <a:pt x="2231" y="1"/>
                      <a:pt x="1715" y="189"/>
                      <a:pt x="1295" y="609"/>
                    </a:cubicBezTo>
                    <a:cubicBezTo>
                      <a:pt x="1" y="1903"/>
                      <a:pt x="920" y="4117"/>
                      <a:pt x="2759" y="4117"/>
                    </a:cubicBezTo>
                    <a:cubicBezTo>
                      <a:pt x="3884" y="4117"/>
                      <a:pt x="4803" y="3197"/>
                      <a:pt x="4803" y="2060"/>
                    </a:cubicBezTo>
                    <a:cubicBezTo>
                      <a:pt x="4803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3954188" y="322125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95"/>
                      <a:pt x="375" y="1658"/>
                      <a:pt x="823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6"/>
                      <a:pt x="1282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40"/>
            <p:cNvGrpSpPr/>
            <p:nvPr/>
          </p:nvGrpSpPr>
          <p:grpSpPr>
            <a:xfrm>
              <a:off x="2018567" y="2056479"/>
              <a:ext cx="53024" cy="45468"/>
              <a:chOff x="4176240" y="3136965"/>
              <a:chExt cx="31405" cy="26930"/>
            </a:xfrm>
          </p:grpSpPr>
          <p:sp>
            <p:nvSpPr>
              <p:cNvPr id="897" name="Google Shape;897;p40"/>
              <p:cNvSpPr/>
              <p:nvPr/>
            </p:nvSpPr>
            <p:spPr>
              <a:xfrm>
                <a:off x="4176240" y="3136965"/>
                <a:ext cx="31405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4" extrusionOk="0">
                    <a:moveTo>
                      <a:pt x="2268" y="1"/>
                    </a:moveTo>
                    <a:cubicBezTo>
                      <a:pt x="1846" y="1"/>
                      <a:pt x="1415" y="158"/>
                      <a:pt x="1065" y="508"/>
                    </a:cubicBezTo>
                    <a:cubicBezTo>
                      <a:pt x="1" y="1585"/>
                      <a:pt x="763" y="3423"/>
                      <a:pt x="2275" y="3423"/>
                    </a:cubicBezTo>
                    <a:cubicBezTo>
                      <a:pt x="3231" y="3423"/>
                      <a:pt x="3993" y="2649"/>
                      <a:pt x="3993" y="1705"/>
                    </a:cubicBezTo>
                    <a:cubicBezTo>
                      <a:pt x="3985" y="677"/>
                      <a:pt x="3145" y="1"/>
                      <a:pt x="226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4190327" y="3146663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40"/>
            <p:cNvGrpSpPr/>
            <p:nvPr/>
          </p:nvGrpSpPr>
          <p:grpSpPr>
            <a:xfrm>
              <a:off x="1945809" y="2082865"/>
              <a:ext cx="53183" cy="45588"/>
              <a:chOff x="4133148" y="3152593"/>
              <a:chExt cx="31499" cy="27001"/>
            </a:xfrm>
          </p:grpSpPr>
          <p:sp>
            <p:nvSpPr>
              <p:cNvPr id="900" name="Google Shape;900;p40"/>
              <p:cNvSpPr/>
              <p:nvPr/>
            </p:nvSpPr>
            <p:spPr>
              <a:xfrm>
                <a:off x="4133148" y="3152593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4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1"/>
                      <a:pt x="774" y="3432"/>
                      <a:pt x="2298" y="3432"/>
                    </a:cubicBezTo>
                    <a:cubicBezTo>
                      <a:pt x="3242" y="3432"/>
                      <a:pt x="4004" y="2658"/>
                      <a:pt x="4004" y="1714"/>
                    </a:cubicBezTo>
                    <a:cubicBezTo>
                      <a:pt x="4004" y="683"/>
                      <a:pt x="3162" y="1"/>
                      <a:pt x="22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4147321" y="316226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63" y="968"/>
                      <a:pt x="968" y="751"/>
                      <a:pt x="968" y="484"/>
                    </a:cubicBezTo>
                    <a:cubicBezTo>
                      <a:pt x="968" y="218"/>
                      <a:pt x="763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40"/>
            <p:cNvGrpSpPr/>
            <p:nvPr/>
          </p:nvGrpSpPr>
          <p:grpSpPr>
            <a:xfrm>
              <a:off x="2093913" y="1949382"/>
              <a:ext cx="53183" cy="45415"/>
              <a:chOff x="4220866" y="3073534"/>
              <a:chExt cx="31499" cy="26898"/>
            </a:xfrm>
          </p:grpSpPr>
          <p:sp>
            <p:nvSpPr>
              <p:cNvPr id="903" name="Google Shape;903;p40"/>
              <p:cNvSpPr/>
              <p:nvPr/>
            </p:nvSpPr>
            <p:spPr>
              <a:xfrm>
                <a:off x="4220866" y="3073534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0"/>
              <p:cNvSpPr/>
              <p:nvPr/>
            </p:nvSpPr>
            <p:spPr>
              <a:xfrm>
                <a:off x="4235039" y="3083114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5" y="0"/>
                    </a:moveTo>
                    <a:cubicBezTo>
                      <a:pt x="218" y="0"/>
                      <a:pt x="1" y="218"/>
                      <a:pt x="1" y="484"/>
                    </a:cubicBezTo>
                    <a:cubicBezTo>
                      <a:pt x="1" y="750"/>
                      <a:pt x="218" y="968"/>
                      <a:pt x="485" y="968"/>
                    </a:cubicBezTo>
                    <a:cubicBezTo>
                      <a:pt x="751" y="968"/>
                      <a:pt x="968" y="750"/>
                      <a:pt x="968" y="484"/>
                    </a:cubicBezTo>
                    <a:cubicBezTo>
                      <a:pt x="968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5" name="Google Shape;905;p40"/>
            <p:cNvGrpSpPr/>
            <p:nvPr/>
          </p:nvGrpSpPr>
          <p:grpSpPr>
            <a:xfrm>
              <a:off x="1501007" y="2214104"/>
              <a:ext cx="53183" cy="45428"/>
              <a:chOff x="3869702" y="3230323"/>
              <a:chExt cx="31499" cy="26906"/>
            </a:xfrm>
          </p:grpSpPr>
          <p:sp>
            <p:nvSpPr>
              <p:cNvPr id="906" name="Google Shape;906;p40"/>
              <p:cNvSpPr/>
              <p:nvPr/>
            </p:nvSpPr>
            <p:spPr>
              <a:xfrm>
                <a:off x="3869702" y="3230323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75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4004" y="1714"/>
                    </a:cubicBezTo>
                    <a:cubicBezTo>
                      <a:pt x="4004" y="683"/>
                      <a:pt x="3157" y="1"/>
                      <a:pt x="227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3883875" y="323999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40"/>
            <p:cNvGrpSpPr/>
            <p:nvPr/>
          </p:nvGrpSpPr>
          <p:grpSpPr>
            <a:xfrm>
              <a:off x="2217118" y="1958000"/>
              <a:ext cx="454775" cy="526735"/>
              <a:chOff x="4293838" y="3078639"/>
              <a:chExt cx="269353" cy="311973"/>
            </a:xfrm>
          </p:grpSpPr>
          <p:sp>
            <p:nvSpPr>
              <p:cNvPr id="909" name="Google Shape;909;p40"/>
              <p:cNvSpPr/>
              <p:nvPr/>
            </p:nvSpPr>
            <p:spPr>
              <a:xfrm>
                <a:off x="4293838" y="3078639"/>
                <a:ext cx="269353" cy="311973"/>
              </a:xfrm>
              <a:custGeom>
                <a:avLst/>
                <a:gdLst/>
                <a:ahLst/>
                <a:cxnLst/>
                <a:rect l="l" t="t" r="r" b="b"/>
                <a:pathLst>
                  <a:path w="34247" h="39666" fill="none" extrusionOk="0">
                    <a:moveTo>
                      <a:pt x="13" y="16730"/>
                    </a:moveTo>
                    <a:lnTo>
                      <a:pt x="7162" y="27690"/>
                    </a:lnTo>
                    <a:lnTo>
                      <a:pt x="8480" y="39666"/>
                    </a:lnTo>
                    <a:lnTo>
                      <a:pt x="18182" y="34138"/>
                    </a:lnTo>
                    <a:lnTo>
                      <a:pt x="26371" y="29807"/>
                    </a:lnTo>
                    <a:cubicBezTo>
                      <a:pt x="26371" y="29807"/>
                      <a:pt x="33605" y="34694"/>
                      <a:pt x="33932" y="35456"/>
                    </a:cubicBezTo>
                    <a:cubicBezTo>
                      <a:pt x="34246" y="36218"/>
                      <a:pt x="32263" y="18388"/>
                      <a:pt x="32263" y="18388"/>
                    </a:cubicBezTo>
                    <a:lnTo>
                      <a:pt x="28428" y="2928"/>
                    </a:lnTo>
                    <a:lnTo>
                      <a:pt x="12932" y="1"/>
                    </a:lnTo>
                    <a:lnTo>
                      <a:pt x="1670" y="2650"/>
                    </a:lnTo>
                    <a:lnTo>
                      <a:pt x="0" y="17142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4306965" y="3099473"/>
                <a:ext cx="62519" cy="69652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8856" fill="none" extrusionOk="0">
                    <a:moveTo>
                      <a:pt x="1" y="1"/>
                    </a:moveTo>
                    <a:lnTo>
                      <a:pt x="7948" y="8856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4369476" y="3169118"/>
                <a:ext cx="26072" cy="98666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2545" fill="none" extrusionOk="0">
                    <a:moveTo>
                      <a:pt x="0" y="1"/>
                    </a:moveTo>
                    <a:lnTo>
                      <a:pt x="3315" y="12545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>
                <a:off x="4399347" y="3078639"/>
                <a:ext cx="60041" cy="110558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14057" fill="none" extrusionOk="0">
                    <a:moveTo>
                      <a:pt x="7634" y="14057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4373282" y="3169118"/>
                <a:ext cx="82299" cy="20079"/>
              </a:xfrm>
              <a:custGeom>
                <a:avLst/>
                <a:gdLst/>
                <a:ahLst/>
                <a:cxnLst/>
                <a:rect l="l" t="t" r="r" b="b"/>
                <a:pathLst>
                  <a:path w="10464" h="2553" fill="none" extrusionOk="0">
                    <a:moveTo>
                      <a:pt x="0" y="1"/>
                    </a:moveTo>
                    <a:lnTo>
                      <a:pt x="10464" y="2553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4369476" y="3078639"/>
                <a:ext cx="29879" cy="90487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1505" fill="none" extrusionOk="0">
                    <a:moveTo>
                      <a:pt x="0" y="11505"/>
                    </a:moveTo>
                    <a:lnTo>
                      <a:pt x="3799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0"/>
              <p:cNvSpPr/>
              <p:nvPr/>
            </p:nvSpPr>
            <p:spPr>
              <a:xfrm>
                <a:off x="4293932" y="3169118"/>
                <a:ext cx="75551" cy="4111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5227" fill="none" extrusionOk="0">
                    <a:moveTo>
                      <a:pt x="1" y="5226"/>
                    </a:moveTo>
                    <a:lnTo>
                      <a:pt x="9605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0"/>
              <p:cNvSpPr/>
              <p:nvPr/>
            </p:nvSpPr>
            <p:spPr>
              <a:xfrm>
                <a:off x="4350159" y="3267776"/>
                <a:ext cx="45389" cy="2703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3437" fill="none" extrusionOk="0">
                    <a:moveTo>
                      <a:pt x="1" y="3436"/>
                    </a:moveTo>
                    <a:lnTo>
                      <a:pt x="5771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0"/>
              <p:cNvSpPr/>
              <p:nvPr/>
            </p:nvSpPr>
            <p:spPr>
              <a:xfrm>
                <a:off x="4395540" y="3267776"/>
                <a:ext cx="38830" cy="76031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9667" fill="none" extrusionOk="0">
                    <a:moveTo>
                      <a:pt x="1" y="1"/>
                    </a:moveTo>
                    <a:lnTo>
                      <a:pt x="4936" y="9666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0"/>
              <p:cNvSpPr/>
              <p:nvPr/>
            </p:nvSpPr>
            <p:spPr>
              <a:xfrm>
                <a:off x="4360439" y="3267776"/>
                <a:ext cx="35109" cy="121978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15509" fill="none" extrusionOk="0">
                    <a:moveTo>
                      <a:pt x="0" y="15509"/>
                    </a:moveTo>
                    <a:lnTo>
                      <a:pt x="4464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0"/>
              <p:cNvSpPr/>
              <p:nvPr/>
            </p:nvSpPr>
            <p:spPr>
              <a:xfrm>
                <a:off x="4293932" y="3210220"/>
                <a:ext cx="101616" cy="57564"/>
              </a:xfrm>
              <a:custGeom>
                <a:avLst/>
                <a:gdLst/>
                <a:ahLst/>
                <a:cxnLst/>
                <a:rect l="l" t="t" r="r" b="b"/>
                <a:pathLst>
                  <a:path w="12920" h="7319" fill="none" extrusionOk="0">
                    <a:moveTo>
                      <a:pt x="1" y="0"/>
                    </a:moveTo>
                    <a:lnTo>
                      <a:pt x="12920" y="731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0"/>
              <p:cNvSpPr/>
              <p:nvPr/>
            </p:nvSpPr>
            <p:spPr>
              <a:xfrm>
                <a:off x="4395540" y="3186436"/>
                <a:ext cx="66420" cy="79735"/>
              </a:xfrm>
              <a:custGeom>
                <a:avLst/>
                <a:gdLst/>
                <a:ahLst/>
                <a:cxnLst/>
                <a:rect l="l" t="t" r="r" b="b"/>
                <a:pathLst>
                  <a:path w="8445" h="10138" fill="none" extrusionOk="0">
                    <a:moveTo>
                      <a:pt x="8444" y="0"/>
                    </a:moveTo>
                    <a:lnTo>
                      <a:pt x="1" y="10137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0"/>
              <p:cNvSpPr/>
              <p:nvPr/>
            </p:nvSpPr>
            <p:spPr>
              <a:xfrm>
                <a:off x="4459380" y="3189669"/>
                <a:ext cx="41873" cy="123402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15690" fill="none" extrusionOk="0">
                    <a:moveTo>
                      <a:pt x="1" y="0"/>
                    </a:moveTo>
                    <a:lnTo>
                      <a:pt x="5323" y="1569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4395540" y="3267776"/>
                <a:ext cx="105713" cy="45295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5759" fill="none" extrusionOk="0">
                    <a:moveTo>
                      <a:pt x="1" y="1"/>
                    </a:moveTo>
                    <a:lnTo>
                      <a:pt x="13440" y="575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0"/>
              <p:cNvSpPr/>
              <p:nvPr/>
            </p:nvSpPr>
            <p:spPr>
              <a:xfrm>
                <a:off x="4501246" y="3223252"/>
                <a:ext cx="46435" cy="89818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11420" fill="none" extrusionOk="0">
                    <a:moveTo>
                      <a:pt x="0" y="11420"/>
                    </a:moveTo>
                    <a:lnTo>
                      <a:pt x="5904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4459671" y="3104231"/>
                <a:ext cx="58421" cy="84966"/>
              </a:xfrm>
              <a:custGeom>
                <a:avLst/>
                <a:gdLst/>
                <a:ahLst/>
                <a:cxnLst/>
                <a:rect l="l" t="t" r="r" b="b"/>
                <a:pathLst>
                  <a:path w="7428" h="10803" fill="none" extrusionOk="0">
                    <a:moveTo>
                      <a:pt x="0" y="10803"/>
                    </a:moveTo>
                    <a:lnTo>
                      <a:pt x="7428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4459671" y="3189189"/>
                <a:ext cx="86586" cy="36737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4671" fill="none" extrusionOk="0">
                    <a:moveTo>
                      <a:pt x="0" y="1"/>
                    </a:moveTo>
                    <a:lnTo>
                      <a:pt x="11008" y="467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2629639" y="2402762"/>
              <a:ext cx="63780" cy="54671"/>
              <a:chOff x="4538164" y="3342061"/>
              <a:chExt cx="37776" cy="32380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4538164" y="3342061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0"/>
                    </a:moveTo>
                    <a:cubicBezTo>
                      <a:pt x="2231" y="0"/>
                      <a:pt x="1714" y="189"/>
                      <a:pt x="1294" y="608"/>
                    </a:cubicBezTo>
                    <a:cubicBezTo>
                      <a:pt x="0" y="1903"/>
                      <a:pt x="919" y="4116"/>
                      <a:pt x="2746" y="4116"/>
                    </a:cubicBezTo>
                    <a:cubicBezTo>
                      <a:pt x="3883" y="4116"/>
                      <a:pt x="4802" y="3197"/>
                      <a:pt x="4802" y="2060"/>
                    </a:cubicBezTo>
                    <a:cubicBezTo>
                      <a:pt x="4802" y="817"/>
                      <a:pt x="3792" y="0"/>
                      <a:pt x="273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4553194" y="3351790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63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2179206" y="2154028"/>
              <a:ext cx="63794" cy="54737"/>
              <a:chOff x="4271383" y="3194742"/>
              <a:chExt cx="37783" cy="32420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4271383" y="3194742"/>
                <a:ext cx="3778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4"/>
                    </a:cubicBezTo>
                    <a:cubicBezTo>
                      <a:pt x="1" y="1908"/>
                      <a:pt x="920" y="4122"/>
                      <a:pt x="2747" y="4122"/>
                    </a:cubicBezTo>
                    <a:cubicBezTo>
                      <a:pt x="3884" y="4122"/>
                      <a:pt x="4803" y="3202"/>
                      <a:pt x="4803" y="2065"/>
                    </a:cubicBezTo>
                    <a:cubicBezTo>
                      <a:pt x="4803" y="823"/>
                      <a:pt x="3793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4286516" y="320441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0" y="375"/>
                      <a:pt x="0" y="835"/>
                    </a:cubicBezTo>
                    <a:cubicBezTo>
                      <a:pt x="0" y="1295"/>
                      <a:pt x="363" y="1658"/>
                      <a:pt x="823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23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2201210" y="1967149"/>
              <a:ext cx="63794" cy="54631"/>
              <a:chOff x="4284416" y="3084058"/>
              <a:chExt cx="37783" cy="32357"/>
            </a:xfrm>
          </p:grpSpPr>
          <p:sp>
            <p:nvSpPr>
              <p:cNvPr id="933" name="Google Shape;933;p40"/>
              <p:cNvSpPr/>
              <p:nvPr/>
            </p:nvSpPr>
            <p:spPr>
              <a:xfrm>
                <a:off x="4284416" y="3084058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1"/>
                    </a:moveTo>
                    <a:cubicBezTo>
                      <a:pt x="2228" y="1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4299548" y="3093763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0" y="364"/>
                      <a:pt x="0" y="824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4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" name="Google Shape;935;p40"/>
            <p:cNvGrpSpPr/>
            <p:nvPr/>
          </p:nvGrpSpPr>
          <p:grpSpPr>
            <a:xfrm>
              <a:off x="2529234" y="2327628"/>
              <a:ext cx="63780" cy="54790"/>
              <a:chOff x="4478697" y="3297561"/>
              <a:chExt cx="37776" cy="32451"/>
            </a:xfrm>
          </p:grpSpPr>
          <p:sp>
            <p:nvSpPr>
              <p:cNvPr id="936" name="Google Shape;936;p40"/>
              <p:cNvSpPr/>
              <p:nvPr/>
            </p:nvSpPr>
            <p:spPr>
              <a:xfrm>
                <a:off x="4478697" y="3297561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3" y="187"/>
                      <a:pt x="1295" y="605"/>
                    </a:cubicBezTo>
                    <a:cubicBezTo>
                      <a:pt x="1" y="1899"/>
                      <a:pt x="920" y="4125"/>
                      <a:pt x="2746" y="4125"/>
                    </a:cubicBezTo>
                    <a:cubicBezTo>
                      <a:pt x="3884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>
                <a:off x="4493727" y="3307361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2"/>
                      <a:pt x="376" y="1657"/>
                      <a:pt x="835" y="1657"/>
                    </a:cubicBezTo>
                    <a:cubicBezTo>
                      <a:pt x="1295" y="1657"/>
                      <a:pt x="1658" y="1282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40"/>
            <p:cNvGrpSpPr/>
            <p:nvPr/>
          </p:nvGrpSpPr>
          <p:grpSpPr>
            <a:xfrm>
              <a:off x="2416307" y="2385287"/>
              <a:ext cx="63780" cy="54790"/>
              <a:chOff x="4411813" y="3331711"/>
              <a:chExt cx="37776" cy="32451"/>
            </a:xfrm>
          </p:grpSpPr>
          <p:sp>
            <p:nvSpPr>
              <p:cNvPr id="939" name="Google Shape;939;p40"/>
              <p:cNvSpPr/>
              <p:nvPr/>
            </p:nvSpPr>
            <p:spPr>
              <a:xfrm>
                <a:off x="4411813" y="3331711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1"/>
                    </a:moveTo>
                    <a:cubicBezTo>
                      <a:pt x="2226" y="1"/>
                      <a:pt x="1713" y="188"/>
                      <a:pt x="1295" y="606"/>
                    </a:cubicBezTo>
                    <a:cubicBezTo>
                      <a:pt x="0" y="1900"/>
                      <a:pt x="920" y="4126"/>
                      <a:pt x="2759" y="4126"/>
                    </a:cubicBezTo>
                    <a:cubicBezTo>
                      <a:pt x="3884" y="4114"/>
                      <a:pt x="4803" y="3194"/>
                      <a:pt x="4803" y="2069"/>
                    </a:cubicBezTo>
                    <a:cubicBezTo>
                      <a:pt x="4803" y="824"/>
                      <a:pt x="3788" y="1"/>
                      <a:pt x="273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4426937" y="3341416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76" y="1"/>
                      <a:pt x="1" y="376"/>
                      <a:pt x="1" y="823"/>
                    </a:cubicBezTo>
                    <a:cubicBezTo>
                      <a:pt x="1" y="1283"/>
                      <a:pt x="376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1" name="Google Shape;941;p40"/>
            <p:cNvGrpSpPr/>
            <p:nvPr/>
          </p:nvGrpSpPr>
          <p:grpSpPr>
            <a:xfrm>
              <a:off x="2291655" y="2458695"/>
              <a:ext cx="63780" cy="54631"/>
              <a:chOff x="4337984" y="3375188"/>
              <a:chExt cx="37776" cy="32357"/>
            </a:xfrm>
          </p:grpSpPr>
          <p:sp>
            <p:nvSpPr>
              <p:cNvPr id="942" name="Google Shape;942;p40"/>
              <p:cNvSpPr/>
              <p:nvPr/>
            </p:nvSpPr>
            <p:spPr>
              <a:xfrm>
                <a:off x="4337984" y="3375188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4353108" y="3384894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64" y="1"/>
                      <a:pt x="1" y="364"/>
                      <a:pt x="1" y="824"/>
                    </a:cubicBezTo>
                    <a:cubicBezTo>
                      <a:pt x="1" y="1283"/>
                      <a:pt x="364" y="1658"/>
                      <a:pt x="823" y="1658"/>
                    </a:cubicBezTo>
                    <a:cubicBezTo>
                      <a:pt x="1283" y="1658"/>
                      <a:pt x="1658" y="1283"/>
                      <a:pt x="1658" y="824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4" name="Google Shape;944;p40"/>
            <p:cNvGrpSpPr/>
            <p:nvPr/>
          </p:nvGrpSpPr>
          <p:grpSpPr>
            <a:xfrm>
              <a:off x="2556536" y="1978078"/>
              <a:ext cx="63953" cy="54790"/>
              <a:chOff x="4494867" y="3090530"/>
              <a:chExt cx="37878" cy="32451"/>
            </a:xfrm>
          </p:grpSpPr>
          <p:sp>
            <p:nvSpPr>
              <p:cNvPr id="945" name="Google Shape;945;p40"/>
              <p:cNvSpPr/>
              <p:nvPr/>
            </p:nvSpPr>
            <p:spPr>
              <a:xfrm>
                <a:off x="4494867" y="3090530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9" y="0"/>
                    </a:moveTo>
                    <a:cubicBezTo>
                      <a:pt x="2233" y="0"/>
                      <a:pt x="1717" y="188"/>
                      <a:pt x="1295" y="605"/>
                    </a:cubicBezTo>
                    <a:cubicBezTo>
                      <a:pt x="1" y="1900"/>
                      <a:pt x="920" y="4126"/>
                      <a:pt x="2759" y="4126"/>
                    </a:cubicBezTo>
                    <a:cubicBezTo>
                      <a:pt x="3896" y="4114"/>
                      <a:pt x="4803" y="3194"/>
                      <a:pt x="4815" y="2069"/>
                    </a:cubicBezTo>
                    <a:cubicBezTo>
                      <a:pt x="4815" y="824"/>
                      <a:pt x="3800" y="0"/>
                      <a:pt x="273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>
                <a:off x="4510000" y="310023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8" y="1283"/>
                      <a:pt x="1658" y="835"/>
                    </a:cubicBezTo>
                    <a:cubicBezTo>
                      <a:pt x="1658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" name="Google Shape;947;p40"/>
            <p:cNvGrpSpPr/>
            <p:nvPr/>
          </p:nvGrpSpPr>
          <p:grpSpPr>
            <a:xfrm>
              <a:off x="2607622" y="2176032"/>
              <a:ext cx="63794" cy="54737"/>
              <a:chOff x="4525124" y="3207774"/>
              <a:chExt cx="37783" cy="32420"/>
            </a:xfrm>
          </p:grpSpPr>
          <p:sp>
            <p:nvSpPr>
              <p:cNvPr id="948" name="Google Shape;948;p40"/>
              <p:cNvSpPr/>
              <p:nvPr/>
            </p:nvSpPr>
            <p:spPr>
              <a:xfrm>
                <a:off x="4525124" y="3207774"/>
                <a:ext cx="3778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4"/>
                    </a:cubicBezTo>
                    <a:cubicBezTo>
                      <a:pt x="1" y="1908"/>
                      <a:pt x="920" y="4122"/>
                      <a:pt x="2747" y="4122"/>
                    </a:cubicBezTo>
                    <a:cubicBezTo>
                      <a:pt x="3884" y="4122"/>
                      <a:pt x="4803" y="3202"/>
                      <a:pt x="4803" y="2065"/>
                    </a:cubicBezTo>
                    <a:cubicBezTo>
                      <a:pt x="4803" y="823"/>
                      <a:pt x="3793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4540256" y="321744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0" y="376"/>
                      <a:pt x="0" y="835"/>
                    </a:cubicBezTo>
                    <a:cubicBezTo>
                      <a:pt x="0" y="1295"/>
                      <a:pt x="363" y="1658"/>
                      <a:pt x="823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6"/>
                      <a:pt x="1282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0" name="Google Shape;950;p40"/>
            <p:cNvGrpSpPr/>
            <p:nvPr/>
          </p:nvGrpSpPr>
          <p:grpSpPr>
            <a:xfrm>
              <a:off x="2464816" y="2123194"/>
              <a:ext cx="53183" cy="45415"/>
              <a:chOff x="4440544" y="3176479"/>
              <a:chExt cx="31499" cy="26898"/>
            </a:xfrm>
          </p:grpSpPr>
          <p:sp>
            <p:nvSpPr>
              <p:cNvPr id="951" name="Google Shape;951;p40"/>
              <p:cNvSpPr/>
              <p:nvPr/>
            </p:nvSpPr>
            <p:spPr>
              <a:xfrm>
                <a:off x="4440544" y="3176479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1" y="0"/>
                    </a:moveTo>
                    <a:cubicBezTo>
                      <a:pt x="1860" y="0"/>
                      <a:pt x="1429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3993" y="2657"/>
                      <a:pt x="4005" y="1714"/>
                    </a:cubicBezTo>
                    <a:cubicBezTo>
                      <a:pt x="4005" y="682"/>
                      <a:pt x="3163" y="0"/>
                      <a:pt x="228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4454724" y="3186145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51"/>
                      <a:pt x="218" y="969"/>
                      <a:pt x="484" y="969"/>
                    </a:cubicBezTo>
                    <a:cubicBezTo>
                      <a:pt x="750" y="969"/>
                      <a:pt x="968" y="751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3" name="Google Shape;953;p40"/>
            <p:cNvGrpSpPr/>
            <p:nvPr/>
          </p:nvGrpSpPr>
          <p:grpSpPr>
            <a:xfrm>
              <a:off x="2312862" y="2089292"/>
              <a:ext cx="53024" cy="45588"/>
              <a:chOff x="4350545" y="3156400"/>
              <a:chExt cx="31405" cy="27001"/>
            </a:xfrm>
          </p:grpSpPr>
          <p:sp>
            <p:nvSpPr>
              <p:cNvPr id="954" name="Google Shape;954;p40"/>
              <p:cNvSpPr/>
              <p:nvPr/>
            </p:nvSpPr>
            <p:spPr>
              <a:xfrm>
                <a:off x="4350545" y="3156400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4364717" y="316607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1" y="218"/>
                      <a:pt x="1" y="484"/>
                    </a:cubicBezTo>
                    <a:cubicBezTo>
                      <a:pt x="1" y="750"/>
                      <a:pt x="218" y="968"/>
                      <a:pt x="484" y="968"/>
                    </a:cubicBezTo>
                    <a:cubicBezTo>
                      <a:pt x="751" y="968"/>
                      <a:pt x="968" y="750"/>
                      <a:pt x="968" y="484"/>
                    </a:cubicBezTo>
                    <a:cubicBezTo>
                      <a:pt x="968" y="218"/>
                      <a:pt x="751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40"/>
            <p:cNvGrpSpPr/>
            <p:nvPr/>
          </p:nvGrpSpPr>
          <p:grpSpPr>
            <a:xfrm>
              <a:off x="2357028" y="2255867"/>
              <a:ext cx="53024" cy="45588"/>
              <a:chOff x="4376703" y="3255058"/>
              <a:chExt cx="31405" cy="27001"/>
            </a:xfrm>
          </p:grpSpPr>
          <p:sp>
            <p:nvSpPr>
              <p:cNvPr id="957" name="Google Shape;957;p40"/>
              <p:cNvSpPr/>
              <p:nvPr/>
            </p:nvSpPr>
            <p:spPr>
              <a:xfrm>
                <a:off x="4376703" y="3255058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2"/>
                      <a:pt x="763" y="3432"/>
                      <a:pt x="2287" y="3432"/>
                    </a:cubicBezTo>
                    <a:cubicBezTo>
                      <a:pt x="3231" y="3432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4390884" y="3264732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51"/>
                      <a:pt x="218" y="969"/>
                      <a:pt x="484" y="969"/>
                    </a:cubicBezTo>
                    <a:cubicBezTo>
                      <a:pt x="750" y="969"/>
                      <a:pt x="968" y="751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" name="Google Shape;959;p40"/>
            <p:cNvGrpSpPr/>
            <p:nvPr/>
          </p:nvGrpSpPr>
          <p:grpSpPr>
            <a:xfrm>
              <a:off x="2280407" y="2304151"/>
              <a:ext cx="53024" cy="45495"/>
              <a:chOff x="4331322" y="3283656"/>
              <a:chExt cx="31405" cy="26945"/>
            </a:xfrm>
          </p:grpSpPr>
          <p:sp>
            <p:nvSpPr>
              <p:cNvPr id="960" name="Google Shape;960;p40"/>
              <p:cNvSpPr/>
              <p:nvPr/>
            </p:nvSpPr>
            <p:spPr>
              <a:xfrm>
                <a:off x="4331322" y="3283656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1"/>
                    </a:moveTo>
                    <a:cubicBezTo>
                      <a:pt x="1853" y="1"/>
                      <a:pt x="1425" y="158"/>
                      <a:pt x="1077" y="510"/>
                    </a:cubicBezTo>
                    <a:cubicBezTo>
                      <a:pt x="1" y="1587"/>
                      <a:pt x="763" y="3425"/>
                      <a:pt x="2287" y="3425"/>
                    </a:cubicBezTo>
                    <a:cubicBezTo>
                      <a:pt x="3230" y="3425"/>
                      <a:pt x="3993" y="2663"/>
                      <a:pt x="3993" y="1720"/>
                    </a:cubicBezTo>
                    <a:cubicBezTo>
                      <a:pt x="3993" y="689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4345503" y="329327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63"/>
                      <a:pt x="218" y="969"/>
                      <a:pt x="484" y="969"/>
                    </a:cubicBezTo>
                    <a:cubicBezTo>
                      <a:pt x="750" y="969"/>
                      <a:pt x="968" y="763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40"/>
            <p:cNvGrpSpPr/>
            <p:nvPr/>
          </p:nvGrpSpPr>
          <p:grpSpPr>
            <a:xfrm>
              <a:off x="2363456" y="1936461"/>
              <a:ext cx="53024" cy="45481"/>
              <a:chOff x="4380510" y="3065882"/>
              <a:chExt cx="31405" cy="26938"/>
            </a:xfrm>
          </p:grpSpPr>
          <p:sp>
            <p:nvSpPr>
              <p:cNvPr id="963" name="Google Shape;963;p40"/>
              <p:cNvSpPr/>
              <p:nvPr/>
            </p:nvSpPr>
            <p:spPr>
              <a:xfrm>
                <a:off x="4380510" y="3065882"/>
                <a:ext cx="31405" cy="2693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5" extrusionOk="0">
                    <a:moveTo>
                      <a:pt x="2273" y="0"/>
                    </a:moveTo>
                    <a:cubicBezTo>
                      <a:pt x="1853" y="0"/>
                      <a:pt x="1426" y="157"/>
                      <a:pt x="1077" y="510"/>
                    </a:cubicBezTo>
                    <a:cubicBezTo>
                      <a:pt x="1" y="1586"/>
                      <a:pt x="763" y="3425"/>
                      <a:pt x="2287" y="3425"/>
                    </a:cubicBezTo>
                    <a:cubicBezTo>
                      <a:pt x="3230" y="3425"/>
                      <a:pt x="3993" y="2663"/>
                      <a:pt x="3993" y="1719"/>
                    </a:cubicBezTo>
                    <a:cubicBezTo>
                      <a:pt x="3993" y="688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4393354" y="3075500"/>
                <a:ext cx="8950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6" extrusionOk="0">
                    <a:moveTo>
                      <a:pt x="654" y="0"/>
                    </a:moveTo>
                    <a:cubicBezTo>
                      <a:pt x="218" y="0"/>
                      <a:pt x="1" y="521"/>
                      <a:pt x="303" y="835"/>
                    </a:cubicBezTo>
                    <a:cubicBezTo>
                      <a:pt x="401" y="932"/>
                      <a:pt x="522" y="976"/>
                      <a:pt x="641" y="976"/>
                    </a:cubicBezTo>
                    <a:cubicBezTo>
                      <a:pt x="893" y="976"/>
                      <a:pt x="1138" y="783"/>
                      <a:pt x="1138" y="496"/>
                    </a:cubicBezTo>
                    <a:cubicBezTo>
                      <a:pt x="1138" y="218"/>
                      <a:pt x="920" y="12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5" name="Google Shape;965;p40"/>
            <p:cNvSpPr/>
            <p:nvPr/>
          </p:nvSpPr>
          <p:spPr>
            <a:xfrm>
              <a:off x="3267840" y="309289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3F3F3"/>
            </a:solidFill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40"/>
            <p:cNvGrpSpPr/>
            <p:nvPr/>
          </p:nvGrpSpPr>
          <p:grpSpPr>
            <a:xfrm>
              <a:off x="2698863" y="2169074"/>
              <a:ext cx="2101776" cy="1722839"/>
              <a:chOff x="4579164" y="3203653"/>
              <a:chExt cx="1244833" cy="1020397"/>
            </a:xfrm>
          </p:grpSpPr>
          <p:sp>
            <p:nvSpPr>
              <p:cNvPr id="967" name="Google Shape;967;p40"/>
              <p:cNvSpPr/>
              <p:nvPr/>
            </p:nvSpPr>
            <p:spPr>
              <a:xfrm>
                <a:off x="5490144" y="3482892"/>
                <a:ext cx="58995" cy="4955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630" fill="none" extrusionOk="0">
                    <a:moveTo>
                      <a:pt x="0" y="630"/>
                    </a:moveTo>
                    <a:lnTo>
                      <a:pt x="7500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5490616" y="3482892"/>
                <a:ext cx="66137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8409" h="9836" fill="none" extrusionOk="0">
                    <a:moveTo>
                      <a:pt x="1" y="1"/>
                    </a:moveTo>
                    <a:lnTo>
                      <a:pt x="8408" y="9835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9" name="Google Shape;969;p40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970" name="Google Shape;970;p40"/>
                <p:cNvSpPr/>
                <p:nvPr/>
              </p:nvSpPr>
              <p:spPr>
                <a:xfrm>
                  <a:off x="4787909" y="3833395"/>
                  <a:ext cx="69267" cy="22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7" h="2831" fill="none" extrusionOk="0">
                      <a:moveTo>
                        <a:pt x="8806" y="0"/>
                      </a:moveTo>
                      <a:lnTo>
                        <a:pt x="0" y="2831"/>
                      </a:lnTo>
                    </a:path>
                  </a:pathLst>
                </a:custGeom>
                <a:solidFill>
                  <a:srgbClr val="F3F3F3"/>
                </a:solidFill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40"/>
                <p:cNvSpPr/>
                <p:nvPr/>
              </p:nvSpPr>
              <p:spPr>
                <a:xfrm>
                  <a:off x="4857263" y="3819695"/>
                  <a:ext cx="69936" cy="14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1803" fill="none" extrusionOk="0">
                      <a:moveTo>
                        <a:pt x="1" y="1803"/>
                      </a:moveTo>
                      <a:lnTo>
                        <a:pt x="8892" y="0"/>
                      </a:lnTo>
                    </a:path>
                  </a:pathLst>
                </a:custGeom>
                <a:solidFill>
                  <a:srgbClr val="F3F3F3"/>
                </a:solidFill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2" name="Google Shape;972;p40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973" name="Google Shape;973;p40"/>
                  <p:cNvSpPr/>
                  <p:nvPr/>
                </p:nvSpPr>
                <p:spPr>
                  <a:xfrm>
                    <a:off x="4930329" y="3363965"/>
                    <a:ext cx="23894" cy="102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" h="13066" fill="none" extrusionOk="0">
                        <a:moveTo>
                          <a:pt x="3037" y="1306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4" name="Google Shape;974;p40"/>
                  <p:cNvSpPr/>
                  <p:nvPr/>
                </p:nvSpPr>
                <p:spPr>
                  <a:xfrm>
                    <a:off x="4849846" y="3385948"/>
                    <a:ext cx="104085" cy="79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4" h="10077" fill="none" extrusionOk="0">
                        <a:moveTo>
                          <a:pt x="0" y="0"/>
                        </a:moveTo>
                        <a:lnTo>
                          <a:pt x="13234" y="10077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40"/>
                  <p:cNvSpPr/>
                  <p:nvPr/>
                </p:nvSpPr>
                <p:spPr>
                  <a:xfrm>
                    <a:off x="4849650" y="3306598"/>
                    <a:ext cx="45869" cy="79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2" h="10090" fill="none" extrusionOk="0">
                        <a:moveTo>
                          <a:pt x="5831" y="0"/>
                        </a:moveTo>
                        <a:lnTo>
                          <a:pt x="1" y="10089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40"/>
                  <p:cNvSpPr/>
                  <p:nvPr/>
                </p:nvSpPr>
                <p:spPr>
                  <a:xfrm>
                    <a:off x="4849650" y="3361299"/>
                    <a:ext cx="84305" cy="246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9" h="3135" fill="none" extrusionOk="0">
                        <a:moveTo>
                          <a:pt x="1" y="3134"/>
                        </a:moveTo>
                        <a:lnTo>
                          <a:pt x="10719" y="1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40"/>
                  <p:cNvSpPr/>
                  <p:nvPr/>
                </p:nvSpPr>
                <p:spPr>
                  <a:xfrm>
                    <a:off x="4789616" y="3306598"/>
                    <a:ext cx="19702" cy="54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5" h="6956" fill="none" extrusionOk="0">
                        <a:moveTo>
                          <a:pt x="2505" y="6956"/>
                        </a:move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40"/>
                  <p:cNvSpPr/>
                  <p:nvPr/>
                </p:nvSpPr>
                <p:spPr>
                  <a:xfrm>
                    <a:off x="4738242" y="3357500"/>
                    <a:ext cx="74883" cy="10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1" h="1307" fill="none" extrusionOk="0">
                        <a:moveTo>
                          <a:pt x="1" y="1307"/>
                        </a:moveTo>
                        <a:lnTo>
                          <a:pt x="9521" y="0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40"/>
                  <p:cNvSpPr/>
                  <p:nvPr/>
                </p:nvSpPr>
                <p:spPr>
                  <a:xfrm>
                    <a:off x="4710274" y="3357500"/>
                    <a:ext cx="99044" cy="63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3" h="8081" fill="none" extrusionOk="0">
                        <a:moveTo>
                          <a:pt x="0" y="8081"/>
                        </a:moveTo>
                        <a:lnTo>
                          <a:pt x="12593" y="0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40"/>
                  <p:cNvSpPr/>
                  <p:nvPr/>
                </p:nvSpPr>
                <p:spPr>
                  <a:xfrm>
                    <a:off x="4809310" y="3306598"/>
                    <a:ext cx="87443" cy="50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8" h="6473" fill="none" extrusionOk="0">
                        <a:moveTo>
                          <a:pt x="1" y="6472"/>
                        </a:moveTo>
                        <a:lnTo>
                          <a:pt x="11118" y="0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81" name="Google Shape;981;p40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982" name="Google Shape;982;p40"/>
                    <p:cNvSpPr/>
                    <p:nvPr/>
                  </p:nvSpPr>
                  <p:spPr>
                    <a:xfrm>
                      <a:off x="4617986" y="3614284"/>
                      <a:ext cx="53002" cy="210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39" h="2674" fill="none" extrusionOk="0">
                          <a:moveTo>
                            <a:pt x="0" y="0"/>
                          </a:moveTo>
                          <a:lnTo>
                            <a:pt x="6738" y="2674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3" name="Google Shape;983;p40"/>
                    <p:cNvSpPr/>
                    <p:nvPr/>
                  </p:nvSpPr>
                  <p:spPr>
                    <a:xfrm>
                      <a:off x="4624545" y="3589069"/>
                      <a:ext cx="43682" cy="631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54" h="8033" fill="none" extrusionOk="0">
                          <a:moveTo>
                            <a:pt x="1" y="8033"/>
                          </a:moveTo>
                          <a:lnTo>
                            <a:pt x="5553" y="1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4" name="Google Shape;984;p40"/>
                    <p:cNvSpPr/>
                    <p:nvPr/>
                  </p:nvSpPr>
                  <p:spPr>
                    <a:xfrm>
                      <a:off x="4668220" y="3517907"/>
                      <a:ext cx="112178" cy="711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263" h="9049" fill="none" extrusionOk="0">
                          <a:moveTo>
                            <a:pt x="0" y="9049"/>
                          </a:moveTo>
                          <a:lnTo>
                            <a:pt x="14262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5" name="Google Shape;985;p40"/>
                    <p:cNvSpPr/>
                    <p:nvPr/>
                  </p:nvSpPr>
                  <p:spPr>
                    <a:xfrm>
                      <a:off x="4706562" y="3516766"/>
                      <a:ext cx="77455" cy="799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48" h="10162" fill="none" extrusionOk="0">
                          <a:moveTo>
                            <a:pt x="0" y="10161"/>
                          </a:moveTo>
                          <a:lnTo>
                            <a:pt x="9847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6" name="Google Shape;986;p40"/>
                    <p:cNvSpPr/>
                    <p:nvPr/>
                  </p:nvSpPr>
                  <p:spPr>
                    <a:xfrm>
                      <a:off x="4763646" y="3516766"/>
                      <a:ext cx="20370" cy="52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90" h="6714" fill="none" extrusionOk="0">
                          <a:moveTo>
                            <a:pt x="0" y="6714"/>
                          </a:moveTo>
                          <a:lnTo>
                            <a:pt x="2589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7" name="Google Shape;987;p40"/>
                    <p:cNvSpPr/>
                    <p:nvPr/>
                  </p:nvSpPr>
                  <p:spPr>
                    <a:xfrm>
                      <a:off x="4783151" y="3520565"/>
                      <a:ext cx="45861" cy="974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1" h="12388" fill="none" extrusionOk="0">
                          <a:moveTo>
                            <a:pt x="5831" y="12388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8" name="Google Shape;988;p40"/>
                    <p:cNvSpPr/>
                    <p:nvPr/>
                  </p:nvSpPr>
                  <p:spPr>
                    <a:xfrm>
                      <a:off x="4738242" y="3483175"/>
                      <a:ext cx="44917" cy="373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1" h="4755" fill="none" extrusionOk="0">
                          <a:moveTo>
                            <a:pt x="1" y="1"/>
                          </a:moveTo>
                          <a:lnTo>
                            <a:pt x="5710" y="4755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9" name="Google Shape;989;p40"/>
                    <p:cNvSpPr/>
                    <p:nvPr/>
                  </p:nvSpPr>
                  <p:spPr>
                    <a:xfrm>
                      <a:off x="4704941" y="3501823"/>
                      <a:ext cx="78217" cy="18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45" h="2384" fill="none" extrusionOk="0">
                          <a:moveTo>
                            <a:pt x="1" y="1"/>
                          </a:moveTo>
                          <a:lnTo>
                            <a:pt x="9944" y="2384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0" name="Google Shape;990;p40"/>
                    <p:cNvSpPr/>
                    <p:nvPr/>
                  </p:nvSpPr>
                  <p:spPr>
                    <a:xfrm>
                      <a:off x="4668220" y="3520565"/>
                      <a:ext cx="115796" cy="193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723" h="2457" fill="none" extrusionOk="0">
                          <a:moveTo>
                            <a:pt x="0" y="2457"/>
                          </a:moveTo>
                          <a:lnTo>
                            <a:pt x="14722" y="1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1" name="Google Shape;991;p40"/>
                    <p:cNvSpPr/>
                    <p:nvPr/>
                  </p:nvSpPr>
                  <p:spPr>
                    <a:xfrm>
                      <a:off x="4813117" y="3462915"/>
                      <a:ext cx="40347" cy="511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30" h="6509" fill="none" extrusionOk="0">
                          <a:moveTo>
                            <a:pt x="5130" y="6508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2" name="Google Shape;992;p40"/>
                    <p:cNvSpPr/>
                    <p:nvPr/>
                  </p:nvSpPr>
                  <p:spPr>
                    <a:xfrm>
                      <a:off x="4787807" y="3462915"/>
                      <a:ext cx="25317" cy="5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19" h="6993" fill="none" extrusionOk="0">
                          <a:moveTo>
                            <a:pt x="1" y="6992"/>
                          </a:moveTo>
                          <a:lnTo>
                            <a:pt x="3219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3" name="Google Shape;993;p40"/>
                    <p:cNvSpPr/>
                    <p:nvPr/>
                  </p:nvSpPr>
                  <p:spPr>
                    <a:xfrm>
                      <a:off x="4781342" y="3514100"/>
                      <a:ext cx="72311" cy="69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94" h="884" fill="none" extrusionOk="0">
                          <a:moveTo>
                            <a:pt x="0" y="883"/>
                          </a:moveTo>
                          <a:lnTo>
                            <a:pt x="9194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40"/>
                    <p:cNvSpPr/>
                    <p:nvPr/>
                  </p:nvSpPr>
                  <p:spPr>
                    <a:xfrm>
                      <a:off x="4853645" y="3514100"/>
                      <a:ext cx="26175" cy="591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28" h="7525" fill="none" extrusionOk="0">
                          <a:moveTo>
                            <a:pt x="1" y="0"/>
                          </a:moveTo>
                          <a:lnTo>
                            <a:pt x="3328" y="7525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40"/>
                    <p:cNvSpPr/>
                    <p:nvPr/>
                  </p:nvSpPr>
                  <p:spPr>
                    <a:xfrm>
                      <a:off x="4827392" y="3514100"/>
                      <a:ext cx="26261" cy="1003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39" h="12763" fill="none" extrusionOk="0">
                          <a:moveTo>
                            <a:pt x="3339" y="0"/>
                          </a:moveTo>
                          <a:lnTo>
                            <a:pt x="0" y="12762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996" name="Google Shape;996;p40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997" name="Google Shape;997;p40"/>
                      <p:cNvSpPr/>
                      <p:nvPr/>
                    </p:nvSpPr>
                    <p:spPr>
                      <a:xfrm>
                        <a:off x="4879812" y="3466721"/>
                        <a:ext cx="74411" cy="1065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461" h="13549" fill="none" extrusionOk="0">
                            <a:moveTo>
                              <a:pt x="1" y="13549"/>
                            </a:moveTo>
                            <a:lnTo>
                              <a:pt x="9460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98" name="Google Shape;998;p40"/>
                      <p:cNvSpPr/>
                      <p:nvPr/>
                    </p:nvSpPr>
                    <p:spPr>
                      <a:xfrm>
                        <a:off x="4954215" y="3408017"/>
                        <a:ext cx="105989" cy="587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476" h="7465" fill="none" extrusionOk="0">
                            <a:moveTo>
                              <a:pt x="0" y="7464"/>
                            </a:moveTo>
                            <a:lnTo>
                              <a:pt x="13476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99" name="Google Shape;999;p40"/>
                      <p:cNvSpPr/>
                      <p:nvPr/>
                    </p:nvSpPr>
                    <p:spPr>
                      <a:xfrm>
                        <a:off x="4953924" y="3465195"/>
                        <a:ext cx="119792" cy="5481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231" h="6969" fill="none" extrusionOk="0">
                            <a:moveTo>
                              <a:pt x="1" y="1"/>
                            </a:moveTo>
                            <a:lnTo>
                              <a:pt x="15231" y="6968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0" name="Google Shape;1000;p40"/>
                      <p:cNvSpPr/>
                      <p:nvPr/>
                    </p:nvSpPr>
                    <p:spPr>
                      <a:xfrm>
                        <a:off x="5073708" y="3521045"/>
                        <a:ext cx="26938" cy="7183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25" h="9134" fill="none" extrusionOk="0">
                            <a:moveTo>
                              <a:pt x="1" y="0"/>
                            </a:moveTo>
                            <a:lnTo>
                              <a:pt x="3424" y="9133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1" name="Google Shape;1001;p40"/>
                      <p:cNvSpPr/>
                      <p:nvPr/>
                    </p:nvSpPr>
                    <p:spPr>
                      <a:xfrm>
                        <a:off x="5100637" y="3586309"/>
                        <a:ext cx="26741" cy="8116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00" h="10320" fill="none" extrusionOk="0">
                            <a:moveTo>
                              <a:pt x="3399" y="10319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2" name="Google Shape;1002;p40"/>
                      <p:cNvSpPr/>
                      <p:nvPr/>
                    </p:nvSpPr>
                    <p:spPr>
                      <a:xfrm>
                        <a:off x="5088549" y="3252840"/>
                        <a:ext cx="693968" cy="5206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8235" h="66195" fill="none" extrusionOk="0">
                            <a:moveTo>
                              <a:pt x="1" y="63509"/>
                            </a:moveTo>
                            <a:lnTo>
                              <a:pt x="1537" y="42400"/>
                            </a:lnTo>
                            <a:lnTo>
                              <a:pt x="10077" y="22210"/>
                            </a:lnTo>
                            <a:cubicBezTo>
                              <a:pt x="10077" y="22210"/>
                              <a:pt x="14202" y="33218"/>
                              <a:pt x="14202" y="32384"/>
                            </a:cubicBezTo>
                            <a:cubicBezTo>
                              <a:pt x="14202" y="31561"/>
                              <a:pt x="26009" y="8976"/>
                              <a:pt x="26009" y="8976"/>
                            </a:cubicBezTo>
                            <a:lnTo>
                              <a:pt x="33618" y="31077"/>
                            </a:lnTo>
                            <a:lnTo>
                              <a:pt x="15025" y="46779"/>
                            </a:lnTo>
                            <a:lnTo>
                              <a:pt x="36037" y="48944"/>
                            </a:lnTo>
                            <a:lnTo>
                              <a:pt x="27557" y="58863"/>
                            </a:lnTo>
                            <a:lnTo>
                              <a:pt x="40803" y="66194"/>
                            </a:lnTo>
                            <a:lnTo>
                              <a:pt x="43586" y="48448"/>
                            </a:lnTo>
                            <a:lnTo>
                              <a:pt x="51122" y="29734"/>
                            </a:lnTo>
                            <a:lnTo>
                              <a:pt x="49670" y="16694"/>
                            </a:lnTo>
                            <a:lnTo>
                              <a:pt x="65263" y="21376"/>
                            </a:lnTo>
                            <a:lnTo>
                              <a:pt x="68819" y="9448"/>
                            </a:lnTo>
                            <a:lnTo>
                              <a:pt x="66098" y="1"/>
                            </a:lnTo>
                            <a:lnTo>
                              <a:pt x="88235" y="20069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3" name="Google Shape;1003;p40"/>
                      <p:cNvSpPr/>
                      <p:nvPr/>
                    </p:nvSpPr>
                    <p:spPr>
                      <a:xfrm>
                        <a:off x="5060203" y="3203653"/>
                        <a:ext cx="544588" cy="3163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242" h="40223" fill="none" extrusionOk="0">
                            <a:moveTo>
                              <a:pt x="69242" y="6255"/>
                            </a:moveTo>
                            <a:lnTo>
                              <a:pt x="53274" y="22948"/>
                            </a:lnTo>
                            <a:lnTo>
                              <a:pt x="45532" y="5432"/>
                            </a:lnTo>
                            <a:lnTo>
                              <a:pt x="29613" y="14747"/>
                            </a:lnTo>
                            <a:lnTo>
                              <a:pt x="28790" y="1"/>
                            </a:lnTo>
                            <a:lnTo>
                              <a:pt x="13500" y="28912"/>
                            </a:lnTo>
                            <a:lnTo>
                              <a:pt x="4306" y="13089"/>
                            </a:lnTo>
                            <a:lnTo>
                              <a:pt x="0" y="25984"/>
                            </a:lnTo>
                            <a:lnTo>
                              <a:pt x="1718" y="40222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4" name="Google Shape;1004;p40"/>
                      <p:cNvSpPr/>
                      <p:nvPr/>
                    </p:nvSpPr>
                    <p:spPr>
                      <a:xfrm>
                        <a:off x="5127371" y="3507533"/>
                        <a:ext cx="124739" cy="2678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60" h="34054" fill="none" extrusionOk="0">
                            <a:moveTo>
                              <a:pt x="9266" y="1"/>
                            </a:moveTo>
                            <a:lnTo>
                              <a:pt x="10101" y="14396"/>
                            </a:lnTo>
                            <a:lnTo>
                              <a:pt x="15859" y="34053"/>
                            </a:lnTo>
                            <a:lnTo>
                              <a:pt x="0" y="19851"/>
                            </a:lnTo>
                            <a:lnTo>
                              <a:pt x="1234" y="33642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5" name="Google Shape;1005;p40"/>
                      <p:cNvSpPr/>
                      <p:nvPr/>
                    </p:nvSpPr>
                    <p:spPr>
                      <a:xfrm>
                        <a:off x="5100637" y="3507533"/>
                        <a:ext cx="99618" cy="787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666" h="10017" fill="none" extrusionOk="0">
                            <a:moveTo>
                              <a:pt x="0" y="10017"/>
                            </a:moveTo>
                            <a:lnTo>
                              <a:pt x="12665" y="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6" name="Google Shape;1006;p40"/>
                      <p:cNvSpPr/>
                      <p:nvPr/>
                    </p:nvSpPr>
                    <p:spPr>
                      <a:xfrm>
                        <a:off x="5200248" y="3501068"/>
                        <a:ext cx="156514" cy="647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900" h="823" fill="none" extrusionOk="0">
                            <a:moveTo>
                              <a:pt x="0" y="823"/>
                            </a:moveTo>
                            <a:lnTo>
                              <a:pt x="19900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7" name="Google Shape;1007;p40"/>
                      <p:cNvSpPr/>
                      <p:nvPr/>
                    </p:nvSpPr>
                    <p:spPr>
                      <a:xfrm>
                        <a:off x="5127371" y="3507533"/>
                        <a:ext cx="72885" cy="1558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267" h="19816" fill="none" extrusionOk="0">
                            <a:moveTo>
                              <a:pt x="9266" y="1"/>
                            </a:moveTo>
                            <a:lnTo>
                              <a:pt x="0" y="19815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8" name="Google Shape;1008;p40"/>
                      <p:cNvSpPr/>
                      <p:nvPr/>
                    </p:nvSpPr>
                    <p:spPr>
                      <a:xfrm>
                        <a:off x="5352947" y="3384139"/>
                        <a:ext cx="126265" cy="11769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54" h="14964" fill="none" extrusionOk="0">
                            <a:moveTo>
                              <a:pt x="1" y="14964"/>
                            </a:moveTo>
                            <a:lnTo>
                              <a:pt x="16053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9" name="Google Shape;1009;p40"/>
                      <p:cNvSpPr/>
                      <p:nvPr/>
                    </p:nvSpPr>
                    <p:spPr>
                      <a:xfrm>
                        <a:off x="5356753" y="3246375"/>
                        <a:ext cx="61567" cy="2547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828" h="32384" fill="none" extrusionOk="0">
                            <a:moveTo>
                              <a:pt x="1" y="32383"/>
                            </a:moveTo>
                            <a:lnTo>
                              <a:pt x="7827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0" name="Google Shape;1010;p40"/>
                      <p:cNvSpPr/>
                      <p:nvPr/>
                    </p:nvSpPr>
                    <p:spPr>
                      <a:xfrm>
                        <a:off x="5352947" y="3486698"/>
                        <a:ext cx="141483" cy="1057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989" h="1344" fill="none" extrusionOk="0">
                            <a:moveTo>
                              <a:pt x="1" y="1343"/>
                            </a:moveTo>
                            <a:lnTo>
                              <a:pt x="17989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1" name="Google Shape;1011;p40"/>
                      <p:cNvSpPr/>
                      <p:nvPr/>
                    </p:nvSpPr>
                    <p:spPr>
                      <a:xfrm>
                        <a:off x="5353898" y="3501068"/>
                        <a:ext cx="18089" cy="136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00" h="17384" fill="none" extrusionOk="0">
                            <a:moveTo>
                              <a:pt x="1" y="0"/>
                            </a:moveTo>
                            <a:lnTo>
                              <a:pt x="2299" y="17383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2" name="Google Shape;1012;p40"/>
                      <p:cNvSpPr/>
                      <p:nvPr/>
                    </p:nvSpPr>
                    <p:spPr>
                      <a:xfrm>
                        <a:off x="5206721" y="3620749"/>
                        <a:ext cx="102379" cy="988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17" h="12570" fill="none" extrusionOk="0">
                            <a:moveTo>
                              <a:pt x="0" y="1"/>
                            </a:moveTo>
                            <a:lnTo>
                              <a:pt x="13016" y="12569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3" name="Google Shape;1013;p40"/>
                      <p:cNvSpPr/>
                      <p:nvPr/>
                    </p:nvSpPr>
                    <p:spPr>
                      <a:xfrm>
                        <a:off x="5293102" y="3715798"/>
                        <a:ext cx="15997" cy="1012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" h="12872" fill="none" extrusionOk="0">
                            <a:moveTo>
                              <a:pt x="2033" y="0"/>
                            </a:moveTo>
                            <a:lnTo>
                              <a:pt x="1" y="1287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4" name="Google Shape;1014;p40"/>
                      <p:cNvSpPr/>
                      <p:nvPr/>
                    </p:nvSpPr>
                    <p:spPr>
                      <a:xfrm>
                        <a:off x="5127371" y="3659854"/>
                        <a:ext cx="92862" cy="13453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7" h="17106" fill="none" extrusionOk="0">
                            <a:moveTo>
                              <a:pt x="11807" y="17105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5" name="Google Shape;1015;p40"/>
                      <p:cNvSpPr/>
                      <p:nvPr/>
                    </p:nvSpPr>
                    <p:spPr>
                      <a:xfrm>
                        <a:off x="5479203" y="3327149"/>
                        <a:ext cx="150615" cy="569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150" h="7247" fill="none" extrusionOk="0">
                            <a:moveTo>
                              <a:pt x="19149" y="0"/>
                            </a:moveTo>
                            <a:lnTo>
                              <a:pt x="0" y="7246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6" name="Google Shape;1016;p40"/>
                      <p:cNvSpPr/>
                      <p:nvPr/>
                    </p:nvSpPr>
                    <p:spPr>
                      <a:xfrm>
                        <a:off x="5371980" y="3633790"/>
                        <a:ext cx="59373" cy="400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549" h="509" fill="none" extrusionOk="0">
                            <a:moveTo>
                              <a:pt x="0" y="508"/>
                            </a:moveTo>
                            <a:lnTo>
                              <a:pt x="7549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7" name="Google Shape;1017;p40"/>
                      <p:cNvSpPr/>
                      <p:nvPr/>
                    </p:nvSpPr>
                    <p:spPr>
                      <a:xfrm>
                        <a:off x="5352947" y="3497261"/>
                        <a:ext cx="78406" cy="136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69" h="17360" fill="none" extrusionOk="0">
                            <a:moveTo>
                              <a:pt x="9969" y="17359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8" name="Google Shape;1018;p40"/>
                      <p:cNvSpPr/>
                      <p:nvPr/>
                    </p:nvSpPr>
                    <p:spPr>
                      <a:xfrm>
                        <a:off x="4917296" y="3466721"/>
                        <a:ext cx="40733" cy="1223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79" h="15557" fill="none" extrusionOk="0">
                            <a:moveTo>
                              <a:pt x="1" y="15557"/>
                            </a:moveTo>
                            <a:lnTo>
                              <a:pt x="5178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9" name="Google Shape;1019;p40"/>
                      <p:cNvSpPr/>
                      <p:nvPr/>
                    </p:nvSpPr>
                    <p:spPr>
                      <a:xfrm>
                        <a:off x="5060203" y="3408017"/>
                        <a:ext cx="111416" cy="1951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166" h="2481" fill="none" extrusionOk="0">
                            <a:moveTo>
                              <a:pt x="0" y="0"/>
                            </a:moveTo>
                            <a:lnTo>
                              <a:pt x="14165" y="248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20" name="Google Shape;1020;p40"/>
                      <p:cNvSpPr/>
                      <p:nvPr/>
                    </p:nvSpPr>
                    <p:spPr>
                      <a:xfrm>
                        <a:off x="5127371" y="3620749"/>
                        <a:ext cx="79358" cy="426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0" h="5421" fill="none" extrusionOk="0">
                            <a:moveTo>
                              <a:pt x="0" y="5420"/>
                            </a:moveTo>
                            <a:lnTo>
                              <a:pt x="10089" y="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021" name="Google Shape;1021;p40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1022" name="Google Shape;1022;p40"/>
                        <p:cNvSpPr/>
                        <p:nvPr/>
                      </p:nvSpPr>
                      <p:spPr>
                        <a:xfrm>
                          <a:off x="4949551" y="3708185"/>
                          <a:ext cx="37972" cy="381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28" h="485" fill="none" extrusionOk="0">
                              <a:moveTo>
                                <a:pt x="0" y="1"/>
                              </a:moveTo>
                              <a:lnTo>
                                <a:pt x="4827" y="485"/>
                              </a:lnTo>
                            </a:path>
                          </a:pathLst>
                        </a:custGeom>
                        <a:solidFill>
                          <a:srgbClr val="F3F3F3"/>
                        </a:solidFill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1023" name="Google Shape;1023;p40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1024" name="Google Shape;1024;p40"/>
                          <p:cNvSpPr/>
                          <p:nvPr/>
                        </p:nvSpPr>
                        <p:spPr>
                          <a:xfrm>
                            <a:off x="4953357" y="3586309"/>
                            <a:ext cx="147288" cy="12188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727" h="15497" fill="none" extrusionOk="0">
                                <a:moveTo>
                                  <a:pt x="18726" y="1"/>
                                </a:moveTo>
                                <a:lnTo>
                                  <a:pt x="0" y="15497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25" name="Google Shape;1025;p40"/>
                          <p:cNvSpPr/>
                          <p:nvPr/>
                        </p:nvSpPr>
                        <p:spPr>
                          <a:xfrm>
                            <a:off x="4987515" y="3592876"/>
                            <a:ext cx="113130" cy="119123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4384" h="15146" fill="none" extrusionOk="0">
                                <a:moveTo>
                                  <a:pt x="0" y="15146"/>
                                </a:moveTo>
                                <a:lnTo>
                                  <a:pt x="14383" y="0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26" name="Google Shape;1026;p40"/>
                          <p:cNvSpPr/>
                          <p:nvPr/>
                        </p:nvSpPr>
                        <p:spPr>
                          <a:xfrm>
                            <a:off x="4913395" y="3708185"/>
                            <a:ext cx="39970" cy="4538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082" h="5771" fill="none" extrusionOk="0">
                                <a:moveTo>
                                  <a:pt x="1" y="5771"/>
                                </a:moveTo>
                                <a:lnTo>
                                  <a:pt x="5081" y="1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27" name="Google Shape;1027;p40"/>
                          <p:cNvSpPr/>
                          <p:nvPr/>
                        </p:nvSpPr>
                        <p:spPr>
                          <a:xfrm>
                            <a:off x="4888943" y="3704378"/>
                            <a:ext cx="60616" cy="2608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707" h="3316" fill="none" extrusionOk="0">
                                <a:moveTo>
                                  <a:pt x="1" y="3315"/>
                                </a:moveTo>
                                <a:lnTo>
                                  <a:pt x="7706" y="1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28" name="Google Shape;1028;p40"/>
                          <p:cNvSpPr/>
                          <p:nvPr/>
                        </p:nvSpPr>
                        <p:spPr>
                          <a:xfrm>
                            <a:off x="4917296" y="3589069"/>
                            <a:ext cx="32262" cy="119123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102" h="15146" fill="none" extrusionOk="0">
                                <a:moveTo>
                                  <a:pt x="1" y="1"/>
                                </a:moveTo>
                                <a:lnTo>
                                  <a:pt x="4101" y="15146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29" name="Google Shape;1029;p40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22840" cy="7288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904" h="9267" fill="none" extrusionOk="0">
                                <a:moveTo>
                                  <a:pt x="0" y="1"/>
                                </a:moveTo>
                                <a:lnTo>
                                  <a:pt x="2904" y="9267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30" name="Google Shape;1030;p40"/>
                          <p:cNvSpPr/>
                          <p:nvPr/>
                        </p:nvSpPr>
                        <p:spPr>
                          <a:xfrm>
                            <a:off x="4912066" y="3752237"/>
                            <a:ext cx="60325" cy="28833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670" h="3666" fill="none" extrusionOk="0">
                                <a:moveTo>
                                  <a:pt x="0" y="1"/>
                                </a:moveTo>
                                <a:lnTo>
                                  <a:pt x="7670" y="3666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1031" name="Google Shape;1031;p40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1032" name="Google Shape;1032;p40"/>
                            <p:cNvSpPr/>
                            <p:nvPr/>
                          </p:nvSpPr>
                          <p:spPr>
                            <a:xfrm>
                              <a:off x="4590301" y="3738347"/>
                              <a:ext cx="92956" cy="9172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1819" h="11662" fill="none" extrusionOk="0">
                                  <a:moveTo>
                                    <a:pt x="0" y="0"/>
                                  </a:moveTo>
                                  <a:lnTo>
                                    <a:pt x="11819" y="11662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3" name="Google Shape;1033;p40"/>
                            <p:cNvSpPr/>
                            <p:nvPr/>
                          </p:nvSpPr>
                          <p:spPr>
                            <a:xfrm>
                              <a:off x="4683250" y="3652241"/>
                              <a:ext cx="33591" cy="177828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271" h="22610" fill="none" extrusionOk="0">
                                  <a:moveTo>
                                    <a:pt x="1" y="22610"/>
                                  </a:moveTo>
                                  <a:lnTo>
                                    <a:pt x="4271" y="1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4" name="Google Shape;1034;p40"/>
                            <p:cNvSpPr/>
                            <p:nvPr/>
                          </p:nvSpPr>
                          <p:spPr>
                            <a:xfrm>
                              <a:off x="4716833" y="3652241"/>
                              <a:ext cx="70982" cy="20770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025" h="26409" fill="none" extrusionOk="0">
                                  <a:moveTo>
                                    <a:pt x="1" y="1"/>
                                  </a:moveTo>
                                  <a:lnTo>
                                    <a:pt x="9025" y="26408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5" name="Google Shape;1035;p40"/>
                            <p:cNvSpPr/>
                            <p:nvPr/>
                          </p:nvSpPr>
                          <p:spPr>
                            <a:xfrm>
                              <a:off x="4813117" y="3694578"/>
                              <a:ext cx="44154" cy="13929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614" h="17711" fill="none" extrusionOk="0">
                                  <a:moveTo>
                                    <a:pt x="5614" y="17711"/>
                                  </a:moveTo>
                                  <a:lnTo>
                                    <a:pt x="1" y="1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6" name="Google Shape;1036;p40"/>
                            <p:cNvSpPr/>
                            <p:nvPr/>
                          </p:nvSpPr>
                          <p:spPr>
                            <a:xfrm>
                              <a:off x="4787807" y="3694578"/>
                              <a:ext cx="25317" cy="1653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219" h="21026" fill="none" extrusionOk="0">
                                  <a:moveTo>
                                    <a:pt x="3219" y="1"/>
                                  </a:moveTo>
                                  <a:lnTo>
                                    <a:pt x="1" y="21025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7" name="Google Shape;1037;p40"/>
                            <p:cNvSpPr/>
                            <p:nvPr/>
                          </p:nvSpPr>
                          <p:spPr>
                            <a:xfrm>
                              <a:off x="4683250" y="3830061"/>
                              <a:ext cx="106374" cy="252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3525" h="3207" fill="none" extrusionOk="0">
                                  <a:moveTo>
                                    <a:pt x="1" y="1"/>
                                  </a:moveTo>
                                  <a:lnTo>
                                    <a:pt x="13525" y="3206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8" name="Google Shape;1038;p40"/>
                            <p:cNvSpPr/>
                            <p:nvPr/>
                          </p:nvSpPr>
                          <p:spPr>
                            <a:xfrm>
                              <a:off x="4670980" y="3830061"/>
                              <a:ext cx="12277" cy="7926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61" h="10078" fill="none" extrusionOk="0">
                                  <a:moveTo>
                                    <a:pt x="1561" y="1"/>
                                  </a:moveTo>
                                  <a:lnTo>
                                    <a:pt x="0" y="10077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9" name="Google Shape;1039;p40"/>
                            <p:cNvSpPr/>
                            <p:nvPr/>
                          </p:nvSpPr>
                          <p:spPr>
                            <a:xfrm>
                              <a:off x="4583828" y="3830061"/>
                              <a:ext cx="99429" cy="3454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2642" h="4392" fill="none" extrusionOk="0">
                                  <a:moveTo>
                                    <a:pt x="0" y="4392"/>
                                  </a:moveTo>
                                  <a:lnTo>
                                    <a:pt x="12642" y="1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40" name="Google Shape;1040;p40"/>
                            <p:cNvSpPr/>
                            <p:nvPr/>
                          </p:nvSpPr>
                          <p:spPr>
                            <a:xfrm>
                              <a:off x="4683250" y="3830061"/>
                              <a:ext cx="50336" cy="11798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400" h="15001" fill="none" extrusionOk="0">
                                  <a:moveTo>
                                    <a:pt x="1" y="1"/>
                                  </a:moveTo>
                                  <a:lnTo>
                                    <a:pt x="6400" y="15001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41" name="Google Shape;1041;p40"/>
                            <p:cNvSpPr/>
                            <p:nvPr/>
                          </p:nvSpPr>
                          <p:spPr>
                            <a:xfrm>
                              <a:off x="4733578" y="3855276"/>
                              <a:ext cx="56046" cy="92768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126" h="11795" fill="none" extrusionOk="0">
                                  <a:moveTo>
                                    <a:pt x="1" y="11795"/>
                                  </a:moveTo>
                                  <a:lnTo>
                                    <a:pt x="7126" y="0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42" name="Google Shape;1042;p40"/>
                            <p:cNvSpPr/>
                            <p:nvPr/>
                          </p:nvSpPr>
                          <p:spPr>
                            <a:xfrm>
                              <a:off x="4888943" y="3730450"/>
                              <a:ext cx="34928" cy="8925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441" h="11348" fill="none" extrusionOk="0">
                                  <a:moveTo>
                                    <a:pt x="4440" y="11347"/>
                                  </a:moveTo>
                                  <a:lnTo>
                                    <a:pt x="1" y="0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43" name="Google Shape;1043;p40"/>
                            <p:cNvSpPr/>
                            <p:nvPr/>
                          </p:nvSpPr>
                          <p:spPr>
                            <a:xfrm>
                              <a:off x="4590301" y="3667468"/>
                              <a:ext cx="49762" cy="7088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327" h="9013" fill="none" extrusionOk="0">
                                  <a:moveTo>
                                    <a:pt x="0" y="9012"/>
                                  </a:moveTo>
                                  <a:lnTo>
                                    <a:pt x="6327" y="0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44" name="Google Shape;1044;p40"/>
                            <p:cNvSpPr/>
                            <p:nvPr/>
                          </p:nvSpPr>
                          <p:spPr>
                            <a:xfrm>
                              <a:off x="4640338" y="3648536"/>
                              <a:ext cx="80593" cy="20268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0247" h="2577" fill="none" extrusionOk="0">
                                  <a:moveTo>
                                    <a:pt x="1" y="2577"/>
                                  </a:moveTo>
                                  <a:lnTo>
                                    <a:pt x="10247" y="0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1045" name="Google Shape;1045;p40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1046" name="Google Shape;1046;p40"/>
                              <p:cNvSpPr/>
                              <p:nvPr/>
                            </p:nvSpPr>
                            <p:spPr>
                              <a:xfrm>
                                <a:off x="4753083" y="3966015"/>
                                <a:ext cx="92964" cy="5376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20" h="6836" fill="none" extrusionOk="0">
                                    <a:moveTo>
                                      <a:pt x="1" y="6836"/>
                                    </a:moveTo>
                                    <a:lnTo>
                                      <a:pt x="11819" y="1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47" name="Google Shape;1047;p40"/>
                              <p:cNvSpPr/>
                              <p:nvPr/>
                            </p:nvSpPr>
                            <p:spPr>
                              <a:xfrm>
                                <a:off x="4846040" y="3952794"/>
                                <a:ext cx="103519" cy="1313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162" h="1670" fill="none" extrusionOk="0">
                                    <a:moveTo>
                                      <a:pt x="13161" y="0"/>
                                    </a:moveTo>
                                    <a:lnTo>
                                      <a:pt x="0" y="1670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48" name="Google Shape;1048;p40"/>
                              <p:cNvSpPr/>
                              <p:nvPr/>
                            </p:nvSpPr>
                            <p:spPr>
                              <a:xfrm>
                                <a:off x="4846040" y="3962216"/>
                                <a:ext cx="64800" cy="128066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8239" h="16283" fill="none" extrusionOk="0">
                                    <a:moveTo>
                                      <a:pt x="0" y="0"/>
                                    </a:moveTo>
                                    <a:lnTo>
                                      <a:pt x="8238" y="16282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49" name="Google Shape;1049;p40"/>
                              <p:cNvSpPr/>
                              <p:nvPr/>
                            </p:nvSpPr>
                            <p:spPr>
                              <a:xfrm>
                                <a:off x="4842233" y="3962216"/>
                                <a:ext cx="3815" cy="1647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85" h="20952" fill="none" extrusionOk="0">
                                    <a:moveTo>
                                      <a:pt x="0" y="20952"/>
                                    </a:moveTo>
                                    <a:lnTo>
                                      <a:pt x="484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50" name="Google Shape;1050;p40"/>
                              <p:cNvSpPr/>
                              <p:nvPr/>
                            </p:nvSpPr>
                            <p:spPr>
                              <a:xfrm>
                                <a:off x="4842233" y="4123189"/>
                                <a:ext cx="37587" cy="5300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779" h="6739" fill="none" extrusionOk="0">
                                    <a:moveTo>
                                      <a:pt x="4779" y="6739"/>
                                    </a:moveTo>
                                    <a:lnTo>
                                      <a:pt x="0" y="1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51" name="Google Shape;1051;p40"/>
                              <p:cNvSpPr/>
                              <p:nvPr/>
                            </p:nvSpPr>
                            <p:spPr>
                              <a:xfrm>
                                <a:off x="4770779" y="4118525"/>
                                <a:ext cx="71461" cy="467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86" h="594" fill="none" extrusionOk="0">
                                    <a:moveTo>
                                      <a:pt x="9085" y="594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52" name="Google Shape;1052;p40"/>
                              <p:cNvSpPr/>
                              <p:nvPr/>
                            </p:nvSpPr>
                            <p:spPr>
                              <a:xfrm>
                                <a:off x="4842233" y="4090274"/>
                                <a:ext cx="68606" cy="329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8723" h="4186" fill="none" extrusionOk="0">
                                    <a:moveTo>
                                      <a:pt x="0" y="4186"/>
                                    </a:moveTo>
                                    <a:lnTo>
                                      <a:pt x="8722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1053" name="Google Shape;1053;p40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1054" name="Google Shape;1054;p40"/>
                                <p:cNvSpPr/>
                                <p:nvPr/>
                              </p:nvSpPr>
                              <p:spPr>
                                <a:xfrm>
                                  <a:off x="4788476" y="3855276"/>
                                  <a:ext cx="57572" cy="11074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7320" h="14081" fill="none" extrusionOk="0">
                                      <a:moveTo>
                                        <a:pt x="7319" y="14081"/>
                                      </a:moveTo>
                                      <a:lnTo>
                                        <a:pt x="1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F3F3F3"/>
                                </a:solidFill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055" name="Google Shape;1055;p40"/>
                                <p:cNvSpPr/>
                                <p:nvPr/>
                              </p:nvSpPr>
                              <p:spPr>
                                <a:xfrm>
                                  <a:off x="4846040" y="3833867"/>
                                  <a:ext cx="11231" cy="13215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428" h="16803" fill="none" extrusionOk="0">
                                      <a:moveTo>
                                        <a:pt x="0" y="16803"/>
                                      </a:moveTo>
                                      <a:lnTo>
                                        <a:pt x="1428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F3F3F3"/>
                                </a:solidFill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056" name="Google Shape;1056;p40"/>
                                <p:cNvSpPr/>
                                <p:nvPr/>
                              </p:nvSpPr>
                              <p:spPr>
                                <a:xfrm>
                                  <a:off x="4761554" y="3854796"/>
                                  <a:ext cx="26261" cy="164984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3339" h="20977" fill="none" extrusionOk="0">
                                      <a:moveTo>
                                        <a:pt x="0" y="20977"/>
                                      </a:moveTo>
                                      <a:lnTo>
                                        <a:pt x="3339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F3F3F3"/>
                                </a:solidFill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057" name="Google Shape;1057;p40"/>
                                <p:cNvSpPr/>
                                <p:nvPr/>
                              </p:nvSpPr>
                              <p:spPr>
                                <a:xfrm>
                                  <a:off x="4846991" y="3818263"/>
                                  <a:ext cx="74025" cy="14624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412" h="18594" fill="none" extrusionOk="0">
                                      <a:moveTo>
                                        <a:pt x="0" y="18593"/>
                                      </a:moveTo>
                                      <a:lnTo>
                                        <a:pt x="9411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F3F3F3"/>
                                </a:solidFill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058" name="Google Shape;1058;p40"/>
                                <p:cNvSpPr/>
                                <p:nvPr/>
                              </p:nvSpPr>
                              <p:spPr>
                                <a:xfrm>
                                  <a:off x="4927191" y="3823305"/>
                                  <a:ext cx="22368" cy="12949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2844" h="16465" fill="none" extrusionOk="0">
                                      <a:moveTo>
                                        <a:pt x="1" y="1"/>
                                      </a:moveTo>
                                      <a:lnTo>
                                        <a:pt x="2843" y="16464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F3F3F3"/>
                                </a:solidFill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1059" name="Google Shape;1059;p40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1060" name="Google Shape;1060;p40"/>
                                  <p:cNvSpPr/>
                                  <p:nvPr/>
                                </p:nvSpPr>
                                <p:spPr>
                                  <a:xfrm>
                                    <a:off x="4579164" y="3652241"/>
                                    <a:ext cx="422626" cy="571809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3735" h="72703" fill="none" extrusionOk="0">
                                        <a:moveTo>
                                          <a:pt x="27593" y="71880"/>
                                        </a:moveTo>
                                        <a:lnTo>
                                          <a:pt x="23771" y="58694"/>
                                        </a:lnTo>
                                        <a:lnTo>
                                          <a:pt x="22936" y="46731"/>
                                        </a:lnTo>
                                        <a:lnTo>
                                          <a:pt x="19972" y="37380"/>
                                        </a:lnTo>
                                        <a:lnTo>
                                          <a:pt x="11674" y="32686"/>
                                        </a:lnTo>
                                        <a:lnTo>
                                          <a:pt x="1" y="27001"/>
                                        </a:lnTo>
                                        <a:lnTo>
                                          <a:pt x="1392" y="10610"/>
                                        </a:lnTo>
                                        <a:lnTo>
                                          <a:pt x="17517" y="1"/>
                                        </a:lnTo>
                                        <a:lnTo>
                                          <a:pt x="29747" y="5384"/>
                                        </a:lnTo>
                                        <a:lnTo>
                                          <a:pt x="43827" y="21291"/>
                                        </a:lnTo>
                                        <a:lnTo>
                                          <a:pt x="49343" y="27122"/>
                                        </a:lnTo>
                                        <a:lnTo>
                                          <a:pt x="53735" y="25815"/>
                                        </a:lnTo>
                                        <a:lnTo>
                                          <a:pt x="50347" y="35940"/>
                                        </a:lnTo>
                                        <a:lnTo>
                                          <a:pt x="47093" y="38214"/>
                                        </a:lnTo>
                                        <a:lnTo>
                                          <a:pt x="44069" y="44275"/>
                                        </a:lnTo>
                                        <a:lnTo>
                                          <a:pt x="45073" y="51944"/>
                                        </a:lnTo>
                                        <a:lnTo>
                                          <a:pt x="42170" y="55694"/>
                                        </a:lnTo>
                                        <a:lnTo>
                                          <a:pt x="38227" y="66025"/>
                                        </a:lnTo>
                                        <a:lnTo>
                                          <a:pt x="27593" y="72702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rgbClr val="F3F3F3"/>
                                  </a:solidFill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061" name="Google Shape;1061;p40"/>
                                  <p:cNvSpPr/>
                                  <p:nvPr/>
                                </p:nvSpPr>
                                <p:spPr>
                                  <a:xfrm>
                                    <a:off x="4617986" y="3203653"/>
                                    <a:ext cx="1206011" cy="68435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53339" h="87013" fill="none" extrusionOk="0">
                                        <a:moveTo>
                                          <a:pt x="24811" y="62214"/>
                                        </a:moveTo>
                                        <a:lnTo>
                                          <a:pt x="34452" y="66980"/>
                                        </a:lnTo>
                                        <a:lnTo>
                                          <a:pt x="37549" y="69920"/>
                                        </a:lnTo>
                                        <a:lnTo>
                                          <a:pt x="41274" y="77698"/>
                                        </a:lnTo>
                                        <a:lnTo>
                                          <a:pt x="46270" y="79222"/>
                                        </a:lnTo>
                                        <a:lnTo>
                                          <a:pt x="55899" y="72775"/>
                                        </a:lnTo>
                                        <a:lnTo>
                                          <a:pt x="52645" y="69085"/>
                                        </a:lnTo>
                                        <a:lnTo>
                                          <a:pt x="48291" y="70234"/>
                                        </a:lnTo>
                                        <a:lnTo>
                                          <a:pt x="46585" y="64634"/>
                                        </a:lnTo>
                                        <a:lnTo>
                                          <a:pt x="48774" y="66097"/>
                                        </a:lnTo>
                                        <a:lnTo>
                                          <a:pt x="59698" y="70234"/>
                                        </a:lnTo>
                                        <a:lnTo>
                                          <a:pt x="65988" y="72279"/>
                                        </a:lnTo>
                                        <a:lnTo>
                                          <a:pt x="66315" y="75944"/>
                                        </a:lnTo>
                                        <a:lnTo>
                                          <a:pt x="70960" y="87013"/>
                                        </a:lnTo>
                                        <a:lnTo>
                                          <a:pt x="76573" y="75944"/>
                                        </a:lnTo>
                                        <a:lnTo>
                                          <a:pt x="80831" y="72932"/>
                                        </a:lnTo>
                                        <a:lnTo>
                                          <a:pt x="86069" y="78146"/>
                                        </a:lnTo>
                                        <a:lnTo>
                                          <a:pt x="88355" y="83928"/>
                                        </a:lnTo>
                                        <a:lnTo>
                                          <a:pt x="94633" y="84037"/>
                                        </a:lnTo>
                                        <a:lnTo>
                                          <a:pt x="94270" y="74299"/>
                                        </a:lnTo>
                                        <a:lnTo>
                                          <a:pt x="100936" y="72690"/>
                                        </a:lnTo>
                                        <a:lnTo>
                                          <a:pt x="106682" y="64307"/>
                                        </a:lnTo>
                                        <a:lnTo>
                                          <a:pt x="106319" y="56553"/>
                                        </a:lnTo>
                                        <a:lnTo>
                                          <a:pt x="103416" y="54690"/>
                                        </a:lnTo>
                                        <a:lnTo>
                                          <a:pt x="106827" y="53105"/>
                                        </a:lnTo>
                                        <a:lnTo>
                                          <a:pt x="120194" y="45339"/>
                                        </a:lnTo>
                                        <a:lnTo>
                                          <a:pt x="122528" y="36859"/>
                                        </a:lnTo>
                                        <a:lnTo>
                                          <a:pt x="118851" y="35493"/>
                                        </a:lnTo>
                                        <a:lnTo>
                                          <a:pt x="125093" y="28464"/>
                                        </a:lnTo>
                                        <a:lnTo>
                                          <a:pt x="148536" y="25972"/>
                                        </a:lnTo>
                                        <a:lnTo>
                                          <a:pt x="153339" y="12255"/>
                                        </a:lnTo>
                                        <a:lnTo>
                                          <a:pt x="125468" y="6255"/>
                                        </a:lnTo>
                                        <a:lnTo>
                                          <a:pt x="101758" y="5432"/>
                                        </a:lnTo>
                                        <a:lnTo>
                                          <a:pt x="85016" y="1"/>
                                        </a:lnTo>
                                        <a:lnTo>
                                          <a:pt x="60532" y="12255"/>
                                        </a:lnTo>
                                        <a:lnTo>
                                          <a:pt x="39714" y="20214"/>
                                        </a:lnTo>
                                        <a:lnTo>
                                          <a:pt x="35444" y="13089"/>
                                        </a:lnTo>
                                        <a:lnTo>
                                          <a:pt x="22186" y="13464"/>
                                        </a:lnTo>
                                        <a:lnTo>
                                          <a:pt x="15291" y="21351"/>
                                        </a:lnTo>
                                        <a:lnTo>
                                          <a:pt x="11831" y="27484"/>
                                        </a:lnTo>
                                        <a:lnTo>
                                          <a:pt x="21581" y="26614"/>
                                        </a:lnTo>
                                        <a:lnTo>
                                          <a:pt x="24532" y="19561"/>
                                        </a:lnTo>
                                        <a:lnTo>
                                          <a:pt x="29480" y="22694"/>
                                        </a:lnTo>
                                        <a:lnTo>
                                          <a:pt x="24811" y="32964"/>
                                        </a:lnTo>
                                        <a:lnTo>
                                          <a:pt x="20262" y="35541"/>
                                        </a:lnTo>
                                        <a:lnTo>
                                          <a:pt x="15569" y="31368"/>
                                        </a:lnTo>
                                        <a:lnTo>
                                          <a:pt x="15061" y="35650"/>
                                        </a:lnTo>
                                        <a:lnTo>
                                          <a:pt x="11057" y="37924"/>
                                        </a:lnTo>
                                        <a:lnTo>
                                          <a:pt x="6024" y="43089"/>
                                        </a:lnTo>
                                        <a:lnTo>
                                          <a:pt x="6387" y="49210"/>
                                        </a:lnTo>
                                        <a:lnTo>
                                          <a:pt x="992" y="49210"/>
                                        </a:lnTo>
                                        <a:lnTo>
                                          <a:pt x="0" y="52198"/>
                                        </a:lnTo>
                                        <a:lnTo>
                                          <a:pt x="835" y="57037"/>
                                        </a:lnTo>
                                        <a:lnTo>
                                          <a:pt x="6726" y="55198"/>
                                        </a:lnTo>
                                        <a:lnTo>
                                          <a:pt x="10924" y="50069"/>
                                        </a:lnTo>
                                        <a:lnTo>
                                          <a:pt x="16367" y="50686"/>
                                        </a:lnTo>
                                        <a:lnTo>
                                          <a:pt x="18049" y="46670"/>
                                        </a:lnTo>
                                        <a:lnTo>
                                          <a:pt x="23093" y="54363"/>
                                        </a:lnTo>
                                        <a:lnTo>
                                          <a:pt x="26528" y="56105"/>
                                        </a:lnTo>
                                        <a:lnTo>
                                          <a:pt x="26734" y="52210"/>
                                        </a:lnTo>
                                        <a:lnTo>
                                          <a:pt x="33835" y="47069"/>
                                        </a:lnTo>
                                        <a:lnTo>
                                          <a:pt x="38069" y="49488"/>
                                        </a:lnTo>
                                        <a:lnTo>
                                          <a:pt x="36278" y="53045"/>
                                        </a:lnTo>
                                        <a:lnTo>
                                          <a:pt x="28343" y="55392"/>
                                        </a:lnTo>
                                        <a:cubicBezTo>
                                          <a:pt x="28343" y="55392"/>
                                          <a:pt x="31041" y="58888"/>
                                          <a:pt x="31319" y="58984"/>
                                        </a:cubicBezTo>
                                        <a:cubicBezTo>
                                          <a:pt x="31597" y="59069"/>
                                          <a:pt x="36278" y="58150"/>
                                          <a:pt x="36278" y="58150"/>
                                        </a:cubicBezTo>
                                        <a:lnTo>
                                          <a:pt x="35456" y="61948"/>
                                        </a:lnTo>
                                        <a:lnTo>
                                          <a:pt x="30920" y="63255"/>
                                        </a:lnTo>
                                        <a:lnTo>
                                          <a:pt x="24823" y="62142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rgbClr val="F3F3F3"/>
                                  </a:solidFill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062" name="Google Shape;1062;p40"/>
                                  <p:cNvSpPr/>
                                  <p:nvPr/>
                                </p:nvSpPr>
                                <p:spPr>
                                  <a:xfrm>
                                    <a:off x="4906356" y="3466721"/>
                                    <a:ext cx="194289" cy="358880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4703" h="45630" fill="none" extrusionOk="0">
                                        <a:moveTo>
                                          <a:pt x="8396" y="39968"/>
                                        </a:moveTo>
                                        <a:lnTo>
                                          <a:pt x="9835" y="45629"/>
                                        </a:lnTo>
                                        <a:lnTo>
                                          <a:pt x="11626" y="36786"/>
                                        </a:lnTo>
                                        <a:lnTo>
                                          <a:pt x="5492" y="30218"/>
                                        </a:lnTo>
                                        <a:lnTo>
                                          <a:pt x="1" y="25016"/>
                                        </a:lnTo>
                                        <a:lnTo>
                                          <a:pt x="1392" y="16040"/>
                                        </a:lnTo>
                                        <a:lnTo>
                                          <a:pt x="24702" y="15206"/>
                                        </a:lnTo>
                                        <a:lnTo>
                                          <a:pt x="6472" y="0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rgbClr val="F3F3F3"/>
                                  </a:solidFill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063" name="Google Shape;1063;p40"/>
                                  <p:cNvSpPr/>
                                  <p:nvPr/>
                                </p:nvSpPr>
                                <p:spPr>
                                  <a:xfrm>
                                    <a:off x="4972383" y="3756043"/>
                                    <a:ext cx="25412" cy="2502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231" h="3182" fill="none" extrusionOk="0">
                                        <a:moveTo>
                                          <a:pt x="1" y="3182"/>
                                        </a:moveTo>
                                        <a:lnTo>
                                          <a:pt x="3231" y="0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rgbClr val="F3F3F3"/>
                                  </a:solidFill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sp>
                        <p:nvSpPr>
                          <p:cNvPr id="1064" name="Google Shape;1064;p40"/>
                          <p:cNvSpPr/>
                          <p:nvPr/>
                        </p:nvSpPr>
                        <p:spPr>
                          <a:xfrm>
                            <a:off x="4890375" y="3688019"/>
                            <a:ext cx="5144" cy="4376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54" h="5565" fill="none" extrusionOk="0">
                                <a:moveTo>
                                  <a:pt x="653" y="0"/>
                                </a:moveTo>
                                <a:lnTo>
                                  <a:pt x="0" y="5565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65" name="Google Shape;1065;p40"/>
                          <p:cNvSpPr/>
                          <p:nvPr/>
                        </p:nvSpPr>
                        <p:spPr>
                          <a:xfrm>
                            <a:off x="4899317" y="3688019"/>
                            <a:ext cx="54048" cy="2017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872" h="2565" fill="none" extrusionOk="0">
                                <a:moveTo>
                                  <a:pt x="0" y="0"/>
                                </a:moveTo>
                                <a:lnTo>
                                  <a:pt x="6871" y="2565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66" name="Google Shape;1066;p40"/>
                          <p:cNvSpPr/>
                          <p:nvPr/>
                        </p:nvSpPr>
                        <p:spPr>
                          <a:xfrm>
                            <a:off x="4862690" y="3700571"/>
                            <a:ext cx="27693" cy="3121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521" h="3969" fill="none" extrusionOk="0">
                                <a:moveTo>
                                  <a:pt x="0" y="1"/>
                                </a:moveTo>
                                <a:lnTo>
                                  <a:pt x="3520" y="3969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</p:grpSp>
                  <p:sp>
                    <p:nvSpPr>
                      <p:cNvPr id="1067" name="Google Shape;1067;p40"/>
                      <p:cNvSpPr/>
                      <p:nvPr/>
                    </p:nvSpPr>
                    <p:spPr>
                      <a:xfrm>
                        <a:off x="4953924" y="3297081"/>
                        <a:ext cx="146053" cy="1681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70" h="21376" fill="none" extrusionOk="0">
                            <a:moveTo>
                              <a:pt x="1" y="21376"/>
                            </a:moveTo>
                            <a:lnTo>
                              <a:pt x="18569" y="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068" name="Google Shape;1068;p40"/>
            <p:cNvGrpSpPr/>
            <p:nvPr/>
          </p:nvGrpSpPr>
          <p:grpSpPr>
            <a:xfrm>
              <a:off x="2726338" y="2836198"/>
              <a:ext cx="63780" cy="54790"/>
              <a:chOff x="4595437" y="3598775"/>
              <a:chExt cx="37776" cy="32451"/>
            </a:xfrm>
          </p:grpSpPr>
          <p:sp>
            <p:nvSpPr>
              <p:cNvPr id="1069" name="Google Shape;1069;p40"/>
              <p:cNvSpPr/>
              <p:nvPr/>
            </p:nvSpPr>
            <p:spPr>
              <a:xfrm>
                <a:off x="4595437" y="3598775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5" y="605"/>
                    </a:cubicBezTo>
                    <a:cubicBezTo>
                      <a:pt x="0" y="1900"/>
                      <a:pt x="920" y="4125"/>
                      <a:pt x="2758" y="4125"/>
                    </a:cubicBezTo>
                    <a:cubicBezTo>
                      <a:pt x="3883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4610561" y="3608480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75"/>
                      <a:pt x="1" y="835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83" y="1658"/>
                      <a:pt x="1658" y="1283"/>
                      <a:pt x="1658" y="835"/>
                    </a:cubicBezTo>
                    <a:cubicBezTo>
                      <a:pt x="1658" y="375"/>
                      <a:pt x="1283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40"/>
            <p:cNvGrpSpPr/>
            <p:nvPr/>
          </p:nvGrpSpPr>
          <p:grpSpPr>
            <a:xfrm>
              <a:off x="2804726" y="2710695"/>
              <a:ext cx="63780" cy="54671"/>
              <a:chOff x="4641864" y="3524443"/>
              <a:chExt cx="37776" cy="32380"/>
            </a:xfrm>
          </p:grpSpPr>
          <p:sp>
            <p:nvSpPr>
              <p:cNvPr id="1072" name="Google Shape;1072;p40"/>
              <p:cNvSpPr/>
              <p:nvPr/>
            </p:nvSpPr>
            <p:spPr>
              <a:xfrm>
                <a:off x="4641864" y="3524443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1"/>
                    </a:moveTo>
                    <a:cubicBezTo>
                      <a:pt x="2231" y="1"/>
                      <a:pt x="1715" y="189"/>
                      <a:pt x="1295" y="609"/>
                    </a:cubicBezTo>
                    <a:cubicBezTo>
                      <a:pt x="0" y="1903"/>
                      <a:pt x="908" y="4117"/>
                      <a:pt x="2746" y="4117"/>
                    </a:cubicBezTo>
                    <a:cubicBezTo>
                      <a:pt x="3884" y="4117"/>
                      <a:pt x="4803" y="3197"/>
                      <a:pt x="4803" y="2060"/>
                    </a:cubicBezTo>
                    <a:cubicBezTo>
                      <a:pt x="4803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4656988" y="3534077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23" y="1"/>
                    </a:moveTo>
                    <a:cubicBezTo>
                      <a:pt x="376" y="1"/>
                      <a:pt x="1" y="376"/>
                      <a:pt x="1" y="835"/>
                    </a:cubicBezTo>
                    <a:cubicBezTo>
                      <a:pt x="1" y="1295"/>
                      <a:pt x="376" y="1658"/>
                      <a:pt x="823" y="1658"/>
                    </a:cubicBezTo>
                    <a:cubicBezTo>
                      <a:pt x="1283" y="1658"/>
                      <a:pt x="1658" y="1295"/>
                      <a:pt x="1658" y="835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0"/>
            <p:cNvGrpSpPr/>
            <p:nvPr/>
          </p:nvGrpSpPr>
          <p:grpSpPr>
            <a:xfrm>
              <a:off x="2815814" y="3334489"/>
              <a:ext cx="63780" cy="54631"/>
              <a:chOff x="4648431" y="3893901"/>
              <a:chExt cx="37776" cy="32357"/>
            </a:xfrm>
          </p:grpSpPr>
          <p:sp>
            <p:nvSpPr>
              <p:cNvPr id="1075" name="Google Shape;1075;p40"/>
              <p:cNvSpPr/>
              <p:nvPr/>
            </p:nvSpPr>
            <p:spPr>
              <a:xfrm>
                <a:off x="4648431" y="3893901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0" y="1900"/>
                      <a:pt x="920" y="4113"/>
                      <a:pt x="2746" y="4113"/>
                    </a:cubicBezTo>
                    <a:cubicBezTo>
                      <a:pt x="3883" y="4113"/>
                      <a:pt x="4803" y="3194"/>
                      <a:pt x="4803" y="2057"/>
                    </a:cubicBezTo>
                    <a:cubicBezTo>
                      <a:pt x="4803" y="821"/>
                      <a:pt x="3788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4663556" y="390360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1" y="375"/>
                      <a:pt x="1" y="823"/>
                    </a:cubicBezTo>
                    <a:cubicBezTo>
                      <a:pt x="1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40"/>
            <p:cNvGrpSpPr/>
            <p:nvPr/>
          </p:nvGrpSpPr>
          <p:grpSpPr>
            <a:xfrm>
              <a:off x="2679595" y="3045784"/>
              <a:ext cx="63940" cy="54671"/>
              <a:chOff x="4567752" y="3722908"/>
              <a:chExt cx="37870" cy="32380"/>
            </a:xfrm>
          </p:grpSpPr>
          <p:sp>
            <p:nvSpPr>
              <p:cNvPr id="1078" name="Google Shape;1078;p40"/>
              <p:cNvSpPr/>
              <p:nvPr/>
            </p:nvSpPr>
            <p:spPr>
              <a:xfrm>
                <a:off x="4567752" y="3722908"/>
                <a:ext cx="37870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7" extrusionOk="0">
                    <a:moveTo>
                      <a:pt x="2749" y="1"/>
                    </a:moveTo>
                    <a:cubicBezTo>
                      <a:pt x="2243" y="1"/>
                      <a:pt x="1726" y="189"/>
                      <a:pt x="1307" y="609"/>
                    </a:cubicBezTo>
                    <a:cubicBezTo>
                      <a:pt x="0" y="1903"/>
                      <a:pt x="919" y="4117"/>
                      <a:pt x="2758" y="4117"/>
                    </a:cubicBezTo>
                    <a:cubicBezTo>
                      <a:pt x="3895" y="4117"/>
                      <a:pt x="4815" y="3197"/>
                      <a:pt x="4815" y="2060"/>
                    </a:cubicBezTo>
                    <a:cubicBezTo>
                      <a:pt x="4815" y="818"/>
                      <a:pt x="3804" y="1"/>
                      <a:pt x="274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4580690" y="3732543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0"/>
                    </a:moveTo>
                    <a:cubicBezTo>
                      <a:pt x="375" y="0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3" y="1661"/>
                    </a:cubicBezTo>
                    <a:cubicBezTo>
                      <a:pt x="1528" y="1661"/>
                      <a:pt x="1936" y="1333"/>
                      <a:pt x="1936" y="835"/>
                    </a:cubicBezTo>
                    <a:cubicBezTo>
                      <a:pt x="1936" y="375"/>
                      <a:pt x="1573" y="0"/>
                      <a:pt x="1113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40"/>
            <p:cNvGrpSpPr/>
            <p:nvPr/>
          </p:nvGrpSpPr>
          <p:grpSpPr>
            <a:xfrm>
              <a:off x="2763600" y="2926151"/>
              <a:ext cx="63794" cy="54631"/>
              <a:chOff x="4617506" y="3652052"/>
              <a:chExt cx="37783" cy="32357"/>
            </a:xfrm>
          </p:grpSpPr>
          <p:sp>
            <p:nvSpPr>
              <p:cNvPr id="1081" name="Google Shape;1081;p40"/>
              <p:cNvSpPr/>
              <p:nvPr/>
            </p:nvSpPr>
            <p:spPr>
              <a:xfrm>
                <a:off x="4617506" y="3652052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4632638" y="366175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0" y="363"/>
                      <a:pt x="0" y="823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2" y="1658"/>
                      <a:pt x="1657" y="1283"/>
                      <a:pt x="1657" y="823"/>
                    </a:cubicBezTo>
                    <a:cubicBezTo>
                      <a:pt x="1657" y="363"/>
                      <a:pt x="1282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40"/>
            <p:cNvGrpSpPr/>
            <p:nvPr/>
          </p:nvGrpSpPr>
          <p:grpSpPr>
            <a:xfrm>
              <a:off x="2968738" y="2760851"/>
              <a:ext cx="63940" cy="54631"/>
              <a:chOff x="4739005" y="3554149"/>
              <a:chExt cx="37870" cy="32357"/>
            </a:xfrm>
          </p:grpSpPr>
          <p:sp>
            <p:nvSpPr>
              <p:cNvPr id="1084" name="Google Shape;1084;p40"/>
              <p:cNvSpPr/>
              <p:nvPr/>
            </p:nvSpPr>
            <p:spPr>
              <a:xfrm>
                <a:off x="4739005" y="3554149"/>
                <a:ext cx="37870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4" extrusionOk="0">
                    <a:moveTo>
                      <a:pt x="2744" y="1"/>
                    </a:moveTo>
                    <a:cubicBezTo>
                      <a:pt x="2239" y="1"/>
                      <a:pt x="1725" y="188"/>
                      <a:pt x="1307" y="606"/>
                    </a:cubicBezTo>
                    <a:cubicBezTo>
                      <a:pt x="0" y="1900"/>
                      <a:pt x="920" y="4114"/>
                      <a:pt x="2758" y="4114"/>
                    </a:cubicBezTo>
                    <a:cubicBezTo>
                      <a:pt x="3895" y="4114"/>
                      <a:pt x="4815" y="3195"/>
                      <a:pt x="4815" y="2058"/>
                    </a:cubicBezTo>
                    <a:cubicBezTo>
                      <a:pt x="4815" y="821"/>
                      <a:pt x="3801" y="1"/>
                      <a:pt x="274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4751943" y="3563854"/>
                <a:ext cx="15227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9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21" y="1416"/>
                    </a:cubicBezTo>
                    <a:cubicBezTo>
                      <a:pt x="692" y="1583"/>
                      <a:pt x="899" y="1658"/>
                      <a:pt x="1101" y="1658"/>
                    </a:cubicBezTo>
                    <a:cubicBezTo>
                      <a:pt x="1529" y="1658"/>
                      <a:pt x="1936" y="1324"/>
                      <a:pt x="1936" y="824"/>
                    </a:cubicBezTo>
                    <a:cubicBezTo>
                      <a:pt x="1936" y="364"/>
                      <a:pt x="1573" y="1"/>
                      <a:pt x="111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" name="Google Shape;1086;p40"/>
            <p:cNvGrpSpPr/>
            <p:nvPr/>
          </p:nvGrpSpPr>
          <p:grpSpPr>
            <a:xfrm>
              <a:off x="3082793" y="2889355"/>
              <a:ext cx="63780" cy="54644"/>
              <a:chOff x="4806557" y="3630258"/>
              <a:chExt cx="37776" cy="32364"/>
            </a:xfrm>
          </p:grpSpPr>
          <p:sp>
            <p:nvSpPr>
              <p:cNvPr id="1087" name="Google Shape;1087;p40"/>
              <p:cNvSpPr/>
              <p:nvPr/>
            </p:nvSpPr>
            <p:spPr>
              <a:xfrm>
                <a:off x="4806557" y="3630258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4" y="606"/>
                    </a:cubicBezTo>
                    <a:cubicBezTo>
                      <a:pt x="0" y="1901"/>
                      <a:pt x="907" y="4114"/>
                      <a:pt x="2746" y="4114"/>
                    </a:cubicBezTo>
                    <a:cubicBezTo>
                      <a:pt x="3883" y="4114"/>
                      <a:pt x="4802" y="3195"/>
                      <a:pt x="4802" y="2058"/>
                    </a:cubicBezTo>
                    <a:cubicBezTo>
                      <a:pt x="4802" y="822"/>
                      <a:pt x="3788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4819495" y="3639972"/>
                <a:ext cx="15227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8" extrusionOk="0">
                    <a:moveTo>
                      <a:pt x="1113" y="0"/>
                    </a:moveTo>
                    <a:cubicBezTo>
                      <a:pt x="363" y="0"/>
                      <a:pt x="0" y="896"/>
                      <a:pt x="520" y="1416"/>
                    </a:cubicBezTo>
                    <a:cubicBezTo>
                      <a:pt x="687" y="1583"/>
                      <a:pt x="893" y="1657"/>
                      <a:pt x="1096" y="1657"/>
                    </a:cubicBezTo>
                    <a:cubicBezTo>
                      <a:pt x="1523" y="1657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40"/>
            <p:cNvGrpSpPr/>
            <p:nvPr/>
          </p:nvGrpSpPr>
          <p:grpSpPr>
            <a:xfrm>
              <a:off x="2965365" y="3520983"/>
              <a:ext cx="63940" cy="54631"/>
              <a:chOff x="4737007" y="4004357"/>
              <a:chExt cx="37870" cy="32357"/>
            </a:xfrm>
          </p:grpSpPr>
          <p:sp>
            <p:nvSpPr>
              <p:cNvPr id="1090" name="Google Shape;1090;p40"/>
              <p:cNvSpPr/>
              <p:nvPr/>
            </p:nvSpPr>
            <p:spPr>
              <a:xfrm>
                <a:off x="4737007" y="4004357"/>
                <a:ext cx="37870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4" extrusionOk="0">
                    <a:moveTo>
                      <a:pt x="2740" y="0"/>
                    </a:moveTo>
                    <a:cubicBezTo>
                      <a:pt x="2234" y="0"/>
                      <a:pt x="1717" y="187"/>
                      <a:pt x="1295" y="606"/>
                    </a:cubicBezTo>
                    <a:cubicBezTo>
                      <a:pt x="0" y="1900"/>
                      <a:pt x="920" y="4114"/>
                      <a:pt x="2758" y="4114"/>
                    </a:cubicBezTo>
                    <a:cubicBezTo>
                      <a:pt x="3895" y="4114"/>
                      <a:pt x="4803" y="3194"/>
                      <a:pt x="4815" y="2057"/>
                    </a:cubicBezTo>
                    <a:cubicBezTo>
                      <a:pt x="4815" y="821"/>
                      <a:pt x="3801" y="0"/>
                      <a:pt x="27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4752131" y="4014062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6" y="1"/>
                      <a:pt x="1" y="364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4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40"/>
            <p:cNvGrpSpPr/>
            <p:nvPr/>
          </p:nvGrpSpPr>
          <p:grpSpPr>
            <a:xfrm>
              <a:off x="3027206" y="3865872"/>
              <a:ext cx="63780" cy="54631"/>
              <a:chOff x="4773634" y="4208627"/>
              <a:chExt cx="37776" cy="32357"/>
            </a:xfrm>
          </p:grpSpPr>
          <p:sp>
            <p:nvSpPr>
              <p:cNvPr id="1093" name="Google Shape;1093;p40"/>
              <p:cNvSpPr/>
              <p:nvPr/>
            </p:nvSpPr>
            <p:spPr>
              <a:xfrm>
                <a:off x="4773634" y="420862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1" y="1900"/>
                      <a:pt x="920" y="4114"/>
                      <a:pt x="2746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4788664" y="4218332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5" name="Google Shape;1095;p40"/>
            <p:cNvGrpSpPr/>
            <p:nvPr/>
          </p:nvGrpSpPr>
          <p:grpSpPr>
            <a:xfrm>
              <a:off x="3220778" y="3639859"/>
              <a:ext cx="63780" cy="54790"/>
              <a:chOff x="4888282" y="4074764"/>
              <a:chExt cx="37776" cy="32451"/>
            </a:xfrm>
          </p:grpSpPr>
          <p:sp>
            <p:nvSpPr>
              <p:cNvPr id="1096" name="Google Shape;1096;p40"/>
              <p:cNvSpPr/>
              <p:nvPr/>
            </p:nvSpPr>
            <p:spPr>
              <a:xfrm>
                <a:off x="4888282" y="4074764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4" y="605"/>
                    </a:cubicBezTo>
                    <a:cubicBezTo>
                      <a:pt x="0" y="1912"/>
                      <a:pt x="919" y="4125"/>
                      <a:pt x="2746" y="4125"/>
                    </a:cubicBezTo>
                    <a:cubicBezTo>
                      <a:pt x="3883" y="4125"/>
                      <a:pt x="4803" y="3206"/>
                      <a:pt x="4803" y="2069"/>
                    </a:cubicBezTo>
                    <a:cubicBezTo>
                      <a:pt x="4803" y="824"/>
                      <a:pt x="3787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4901220" y="4084470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01" y="0"/>
                    </a:moveTo>
                    <a:cubicBezTo>
                      <a:pt x="363" y="0"/>
                      <a:pt x="0" y="896"/>
                      <a:pt x="520" y="1416"/>
                    </a:cubicBezTo>
                    <a:cubicBezTo>
                      <a:pt x="689" y="1585"/>
                      <a:pt x="898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8" name="Google Shape;1098;p40"/>
            <p:cNvGrpSpPr/>
            <p:nvPr/>
          </p:nvGrpSpPr>
          <p:grpSpPr>
            <a:xfrm>
              <a:off x="3242782" y="3183158"/>
              <a:ext cx="63780" cy="54644"/>
              <a:chOff x="4901315" y="3804271"/>
              <a:chExt cx="37776" cy="32364"/>
            </a:xfrm>
          </p:grpSpPr>
          <p:sp>
            <p:nvSpPr>
              <p:cNvPr id="1099" name="Google Shape;1099;p40"/>
              <p:cNvSpPr/>
              <p:nvPr/>
            </p:nvSpPr>
            <p:spPr>
              <a:xfrm>
                <a:off x="4901315" y="3804271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2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0"/>
              <p:cNvSpPr/>
              <p:nvPr/>
            </p:nvSpPr>
            <p:spPr>
              <a:xfrm>
                <a:off x="4914253" y="3813985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1" y="0"/>
                    </a:moveTo>
                    <a:cubicBezTo>
                      <a:pt x="363" y="0"/>
                      <a:pt x="1" y="895"/>
                      <a:pt x="521" y="1416"/>
                    </a:cubicBezTo>
                    <a:cubicBezTo>
                      <a:pt x="688" y="1583"/>
                      <a:pt x="894" y="1657"/>
                      <a:pt x="1096" y="1657"/>
                    </a:cubicBezTo>
                    <a:cubicBezTo>
                      <a:pt x="1524" y="1657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0"/>
            <p:cNvGrpSpPr/>
            <p:nvPr/>
          </p:nvGrpSpPr>
          <p:grpSpPr>
            <a:xfrm>
              <a:off x="3183822" y="3032492"/>
              <a:ext cx="63900" cy="54631"/>
              <a:chOff x="4866394" y="3715035"/>
              <a:chExt cx="37846" cy="32357"/>
            </a:xfrm>
          </p:grpSpPr>
          <p:sp>
            <p:nvSpPr>
              <p:cNvPr id="1102" name="Google Shape;1102;p40"/>
              <p:cNvSpPr/>
              <p:nvPr/>
            </p:nvSpPr>
            <p:spPr>
              <a:xfrm>
                <a:off x="4866394" y="3715035"/>
                <a:ext cx="3784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14" extrusionOk="0">
                    <a:moveTo>
                      <a:pt x="2735" y="0"/>
                    </a:moveTo>
                    <a:cubicBezTo>
                      <a:pt x="2229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11" y="821"/>
                      <a:pt x="3794" y="0"/>
                      <a:pt x="27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0"/>
              <p:cNvSpPr/>
              <p:nvPr/>
            </p:nvSpPr>
            <p:spPr>
              <a:xfrm>
                <a:off x="4879340" y="3724646"/>
                <a:ext cx="15227" cy="13103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6" extrusionOk="0">
                    <a:moveTo>
                      <a:pt x="1101" y="0"/>
                    </a:moveTo>
                    <a:cubicBezTo>
                      <a:pt x="363" y="0"/>
                      <a:pt x="0" y="896"/>
                      <a:pt x="520" y="1416"/>
                    </a:cubicBezTo>
                    <a:cubicBezTo>
                      <a:pt x="689" y="1589"/>
                      <a:pt x="898" y="1666"/>
                      <a:pt x="1103" y="1666"/>
                    </a:cubicBezTo>
                    <a:cubicBezTo>
                      <a:pt x="1528" y="1666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4" name="Google Shape;1104;p40"/>
            <p:cNvGrpSpPr/>
            <p:nvPr/>
          </p:nvGrpSpPr>
          <p:grpSpPr>
            <a:xfrm>
              <a:off x="3374340" y="3243141"/>
              <a:ext cx="63953" cy="54737"/>
              <a:chOff x="4979233" y="3839798"/>
              <a:chExt cx="37878" cy="32420"/>
            </a:xfrm>
          </p:grpSpPr>
          <p:sp>
            <p:nvSpPr>
              <p:cNvPr id="1105" name="Google Shape;1105;p40"/>
              <p:cNvSpPr/>
              <p:nvPr/>
            </p:nvSpPr>
            <p:spPr>
              <a:xfrm>
                <a:off x="4979233" y="3839798"/>
                <a:ext cx="37878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3"/>
                    </a:cubicBezTo>
                    <a:cubicBezTo>
                      <a:pt x="1" y="1908"/>
                      <a:pt x="920" y="4122"/>
                      <a:pt x="2759" y="4122"/>
                    </a:cubicBezTo>
                    <a:cubicBezTo>
                      <a:pt x="3884" y="4122"/>
                      <a:pt x="4803" y="3202"/>
                      <a:pt x="4815" y="2065"/>
                    </a:cubicBezTo>
                    <a:cubicBezTo>
                      <a:pt x="4807" y="823"/>
                      <a:pt x="3794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0"/>
              <p:cNvSpPr/>
              <p:nvPr/>
            </p:nvSpPr>
            <p:spPr>
              <a:xfrm>
                <a:off x="4994366" y="384947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40"/>
            <p:cNvGrpSpPr/>
            <p:nvPr/>
          </p:nvGrpSpPr>
          <p:grpSpPr>
            <a:xfrm>
              <a:off x="3055956" y="2971898"/>
              <a:ext cx="63794" cy="54671"/>
              <a:chOff x="4790662" y="3679147"/>
              <a:chExt cx="37783" cy="32380"/>
            </a:xfrm>
          </p:grpSpPr>
          <p:sp>
            <p:nvSpPr>
              <p:cNvPr id="1108" name="Google Shape;1108;p40"/>
              <p:cNvSpPr/>
              <p:nvPr/>
            </p:nvSpPr>
            <p:spPr>
              <a:xfrm>
                <a:off x="4790662" y="3679147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8" y="0"/>
                    </a:moveTo>
                    <a:cubicBezTo>
                      <a:pt x="2231" y="0"/>
                      <a:pt x="1715" y="188"/>
                      <a:pt x="1295" y="608"/>
                    </a:cubicBezTo>
                    <a:cubicBezTo>
                      <a:pt x="1" y="1902"/>
                      <a:pt x="908" y="4116"/>
                      <a:pt x="2747" y="4116"/>
                    </a:cubicBezTo>
                    <a:cubicBezTo>
                      <a:pt x="3884" y="4116"/>
                      <a:pt x="4803" y="3197"/>
                      <a:pt x="4803" y="2060"/>
                    </a:cubicBezTo>
                    <a:cubicBezTo>
                      <a:pt x="4803" y="817"/>
                      <a:pt x="3793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4803506" y="3688774"/>
                <a:ext cx="15235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2" extrusionOk="0">
                    <a:moveTo>
                      <a:pt x="1114" y="1"/>
                    </a:moveTo>
                    <a:cubicBezTo>
                      <a:pt x="376" y="1"/>
                      <a:pt x="1" y="896"/>
                      <a:pt x="521" y="1416"/>
                    </a:cubicBezTo>
                    <a:cubicBezTo>
                      <a:pt x="694" y="1585"/>
                      <a:pt x="904" y="1661"/>
                      <a:pt x="1109" y="1661"/>
                    </a:cubicBezTo>
                    <a:cubicBezTo>
                      <a:pt x="1534" y="1661"/>
                      <a:pt x="1936" y="1334"/>
                      <a:pt x="1936" y="836"/>
                    </a:cubicBezTo>
                    <a:cubicBezTo>
                      <a:pt x="1936" y="376"/>
                      <a:pt x="1573" y="1"/>
                      <a:pt x="11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40"/>
            <p:cNvGrpSpPr/>
            <p:nvPr/>
          </p:nvGrpSpPr>
          <p:grpSpPr>
            <a:xfrm>
              <a:off x="3168405" y="2767119"/>
              <a:ext cx="63780" cy="54631"/>
              <a:chOff x="4857263" y="3557861"/>
              <a:chExt cx="37776" cy="32357"/>
            </a:xfrm>
          </p:grpSpPr>
          <p:sp>
            <p:nvSpPr>
              <p:cNvPr id="1111" name="Google Shape;1111;p40"/>
              <p:cNvSpPr/>
              <p:nvPr/>
            </p:nvSpPr>
            <p:spPr>
              <a:xfrm>
                <a:off x="4857263" y="3557861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6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0"/>
              <p:cNvSpPr/>
              <p:nvPr/>
            </p:nvSpPr>
            <p:spPr>
              <a:xfrm>
                <a:off x="4870106" y="3567566"/>
                <a:ext cx="15329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658" extrusionOk="0">
                    <a:moveTo>
                      <a:pt x="1114" y="1"/>
                    </a:moveTo>
                    <a:cubicBezTo>
                      <a:pt x="376" y="1"/>
                      <a:pt x="1" y="896"/>
                      <a:pt x="533" y="1416"/>
                    </a:cubicBezTo>
                    <a:cubicBezTo>
                      <a:pt x="700" y="1583"/>
                      <a:pt x="905" y="1658"/>
                      <a:pt x="1105" y="1658"/>
                    </a:cubicBezTo>
                    <a:cubicBezTo>
                      <a:pt x="1529" y="1658"/>
                      <a:pt x="1936" y="1324"/>
                      <a:pt x="1936" y="823"/>
                    </a:cubicBezTo>
                    <a:cubicBezTo>
                      <a:pt x="1948" y="364"/>
                      <a:pt x="1573" y="1"/>
                      <a:pt x="11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3" name="Google Shape;1113;p40"/>
            <p:cNvGrpSpPr/>
            <p:nvPr/>
          </p:nvGrpSpPr>
          <p:grpSpPr>
            <a:xfrm>
              <a:off x="3213382" y="2919366"/>
              <a:ext cx="63794" cy="54671"/>
              <a:chOff x="4883902" y="3648033"/>
              <a:chExt cx="37783" cy="32380"/>
            </a:xfrm>
          </p:grpSpPr>
          <p:sp>
            <p:nvSpPr>
              <p:cNvPr id="1114" name="Google Shape;1114;p40"/>
              <p:cNvSpPr/>
              <p:nvPr/>
            </p:nvSpPr>
            <p:spPr>
              <a:xfrm>
                <a:off x="4883902" y="3648033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1" y="0"/>
                    </a:moveTo>
                    <a:cubicBezTo>
                      <a:pt x="2226" y="0"/>
                      <a:pt x="1711" y="188"/>
                      <a:pt x="1295" y="608"/>
                    </a:cubicBezTo>
                    <a:cubicBezTo>
                      <a:pt x="1" y="1903"/>
                      <a:pt x="920" y="4104"/>
                      <a:pt x="2747" y="4116"/>
                    </a:cubicBezTo>
                    <a:cubicBezTo>
                      <a:pt x="3884" y="4104"/>
                      <a:pt x="4803" y="3185"/>
                      <a:pt x="4803" y="2048"/>
                    </a:cubicBezTo>
                    <a:cubicBezTo>
                      <a:pt x="4795" y="814"/>
                      <a:pt x="3783" y="0"/>
                      <a:pt x="273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0"/>
              <p:cNvSpPr/>
              <p:nvPr/>
            </p:nvSpPr>
            <p:spPr>
              <a:xfrm>
                <a:off x="4896745" y="3657668"/>
                <a:ext cx="15329" cy="13009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654" extrusionOk="0">
                    <a:moveTo>
                      <a:pt x="1114" y="0"/>
                    </a:moveTo>
                    <a:cubicBezTo>
                      <a:pt x="376" y="0"/>
                      <a:pt x="1" y="883"/>
                      <a:pt x="533" y="1404"/>
                    </a:cubicBezTo>
                    <a:cubicBezTo>
                      <a:pt x="702" y="1577"/>
                      <a:pt x="911" y="1654"/>
                      <a:pt x="1115" y="1654"/>
                    </a:cubicBezTo>
                    <a:cubicBezTo>
                      <a:pt x="1541" y="1654"/>
                      <a:pt x="1948" y="1321"/>
                      <a:pt x="1948" y="823"/>
                    </a:cubicBezTo>
                    <a:cubicBezTo>
                      <a:pt x="1948" y="363"/>
                      <a:pt x="1573" y="0"/>
                      <a:pt x="11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6" name="Google Shape;1116;p40"/>
            <p:cNvGrpSpPr/>
            <p:nvPr/>
          </p:nvGrpSpPr>
          <p:grpSpPr>
            <a:xfrm>
              <a:off x="3253698" y="2411474"/>
              <a:ext cx="63953" cy="54631"/>
              <a:chOff x="4907780" y="3347220"/>
              <a:chExt cx="37878" cy="32357"/>
            </a:xfrm>
          </p:grpSpPr>
          <p:sp>
            <p:nvSpPr>
              <p:cNvPr id="1117" name="Google Shape;1117;p40"/>
              <p:cNvSpPr/>
              <p:nvPr/>
            </p:nvSpPr>
            <p:spPr>
              <a:xfrm>
                <a:off x="4907780" y="3347220"/>
                <a:ext cx="37878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14" extrusionOk="0">
                    <a:moveTo>
                      <a:pt x="2733" y="0"/>
                    </a:moveTo>
                    <a:cubicBezTo>
                      <a:pt x="2228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84" y="4114"/>
                      <a:pt x="4803" y="3194"/>
                      <a:pt x="4815" y="2057"/>
                    </a:cubicBezTo>
                    <a:cubicBezTo>
                      <a:pt x="4807" y="821"/>
                      <a:pt x="3791" y="0"/>
                      <a:pt x="273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0"/>
              <p:cNvSpPr/>
              <p:nvPr/>
            </p:nvSpPr>
            <p:spPr>
              <a:xfrm>
                <a:off x="4922912" y="335692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63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9" name="Google Shape;1119;p40"/>
            <p:cNvGrpSpPr/>
            <p:nvPr/>
          </p:nvGrpSpPr>
          <p:grpSpPr>
            <a:xfrm>
              <a:off x="3519230" y="3071519"/>
              <a:ext cx="63794" cy="54644"/>
              <a:chOff x="5065048" y="3738150"/>
              <a:chExt cx="37783" cy="32364"/>
            </a:xfrm>
          </p:grpSpPr>
          <p:sp>
            <p:nvSpPr>
              <p:cNvPr id="1120" name="Google Shape;1120;p40"/>
              <p:cNvSpPr/>
              <p:nvPr/>
            </p:nvSpPr>
            <p:spPr>
              <a:xfrm>
                <a:off x="5065048" y="3738150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2" y="1"/>
                    </a:moveTo>
                    <a:cubicBezTo>
                      <a:pt x="2228" y="1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0"/>
              <p:cNvSpPr/>
              <p:nvPr/>
            </p:nvSpPr>
            <p:spPr>
              <a:xfrm>
                <a:off x="5077994" y="3747761"/>
                <a:ext cx="15227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2" extrusionOk="0">
                    <a:moveTo>
                      <a:pt x="1101" y="1"/>
                    </a:moveTo>
                    <a:cubicBezTo>
                      <a:pt x="363" y="1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2" y="1661"/>
                    </a:cubicBezTo>
                    <a:cubicBezTo>
                      <a:pt x="1528" y="1661"/>
                      <a:pt x="1936" y="1334"/>
                      <a:pt x="1936" y="836"/>
                    </a:cubicBezTo>
                    <a:cubicBezTo>
                      <a:pt x="1936" y="376"/>
                      <a:pt x="1561" y="1"/>
                      <a:pt x="110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40"/>
            <p:cNvGrpSpPr/>
            <p:nvPr/>
          </p:nvGrpSpPr>
          <p:grpSpPr>
            <a:xfrm>
              <a:off x="3530318" y="2305771"/>
              <a:ext cx="63794" cy="54631"/>
              <a:chOff x="5071616" y="3284615"/>
              <a:chExt cx="37783" cy="32357"/>
            </a:xfrm>
          </p:grpSpPr>
          <p:sp>
            <p:nvSpPr>
              <p:cNvPr id="1123" name="Google Shape;1123;p40"/>
              <p:cNvSpPr/>
              <p:nvPr/>
            </p:nvSpPr>
            <p:spPr>
              <a:xfrm>
                <a:off x="5071616" y="3284615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8"/>
                      <a:pt x="1295" y="606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72" y="4114"/>
                      <a:pt x="4791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0"/>
              <p:cNvSpPr/>
              <p:nvPr/>
            </p:nvSpPr>
            <p:spPr>
              <a:xfrm>
                <a:off x="5086646" y="3294320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36" y="1"/>
                    </a:moveTo>
                    <a:cubicBezTo>
                      <a:pt x="376" y="1"/>
                      <a:pt x="1" y="364"/>
                      <a:pt x="1" y="823"/>
                    </a:cubicBezTo>
                    <a:cubicBezTo>
                      <a:pt x="1" y="1283"/>
                      <a:pt x="376" y="1658"/>
                      <a:pt x="836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3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40"/>
            <p:cNvGrpSpPr/>
            <p:nvPr/>
          </p:nvGrpSpPr>
          <p:grpSpPr>
            <a:xfrm>
              <a:off x="4066681" y="3108276"/>
              <a:ext cx="63794" cy="54671"/>
              <a:chOff x="5389291" y="3759921"/>
              <a:chExt cx="37783" cy="32380"/>
            </a:xfrm>
          </p:grpSpPr>
          <p:sp>
            <p:nvSpPr>
              <p:cNvPr id="1126" name="Google Shape;1126;p40"/>
              <p:cNvSpPr/>
              <p:nvPr/>
            </p:nvSpPr>
            <p:spPr>
              <a:xfrm>
                <a:off x="5389291" y="3759921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8" y="0"/>
                    </a:moveTo>
                    <a:cubicBezTo>
                      <a:pt x="2231" y="0"/>
                      <a:pt x="1715" y="188"/>
                      <a:pt x="1295" y="608"/>
                    </a:cubicBezTo>
                    <a:cubicBezTo>
                      <a:pt x="1" y="1903"/>
                      <a:pt x="920" y="4116"/>
                      <a:pt x="2747" y="4116"/>
                    </a:cubicBezTo>
                    <a:cubicBezTo>
                      <a:pt x="3884" y="4116"/>
                      <a:pt x="4803" y="3197"/>
                      <a:pt x="4803" y="2060"/>
                    </a:cubicBezTo>
                    <a:cubicBezTo>
                      <a:pt x="4803" y="817"/>
                      <a:pt x="3792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0"/>
              <p:cNvSpPr/>
              <p:nvPr/>
            </p:nvSpPr>
            <p:spPr>
              <a:xfrm>
                <a:off x="5402229" y="3769555"/>
                <a:ext cx="15235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1" extrusionOk="0">
                    <a:moveTo>
                      <a:pt x="1114" y="0"/>
                    </a:moveTo>
                    <a:cubicBezTo>
                      <a:pt x="364" y="0"/>
                      <a:pt x="1" y="895"/>
                      <a:pt x="521" y="1415"/>
                    </a:cubicBezTo>
                    <a:cubicBezTo>
                      <a:pt x="690" y="1584"/>
                      <a:pt x="899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40"/>
            <p:cNvGrpSpPr/>
            <p:nvPr/>
          </p:nvGrpSpPr>
          <p:grpSpPr>
            <a:xfrm>
              <a:off x="4138004" y="2893869"/>
              <a:ext cx="63953" cy="54790"/>
              <a:chOff x="5431534" y="3632932"/>
              <a:chExt cx="37878" cy="32451"/>
            </a:xfrm>
          </p:grpSpPr>
          <p:sp>
            <p:nvSpPr>
              <p:cNvPr id="1129" name="Google Shape;1129;p40"/>
              <p:cNvSpPr/>
              <p:nvPr/>
            </p:nvSpPr>
            <p:spPr>
              <a:xfrm>
                <a:off x="5431534" y="3632932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4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899"/>
                      <a:pt x="920" y="4125"/>
                      <a:pt x="2759" y="4125"/>
                    </a:cubicBezTo>
                    <a:cubicBezTo>
                      <a:pt x="3896" y="4113"/>
                      <a:pt x="4815" y="3194"/>
                      <a:pt x="4815" y="2069"/>
                    </a:cubicBezTo>
                    <a:cubicBezTo>
                      <a:pt x="4815" y="824"/>
                      <a:pt x="3795" y="0"/>
                      <a:pt x="27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0"/>
              <p:cNvSpPr/>
              <p:nvPr/>
            </p:nvSpPr>
            <p:spPr>
              <a:xfrm>
                <a:off x="5444472" y="3642638"/>
                <a:ext cx="15235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1" extrusionOk="0">
                    <a:moveTo>
                      <a:pt x="1114" y="0"/>
                    </a:moveTo>
                    <a:cubicBezTo>
                      <a:pt x="376" y="0"/>
                      <a:pt x="1" y="895"/>
                      <a:pt x="521" y="1415"/>
                    </a:cubicBezTo>
                    <a:cubicBezTo>
                      <a:pt x="690" y="1584"/>
                      <a:pt x="899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73" y="0"/>
                      <a:pt x="11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1" name="Google Shape;1131;p40"/>
            <p:cNvGrpSpPr/>
            <p:nvPr/>
          </p:nvGrpSpPr>
          <p:grpSpPr>
            <a:xfrm>
              <a:off x="4322413" y="2745115"/>
              <a:ext cx="63794" cy="54631"/>
              <a:chOff x="5540755" y="3544829"/>
              <a:chExt cx="37783" cy="32357"/>
            </a:xfrm>
          </p:grpSpPr>
          <p:sp>
            <p:nvSpPr>
              <p:cNvPr id="1132" name="Google Shape;1132;p40"/>
              <p:cNvSpPr/>
              <p:nvPr/>
            </p:nvSpPr>
            <p:spPr>
              <a:xfrm>
                <a:off x="5540755" y="3544829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5553693" y="3554534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2" y="0"/>
                    </a:moveTo>
                    <a:cubicBezTo>
                      <a:pt x="364" y="0"/>
                      <a:pt x="1" y="896"/>
                      <a:pt x="521" y="1416"/>
                    </a:cubicBezTo>
                    <a:cubicBezTo>
                      <a:pt x="688" y="1583"/>
                      <a:pt x="894" y="1658"/>
                      <a:pt x="1096" y="1658"/>
                    </a:cubicBezTo>
                    <a:cubicBezTo>
                      <a:pt x="1524" y="1658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" name="Google Shape;1134;p40"/>
            <p:cNvGrpSpPr/>
            <p:nvPr/>
          </p:nvGrpSpPr>
          <p:grpSpPr>
            <a:xfrm>
              <a:off x="4387481" y="2521028"/>
              <a:ext cx="63780" cy="54631"/>
              <a:chOff x="5579293" y="3412107"/>
              <a:chExt cx="37776" cy="32357"/>
            </a:xfrm>
          </p:grpSpPr>
          <p:sp>
            <p:nvSpPr>
              <p:cNvPr id="1135" name="Google Shape;1135;p40"/>
              <p:cNvSpPr/>
              <p:nvPr/>
            </p:nvSpPr>
            <p:spPr>
              <a:xfrm>
                <a:off x="5579293" y="341210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4" y="605"/>
                    </a:cubicBezTo>
                    <a:cubicBezTo>
                      <a:pt x="0" y="1900"/>
                      <a:pt x="919" y="4114"/>
                      <a:pt x="2746" y="4114"/>
                    </a:cubicBezTo>
                    <a:cubicBezTo>
                      <a:pt x="3883" y="4114"/>
                      <a:pt x="4802" y="3194"/>
                      <a:pt x="4802" y="2057"/>
                    </a:cubicBezTo>
                    <a:cubicBezTo>
                      <a:pt x="4802" y="821"/>
                      <a:pt x="3788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5594418" y="342181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75" y="1"/>
                      <a:pt x="0" y="363"/>
                      <a:pt x="0" y="823"/>
                    </a:cubicBezTo>
                    <a:cubicBezTo>
                      <a:pt x="0" y="1283"/>
                      <a:pt x="375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0"/>
            <p:cNvGrpSpPr/>
            <p:nvPr/>
          </p:nvGrpSpPr>
          <p:grpSpPr>
            <a:xfrm>
              <a:off x="4762395" y="2305771"/>
              <a:ext cx="63794" cy="54631"/>
              <a:chOff x="5801346" y="3284615"/>
              <a:chExt cx="37783" cy="32357"/>
            </a:xfrm>
          </p:grpSpPr>
          <p:sp>
            <p:nvSpPr>
              <p:cNvPr id="1138" name="Google Shape;1138;p40"/>
              <p:cNvSpPr/>
              <p:nvPr/>
            </p:nvSpPr>
            <p:spPr>
              <a:xfrm>
                <a:off x="5801346" y="3284615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84" y="4114"/>
                      <a:pt x="4803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0"/>
              <p:cNvSpPr/>
              <p:nvPr/>
            </p:nvSpPr>
            <p:spPr>
              <a:xfrm>
                <a:off x="5816478" y="3294320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5" y="1"/>
                      <a:pt x="0" y="364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0" name="Google Shape;1140;p40"/>
            <p:cNvGrpSpPr/>
            <p:nvPr/>
          </p:nvGrpSpPr>
          <p:grpSpPr>
            <a:xfrm>
              <a:off x="4698628" y="2499010"/>
              <a:ext cx="63780" cy="54644"/>
              <a:chOff x="5763578" y="3399067"/>
              <a:chExt cx="37776" cy="32364"/>
            </a:xfrm>
          </p:grpSpPr>
          <p:sp>
            <p:nvSpPr>
              <p:cNvPr id="1141" name="Google Shape;1141;p40"/>
              <p:cNvSpPr/>
              <p:nvPr/>
            </p:nvSpPr>
            <p:spPr>
              <a:xfrm>
                <a:off x="5763578" y="3399067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2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0"/>
              <p:cNvSpPr/>
              <p:nvPr/>
            </p:nvSpPr>
            <p:spPr>
              <a:xfrm>
                <a:off x="5776516" y="3408780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1" y="0"/>
                    </a:moveTo>
                    <a:cubicBezTo>
                      <a:pt x="364" y="0"/>
                      <a:pt x="1" y="895"/>
                      <a:pt x="521" y="1416"/>
                    </a:cubicBezTo>
                    <a:cubicBezTo>
                      <a:pt x="688" y="1583"/>
                      <a:pt x="894" y="1657"/>
                      <a:pt x="1096" y="1657"/>
                    </a:cubicBezTo>
                    <a:cubicBezTo>
                      <a:pt x="1524" y="1657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40"/>
            <p:cNvGrpSpPr/>
            <p:nvPr/>
          </p:nvGrpSpPr>
          <p:grpSpPr>
            <a:xfrm>
              <a:off x="4077769" y="2215166"/>
              <a:ext cx="63780" cy="54644"/>
              <a:chOff x="5395858" y="3230952"/>
              <a:chExt cx="37776" cy="32364"/>
            </a:xfrm>
          </p:grpSpPr>
          <p:sp>
            <p:nvSpPr>
              <p:cNvPr id="1144" name="Google Shape;1144;p40"/>
              <p:cNvSpPr/>
              <p:nvPr/>
            </p:nvSpPr>
            <p:spPr>
              <a:xfrm>
                <a:off x="5395858" y="3230952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2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0"/>
              <p:cNvSpPr/>
              <p:nvPr/>
            </p:nvSpPr>
            <p:spPr>
              <a:xfrm>
                <a:off x="5408702" y="3240571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0"/>
                    </a:moveTo>
                    <a:cubicBezTo>
                      <a:pt x="375" y="0"/>
                      <a:pt x="0" y="895"/>
                      <a:pt x="521" y="1416"/>
                    </a:cubicBezTo>
                    <a:cubicBezTo>
                      <a:pt x="690" y="1585"/>
                      <a:pt x="898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6" name="Google Shape;1146;p40"/>
            <p:cNvGrpSpPr/>
            <p:nvPr/>
          </p:nvGrpSpPr>
          <p:grpSpPr>
            <a:xfrm>
              <a:off x="3855288" y="2143046"/>
              <a:ext cx="63780" cy="54631"/>
              <a:chOff x="5264088" y="3188237"/>
              <a:chExt cx="37776" cy="32357"/>
            </a:xfrm>
          </p:grpSpPr>
          <p:sp>
            <p:nvSpPr>
              <p:cNvPr id="1147" name="Google Shape;1147;p40"/>
              <p:cNvSpPr/>
              <p:nvPr/>
            </p:nvSpPr>
            <p:spPr>
              <a:xfrm>
                <a:off x="5264088" y="318823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8"/>
                      <a:pt x="1295" y="606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0"/>
              <p:cNvSpPr/>
              <p:nvPr/>
            </p:nvSpPr>
            <p:spPr>
              <a:xfrm>
                <a:off x="5279212" y="3197943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64" y="1"/>
                      <a:pt x="1" y="376"/>
                      <a:pt x="1" y="823"/>
                    </a:cubicBezTo>
                    <a:cubicBezTo>
                      <a:pt x="1" y="1283"/>
                      <a:pt x="364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40"/>
            <p:cNvGrpSpPr/>
            <p:nvPr/>
          </p:nvGrpSpPr>
          <p:grpSpPr>
            <a:xfrm>
              <a:off x="4398397" y="2226095"/>
              <a:ext cx="63953" cy="54631"/>
              <a:chOff x="5585758" y="3237425"/>
              <a:chExt cx="37878" cy="32357"/>
            </a:xfrm>
          </p:grpSpPr>
          <p:sp>
            <p:nvSpPr>
              <p:cNvPr id="1150" name="Google Shape;1150;p40"/>
              <p:cNvSpPr/>
              <p:nvPr/>
            </p:nvSpPr>
            <p:spPr>
              <a:xfrm>
                <a:off x="5585758" y="3237425"/>
                <a:ext cx="37878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14" extrusionOk="0">
                    <a:moveTo>
                      <a:pt x="2744" y="0"/>
                    </a:moveTo>
                    <a:cubicBezTo>
                      <a:pt x="2240" y="0"/>
                      <a:pt x="1725" y="188"/>
                      <a:pt x="1307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96" y="4114"/>
                      <a:pt x="4815" y="3195"/>
                      <a:pt x="4815" y="2057"/>
                    </a:cubicBezTo>
                    <a:cubicBezTo>
                      <a:pt x="4815" y="821"/>
                      <a:pt x="3801" y="0"/>
                      <a:pt x="274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0"/>
              <p:cNvSpPr/>
              <p:nvPr/>
            </p:nvSpPr>
            <p:spPr>
              <a:xfrm>
                <a:off x="5598696" y="3247130"/>
                <a:ext cx="15235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9" extrusionOk="0">
                    <a:moveTo>
                      <a:pt x="1114" y="1"/>
                    </a:moveTo>
                    <a:cubicBezTo>
                      <a:pt x="376" y="1"/>
                      <a:pt x="1" y="896"/>
                      <a:pt x="521" y="1416"/>
                    </a:cubicBezTo>
                    <a:cubicBezTo>
                      <a:pt x="692" y="1583"/>
                      <a:pt x="899" y="1658"/>
                      <a:pt x="1102" y="1658"/>
                    </a:cubicBezTo>
                    <a:cubicBezTo>
                      <a:pt x="1529" y="1658"/>
                      <a:pt x="1936" y="1324"/>
                      <a:pt x="1936" y="823"/>
                    </a:cubicBezTo>
                    <a:cubicBezTo>
                      <a:pt x="1936" y="376"/>
                      <a:pt x="1573" y="1"/>
                      <a:pt x="11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40"/>
            <p:cNvGrpSpPr/>
            <p:nvPr/>
          </p:nvGrpSpPr>
          <p:grpSpPr>
            <a:xfrm>
              <a:off x="3196995" y="2316699"/>
              <a:ext cx="63953" cy="54790"/>
              <a:chOff x="4874196" y="3291088"/>
              <a:chExt cx="37878" cy="32451"/>
            </a:xfrm>
          </p:grpSpPr>
          <p:sp>
            <p:nvSpPr>
              <p:cNvPr id="1153" name="Google Shape;1153;p40"/>
              <p:cNvSpPr/>
              <p:nvPr/>
            </p:nvSpPr>
            <p:spPr>
              <a:xfrm>
                <a:off x="4874196" y="3291088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9" y="0"/>
                    </a:moveTo>
                    <a:cubicBezTo>
                      <a:pt x="2233" y="0"/>
                      <a:pt x="1717" y="188"/>
                      <a:pt x="1295" y="605"/>
                    </a:cubicBezTo>
                    <a:cubicBezTo>
                      <a:pt x="1" y="1900"/>
                      <a:pt x="920" y="4126"/>
                      <a:pt x="2759" y="4126"/>
                    </a:cubicBezTo>
                    <a:cubicBezTo>
                      <a:pt x="3884" y="4113"/>
                      <a:pt x="4803" y="3206"/>
                      <a:pt x="4815" y="2069"/>
                    </a:cubicBezTo>
                    <a:cubicBezTo>
                      <a:pt x="4815" y="824"/>
                      <a:pt x="3800" y="0"/>
                      <a:pt x="273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0"/>
              <p:cNvSpPr/>
              <p:nvPr/>
            </p:nvSpPr>
            <p:spPr>
              <a:xfrm>
                <a:off x="4889328" y="3300793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7" y="1283"/>
                      <a:pt x="1657" y="835"/>
                    </a:cubicBezTo>
                    <a:cubicBezTo>
                      <a:pt x="1657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5" name="Google Shape;1155;p40"/>
            <p:cNvGrpSpPr/>
            <p:nvPr/>
          </p:nvGrpSpPr>
          <p:grpSpPr>
            <a:xfrm>
              <a:off x="3743317" y="3151408"/>
              <a:ext cx="63794" cy="54750"/>
              <a:chOff x="5197770" y="3785466"/>
              <a:chExt cx="37783" cy="32427"/>
            </a:xfrm>
          </p:grpSpPr>
          <p:sp>
            <p:nvSpPr>
              <p:cNvPr id="1156" name="Google Shape;1156;p40"/>
              <p:cNvSpPr/>
              <p:nvPr/>
            </p:nvSpPr>
            <p:spPr>
              <a:xfrm>
                <a:off x="5197770" y="3785466"/>
                <a:ext cx="37783" cy="3242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3" extrusionOk="0">
                    <a:moveTo>
                      <a:pt x="2738" y="1"/>
                    </a:moveTo>
                    <a:cubicBezTo>
                      <a:pt x="2232" y="1"/>
                      <a:pt x="1715" y="190"/>
                      <a:pt x="1295" y="614"/>
                    </a:cubicBezTo>
                    <a:cubicBezTo>
                      <a:pt x="1" y="1909"/>
                      <a:pt x="908" y="4122"/>
                      <a:pt x="2747" y="4122"/>
                    </a:cubicBezTo>
                    <a:cubicBezTo>
                      <a:pt x="3884" y="4122"/>
                      <a:pt x="4803" y="3203"/>
                      <a:pt x="4803" y="2066"/>
                    </a:cubicBezTo>
                    <a:cubicBezTo>
                      <a:pt x="4803" y="824"/>
                      <a:pt x="3793" y="1"/>
                      <a:pt x="27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0"/>
              <p:cNvSpPr/>
              <p:nvPr/>
            </p:nvSpPr>
            <p:spPr>
              <a:xfrm>
                <a:off x="5212808" y="379514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4"/>
                      <a:pt x="375" y="1657"/>
                      <a:pt x="835" y="1657"/>
                    </a:cubicBezTo>
                    <a:cubicBezTo>
                      <a:pt x="1295" y="1657"/>
                      <a:pt x="1657" y="1294"/>
                      <a:pt x="1657" y="835"/>
                    </a:cubicBezTo>
                    <a:cubicBezTo>
                      <a:pt x="1657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8" name="Google Shape;1158;p40"/>
            <p:cNvGrpSpPr/>
            <p:nvPr/>
          </p:nvGrpSpPr>
          <p:grpSpPr>
            <a:xfrm>
              <a:off x="3709429" y="2656117"/>
              <a:ext cx="63780" cy="54631"/>
              <a:chOff x="5177699" y="3492117"/>
              <a:chExt cx="37776" cy="32357"/>
            </a:xfrm>
          </p:grpSpPr>
          <p:sp>
            <p:nvSpPr>
              <p:cNvPr id="1159" name="Google Shape;1159;p40"/>
              <p:cNvSpPr/>
              <p:nvPr/>
            </p:nvSpPr>
            <p:spPr>
              <a:xfrm>
                <a:off x="5177699" y="349211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6" y="1"/>
                    </a:moveTo>
                    <a:cubicBezTo>
                      <a:pt x="2232" y="1"/>
                      <a:pt x="1717" y="188"/>
                      <a:pt x="1295" y="606"/>
                    </a:cubicBezTo>
                    <a:cubicBezTo>
                      <a:pt x="1" y="1900"/>
                      <a:pt x="920" y="4114"/>
                      <a:pt x="2746" y="4114"/>
                    </a:cubicBezTo>
                    <a:cubicBezTo>
                      <a:pt x="3884" y="4114"/>
                      <a:pt x="4803" y="3195"/>
                      <a:pt x="4803" y="2070"/>
                    </a:cubicBezTo>
                    <a:cubicBezTo>
                      <a:pt x="4803" y="824"/>
                      <a:pt x="3793" y="1"/>
                      <a:pt x="273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0"/>
              <p:cNvSpPr/>
              <p:nvPr/>
            </p:nvSpPr>
            <p:spPr>
              <a:xfrm>
                <a:off x="5192823" y="3501823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76" y="1"/>
                      <a:pt x="1" y="364"/>
                      <a:pt x="1" y="823"/>
                    </a:cubicBezTo>
                    <a:cubicBezTo>
                      <a:pt x="1" y="1283"/>
                      <a:pt x="376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1" name="Google Shape;1161;p40"/>
            <p:cNvGrpSpPr/>
            <p:nvPr/>
          </p:nvGrpSpPr>
          <p:grpSpPr>
            <a:xfrm>
              <a:off x="3999382" y="2875996"/>
              <a:ext cx="63940" cy="54671"/>
              <a:chOff x="5349431" y="3622346"/>
              <a:chExt cx="37870" cy="32380"/>
            </a:xfrm>
          </p:grpSpPr>
          <p:sp>
            <p:nvSpPr>
              <p:cNvPr id="1162" name="Google Shape;1162;p40"/>
              <p:cNvSpPr/>
              <p:nvPr/>
            </p:nvSpPr>
            <p:spPr>
              <a:xfrm>
                <a:off x="5349431" y="3622346"/>
                <a:ext cx="37870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7" extrusionOk="0">
                    <a:moveTo>
                      <a:pt x="2740" y="0"/>
                    </a:moveTo>
                    <a:cubicBezTo>
                      <a:pt x="2232" y="0"/>
                      <a:pt x="1714" y="189"/>
                      <a:pt x="1295" y="608"/>
                    </a:cubicBezTo>
                    <a:cubicBezTo>
                      <a:pt x="0" y="1903"/>
                      <a:pt x="920" y="4116"/>
                      <a:pt x="2758" y="4116"/>
                    </a:cubicBezTo>
                    <a:cubicBezTo>
                      <a:pt x="3883" y="4116"/>
                      <a:pt x="4815" y="3197"/>
                      <a:pt x="4815" y="2060"/>
                    </a:cubicBezTo>
                    <a:cubicBezTo>
                      <a:pt x="4815" y="817"/>
                      <a:pt x="3798" y="0"/>
                      <a:pt x="27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0"/>
              <p:cNvSpPr/>
              <p:nvPr/>
            </p:nvSpPr>
            <p:spPr>
              <a:xfrm>
                <a:off x="5362369" y="3632075"/>
                <a:ext cx="15227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8" extrusionOk="0">
                    <a:moveTo>
                      <a:pt x="1134" y="0"/>
                    </a:moveTo>
                    <a:cubicBezTo>
                      <a:pt x="1127" y="0"/>
                      <a:pt x="1120" y="0"/>
                      <a:pt x="1113" y="0"/>
                    </a:cubicBezTo>
                    <a:cubicBezTo>
                      <a:pt x="363" y="0"/>
                      <a:pt x="0" y="883"/>
                      <a:pt x="521" y="1416"/>
                    </a:cubicBezTo>
                    <a:cubicBezTo>
                      <a:pt x="691" y="1583"/>
                      <a:pt x="899" y="1657"/>
                      <a:pt x="1101" y="1657"/>
                    </a:cubicBezTo>
                    <a:cubicBezTo>
                      <a:pt x="1529" y="1657"/>
                      <a:pt x="1936" y="1324"/>
                      <a:pt x="1936" y="823"/>
                    </a:cubicBezTo>
                    <a:cubicBezTo>
                      <a:pt x="1936" y="370"/>
                      <a:pt x="1573" y="0"/>
                      <a:pt x="1134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40"/>
            <p:cNvGrpSpPr/>
            <p:nvPr/>
          </p:nvGrpSpPr>
          <p:grpSpPr>
            <a:xfrm>
              <a:off x="3525657" y="2777450"/>
              <a:ext cx="91096" cy="78042"/>
              <a:chOff x="5068855" y="3563980"/>
              <a:chExt cx="53954" cy="46223"/>
            </a:xfrm>
          </p:grpSpPr>
          <p:sp>
            <p:nvSpPr>
              <p:cNvPr id="1165" name="Google Shape;1165;p40"/>
              <p:cNvSpPr/>
              <p:nvPr/>
            </p:nvSpPr>
            <p:spPr>
              <a:xfrm>
                <a:off x="5068855" y="3563980"/>
                <a:ext cx="53954" cy="46223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5877" extrusionOk="0">
                    <a:moveTo>
                      <a:pt x="3909" y="0"/>
                    </a:moveTo>
                    <a:cubicBezTo>
                      <a:pt x="3187" y="0"/>
                      <a:pt x="2451" y="269"/>
                      <a:pt x="1852" y="868"/>
                    </a:cubicBezTo>
                    <a:cubicBezTo>
                      <a:pt x="1" y="2719"/>
                      <a:pt x="1307" y="5876"/>
                      <a:pt x="3920" y="5876"/>
                    </a:cubicBezTo>
                    <a:cubicBezTo>
                      <a:pt x="5541" y="5876"/>
                      <a:pt x="6848" y="4558"/>
                      <a:pt x="6860" y="2937"/>
                    </a:cubicBezTo>
                    <a:cubicBezTo>
                      <a:pt x="6860" y="1170"/>
                      <a:pt x="5416" y="0"/>
                      <a:pt x="390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5086268" y="3573654"/>
                <a:ext cx="26835" cy="26843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3413" extrusionOk="0">
                    <a:moveTo>
                      <a:pt x="1706" y="1"/>
                    </a:moveTo>
                    <a:cubicBezTo>
                      <a:pt x="763" y="1"/>
                      <a:pt x="1" y="763"/>
                      <a:pt x="1" y="1707"/>
                    </a:cubicBezTo>
                    <a:cubicBezTo>
                      <a:pt x="1" y="2650"/>
                      <a:pt x="763" y="3412"/>
                      <a:pt x="1706" y="3412"/>
                    </a:cubicBezTo>
                    <a:cubicBezTo>
                      <a:pt x="2650" y="3412"/>
                      <a:pt x="3412" y="2650"/>
                      <a:pt x="3412" y="1707"/>
                    </a:cubicBezTo>
                    <a:cubicBezTo>
                      <a:pt x="3412" y="763"/>
                      <a:pt x="2650" y="1"/>
                      <a:pt x="17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40"/>
            <p:cNvGrpSpPr/>
            <p:nvPr/>
          </p:nvGrpSpPr>
          <p:grpSpPr>
            <a:xfrm>
              <a:off x="3472978" y="2487936"/>
              <a:ext cx="63940" cy="54790"/>
              <a:chOff x="5037654" y="3392507"/>
              <a:chExt cx="37870" cy="32451"/>
            </a:xfrm>
          </p:grpSpPr>
          <p:sp>
            <p:nvSpPr>
              <p:cNvPr id="1168" name="Google Shape;1168;p40"/>
              <p:cNvSpPr/>
              <p:nvPr/>
            </p:nvSpPr>
            <p:spPr>
              <a:xfrm>
                <a:off x="5037654" y="3392507"/>
                <a:ext cx="37870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26" extrusionOk="0">
                    <a:moveTo>
                      <a:pt x="2742" y="1"/>
                    </a:moveTo>
                    <a:cubicBezTo>
                      <a:pt x="2238" y="1"/>
                      <a:pt x="1724" y="188"/>
                      <a:pt x="1307" y="606"/>
                    </a:cubicBezTo>
                    <a:cubicBezTo>
                      <a:pt x="0" y="1912"/>
                      <a:pt x="919" y="4126"/>
                      <a:pt x="2758" y="4126"/>
                    </a:cubicBezTo>
                    <a:cubicBezTo>
                      <a:pt x="3895" y="4114"/>
                      <a:pt x="4815" y="3194"/>
                      <a:pt x="4815" y="2069"/>
                    </a:cubicBezTo>
                    <a:cubicBezTo>
                      <a:pt x="4815" y="824"/>
                      <a:pt x="3799" y="1"/>
                      <a:pt x="27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5050592" y="3402213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3" y="1661"/>
                    </a:cubicBezTo>
                    <a:cubicBezTo>
                      <a:pt x="1528" y="1661"/>
                      <a:pt x="1936" y="1333"/>
                      <a:pt x="1936" y="835"/>
                    </a:cubicBezTo>
                    <a:cubicBezTo>
                      <a:pt x="1936" y="376"/>
                      <a:pt x="1573" y="1"/>
                      <a:pt x="111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0" name="Google Shape;1170;p40"/>
            <p:cNvGrpSpPr/>
            <p:nvPr/>
          </p:nvGrpSpPr>
          <p:grpSpPr>
            <a:xfrm>
              <a:off x="4180258" y="2447620"/>
              <a:ext cx="63940" cy="54790"/>
              <a:chOff x="5456560" y="3368629"/>
              <a:chExt cx="37870" cy="32451"/>
            </a:xfrm>
          </p:grpSpPr>
          <p:sp>
            <p:nvSpPr>
              <p:cNvPr id="1171" name="Google Shape;1171;p40"/>
              <p:cNvSpPr/>
              <p:nvPr/>
            </p:nvSpPr>
            <p:spPr>
              <a:xfrm>
                <a:off x="5456560" y="3368629"/>
                <a:ext cx="37870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26" extrusionOk="0">
                    <a:moveTo>
                      <a:pt x="2742" y="0"/>
                    </a:moveTo>
                    <a:cubicBezTo>
                      <a:pt x="2238" y="0"/>
                      <a:pt x="1724" y="187"/>
                      <a:pt x="1307" y="605"/>
                    </a:cubicBezTo>
                    <a:cubicBezTo>
                      <a:pt x="0" y="1912"/>
                      <a:pt x="920" y="4125"/>
                      <a:pt x="2758" y="4125"/>
                    </a:cubicBezTo>
                    <a:cubicBezTo>
                      <a:pt x="3895" y="4113"/>
                      <a:pt x="4815" y="3194"/>
                      <a:pt x="4815" y="2069"/>
                    </a:cubicBezTo>
                    <a:cubicBezTo>
                      <a:pt x="4815" y="824"/>
                      <a:pt x="3800" y="0"/>
                      <a:pt x="27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0"/>
              <p:cNvSpPr/>
              <p:nvPr/>
            </p:nvSpPr>
            <p:spPr>
              <a:xfrm>
                <a:off x="5469498" y="3378334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0"/>
                    </a:moveTo>
                    <a:cubicBezTo>
                      <a:pt x="375" y="0"/>
                      <a:pt x="0" y="895"/>
                      <a:pt x="520" y="1416"/>
                    </a:cubicBezTo>
                    <a:cubicBezTo>
                      <a:pt x="693" y="1585"/>
                      <a:pt x="903" y="1660"/>
                      <a:pt x="1108" y="1660"/>
                    </a:cubicBezTo>
                    <a:cubicBezTo>
                      <a:pt x="1533" y="1660"/>
                      <a:pt x="1936" y="1333"/>
                      <a:pt x="1936" y="835"/>
                    </a:cubicBezTo>
                    <a:cubicBezTo>
                      <a:pt x="1936" y="375"/>
                      <a:pt x="1573" y="0"/>
                      <a:pt x="11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3" name="Google Shape;1173;p40"/>
            <p:cNvGrpSpPr/>
            <p:nvPr/>
          </p:nvGrpSpPr>
          <p:grpSpPr>
            <a:xfrm>
              <a:off x="2997009" y="2671986"/>
              <a:ext cx="78082" cy="66874"/>
              <a:chOff x="4755749" y="3501516"/>
              <a:chExt cx="46246" cy="39608"/>
            </a:xfrm>
          </p:grpSpPr>
          <p:sp>
            <p:nvSpPr>
              <p:cNvPr id="1174" name="Google Shape;1174;p40"/>
              <p:cNvSpPr/>
              <p:nvPr/>
            </p:nvSpPr>
            <p:spPr>
              <a:xfrm>
                <a:off x="4755749" y="3501516"/>
                <a:ext cx="46246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5036" extrusionOk="0">
                    <a:moveTo>
                      <a:pt x="3345" y="0"/>
                    </a:moveTo>
                    <a:cubicBezTo>
                      <a:pt x="2727" y="0"/>
                      <a:pt x="2097" y="229"/>
                      <a:pt x="1585" y="741"/>
                    </a:cubicBezTo>
                    <a:cubicBezTo>
                      <a:pt x="0" y="2326"/>
                      <a:pt x="1125" y="5036"/>
                      <a:pt x="3363" y="5036"/>
                    </a:cubicBezTo>
                    <a:cubicBezTo>
                      <a:pt x="4754" y="5036"/>
                      <a:pt x="5879" y="3911"/>
                      <a:pt x="5879" y="2520"/>
                    </a:cubicBezTo>
                    <a:cubicBezTo>
                      <a:pt x="5879" y="1005"/>
                      <a:pt x="4638" y="0"/>
                      <a:pt x="334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4768687" y="3511245"/>
                <a:ext cx="23697" cy="20221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2571" extrusionOk="0">
                    <a:moveTo>
                      <a:pt x="1718" y="0"/>
                    </a:moveTo>
                    <a:cubicBezTo>
                      <a:pt x="569" y="0"/>
                      <a:pt x="0" y="1379"/>
                      <a:pt x="811" y="2190"/>
                    </a:cubicBezTo>
                    <a:cubicBezTo>
                      <a:pt x="1074" y="2453"/>
                      <a:pt x="1398" y="2571"/>
                      <a:pt x="1715" y="2571"/>
                    </a:cubicBezTo>
                    <a:cubicBezTo>
                      <a:pt x="2377" y="2571"/>
                      <a:pt x="3013" y="2059"/>
                      <a:pt x="3013" y="1283"/>
                    </a:cubicBezTo>
                    <a:cubicBezTo>
                      <a:pt x="3013" y="581"/>
                      <a:pt x="2432" y="0"/>
                      <a:pt x="1718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6" name="Google Shape;1176;p40"/>
            <p:cNvGrpSpPr/>
            <p:nvPr/>
          </p:nvGrpSpPr>
          <p:grpSpPr>
            <a:xfrm>
              <a:off x="2871388" y="2645082"/>
              <a:ext cx="63794" cy="54750"/>
              <a:chOff x="4681346" y="3485582"/>
              <a:chExt cx="37783" cy="32427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4681346" y="3485582"/>
                <a:ext cx="37783" cy="3242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3" extrusionOk="0">
                    <a:moveTo>
                      <a:pt x="2738" y="1"/>
                    </a:moveTo>
                    <a:cubicBezTo>
                      <a:pt x="2231" y="1"/>
                      <a:pt x="1715" y="191"/>
                      <a:pt x="1295" y="614"/>
                    </a:cubicBezTo>
                    <a:cubicBezTo>
                      <a:pt x="1" y="1909"/>
                      <a:pt x="920" y="4122"/>
                      <a:pt x="2747" y="4122"/>
                    </a:cubicBezTo>
                    <a:cubicBezTo>
                      <a:pt x="3884" y="4122"/>
                      <a:pt x="4803" y="3203"/>
                      <a:pt x="4803" y="2066"/>
                    </a:cubicBezTo>
                    <a:cubicBezTo>
                      <a:pt x="4803" y="824"/>
                      <a:pt x="3793" y="1"/>
                      <a:pt x="27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4696479" y="3495263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0" y="375"/>
                      <a:pt x="0" y="835"/>
                    </a:cubicBezTo>
                    <a:cubicBezTo>
                      <a:pt x="0" y="1295"/>
                      <a:pt x="363" y="1657"/>
                      <a:pt x="823" y="1657"/>
                    </a:cubicBezTo>
                    <a:cubicBezTo>
                      <a:pt x="1282" y="1657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9" name="Google Shape;1179;p40"/>
            <p:cNvGrpSpPr/>
            <p:nvPr/>
          </p:nvGrpSpPr>
          <p:grpSpPr>
            <a:xfrm>
              <a:off x="3016118" y="2316699"/>
              <a:ext cx="63953" cy="54790"/>
              <a:chOff x="4767067" y="3291088"/>
              <a:chExt cx="37878" cy="32451"/>
            </a:xfrm>
          </p:grpSpPr>
          <p:sp>
            <p:nvSpPr>
              <p:cNvPr id="1180" name="Google Shape;1180;p40"/>
              <p:cNvSpPr/>
              <p:nvPr/>
            </p:nvSpPr>
            <p:spPr>
              <a:xfrm>
                <a:off x="4767067" y="3291088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9" y="0"/>
                    </a:moveTo>
                    <a:cubicBezTo>
                      <a:pt x="2233" y="0"/>
                      <a:pt x="1717" y="188"/>
                      <a:pt x="1295" y="605"/>
                    </a:cubicBezTo>
                    <a:cubicBezTo>
                      <a:pt x="1" y="1900"/>
                      <a:pt x="920" y="4126"/>
                      <a:pt x="2759" y="4126"/>
                    </a:cubicBezTo>
                    <a:cubicBezTo>
                      <a:pt x="3884" y="4113"/>
                      <a:pt x="4803" y="3206"/>
                      <a:pt x="4815" y="2069"/>
                    </a:cubicBezTo>
                    <a:cubicBezTo>
                      <a:pt x="4815" y="824"/>
                      <a:pt x="3800" y="0"/>
                      <a:pt x="273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0"/>
              <p:cNvSpPr/>
              <p:nvPr/>
            </p:nvSpPr>
            <p:spPr>
              <a:xfrm>
                <a:off x="4780036" y="3300888"/>
                <a:ext cx="15203" cy="13009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654" extrusionOk="0">
                    <a:moveTo>
                      <a:pt x="1131" y="0"/>
                    </a:moveTo>
                    <a:cubicBezTo>
                      <a:pt x="1124" y="0"/>
                      <a:pt x="1117" y="0"/>
                      <a:pt x="1110" y="1"/>
                    </a:cubicBezTo>
                    <a:cubicBezTo>
                      <a:pt x="1105" y="0"/>
                      <a:pt x="1100" y="0"/>
                      <a:pt x="1095" y="0"/>
                    </a:cubicBezTo>
                    <a:cubicBezTo>
                      <a:pt x="367" y="0"/>
                      <a:pt x="0" y="887"/>
                      <a:pt x="517" y="1404"/>
                    </a:cubicBezTo>
                    <a:cubicBezTo>
                      <a:pt x="686" y="1577"/>
                      <a:pt x="895" y="1654"/>
                      <a:pt x="1100" y="1654"/>
                    </a:cubicBezTo>
                    <a:cubicBezTo>
                      <a:pt x="1525" y="1654"/>
                      <a:pt x="1932" y="1321"/>
                      <a:pt x="1932" y="823"/>
                    </a:cubicBezTo>
                    <a:cubicBezTo>
                      <a:pt x="1932" y="371"/>
                      <a:pt x="1569" y="0"/>
                      <a:pt x="113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0"/>
            <p:cNvGrpSpPr/>
            <p:nvPr/>
          </p:nvGrpSpPr>
          <p:grpSpPr>
            <a:xfrm>
              <a:off x="2882316" y="2509939"/>
              <a:ext cx="63780" cy="54790"/>
              <a:chOff x="4687819" y="3405539"/>
              <a:chExt cx="37776" cy="32451"/>
            </a:xfrm>
          </p:grpSpPr>
          <p:sp>
            <p:nvSpPr>
              <p:cNvPr id="1183" name="Google Shape;1183;p40"/>
              <p:cNvSpPr/>
              <p:nvPr/>
            </p:nvSpPr>
            <p:spPr>
              <a:xfrm>
                <a:off x="4687819" y="3405539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1"/>
                    </a:moveTo>
                    <a:cubicBezTo>
                      <a:pt x="2226" y="1"/>
                      <a:pt x="1712" y="188"/>
                      <a:pt x="1295" y="606"/>
                    </a:cubicBezTo>
                    <a:cubicBezTo>
                      <a:pt x="0" y="1912"/>
                      <a:pt x="920" y="4126"/>
                      <a:pt x="2758" y="4126"/>
                    </a:cubicBezTo>
                    <a:cubicBezTo>
                      <a:pt x="3883" y="4114"/>
                      <a:pt x="4803" y="3195"/>
                      <a:pt x="4803" y="2070"/>
                    </a:cubicBezTo>
                    <a:cubicBezTo>
                      <a:pt x="4803" y="824"/>
                      <a:pt x="3787" y="1"/>
                      <a:pt x="273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0"/>
              <p:cNvSpPr/>
              <p:nvPr/>
            </p:nvSpPr>
            <p:spPr>
              <a:xfrm>
                <a:off x="4702944" y="3415245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76" y="1"/>
                      <a:pt x="1" y="376"/>
                      <a:pt x="1" y="836"/>
                    </a:cubicBezTo>
                    <a:cubicBezTo>
                      <a:pt x="1" y="1295"/>
                      <a:pt x="376" y="1658"/>
                      <a:pt x="823" y="1658"/>
                    </a:cubicBezTo>
                    <a:cubicBezTo>
                      <a:pt x="1283" y="1658"/>
                      <a:pt x="1658" y="1295"/>
                      <a:pt x="1658" y="836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40"/>
            <p:cNvGrpSpPr/>
            <p:nvPr/>
          </p:nvGrpSpPr>
          <p:grpSpPr>
            <a:xfrm>
              <a:off x="3279566" y="2576243"/>
              <a:ext cx="89170" cy="76515"/>
              <a:chOff x="4923101" y="3444809"/>
              <a:chExt cx="52813" cy="45318"/>
            </a:xfrm>
          </p:grpSpPr>
          <p:sp>
            <p:nvSpPr>
              <p:cNvPr id="1186" name="Google Shape;1186;p40"/>
              <p:cNvSpPr/>
              <p:nvPr/>
            </p:nvSpPr>
            <p:spPr>
              <a:xfrm>
                <a:off x="4923101" y="3444809"/>
                <a:ext cx="52813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5762" extrusionOk="0">
                    <a:moveTo>
                      <a:pt x="3823" y="1"/>
                    </a:moveTo>
                    <a:cubicBezTo>
                      <a:pt x="3117" y="1"/>
                      <a:pt x="2398" y="263"/>
                      <a:pt x="1815" y="851"/>
                    </a:cubicBezTo>
                    <a:cubicBezTo>
                      <a:pt x="1" y="2665"/>
                      <a:pt x="1283" y="5762"/>
                      <a:pt x="3847" y="5762"/>
                    </a:cubicBezTo>
                    <a:cubicBezTo>
                      <a:pt x="5432" y="5762"/>
                      <a:pt x="6714" y="4468"/>
                      <a:pt x="6714" y="2883"/>
                    </a:cubicBezTo>
                    <a:cubicBezTo>
                      <a:pt x="6714" y="1148"/>
                      <a:pt x="5298" y="1"/>
                      <a:pt x="3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0"/>
              <p:cNvSpPr/>
              <p:nvPr/>
            </p:nvSpPr>
            <p:spPr>
              <a:xfrm>
                <a:off x="4936039" y="3454538"/>
                <a:ext cx="30265" cy="25915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295" extrusionOk="0">
                    <a:moveTo>
                      <a:pt x="2202" y="1"/>
                    </a:moveTo>
                    <a:cubicBezTo>
                      <a:pt x="727" y="1"/>
                      <a:pt x="1" y="1779"/>
                      <a:pt x="1029" y="2807"/>
                    </a:cubicBezTo>
                    <a:cubicBezTo>
                      <a:pt x="1365" y="3144"/>
                      <a:pt x="1779" y="3294"/>
                      <a:pt x="2185" y="3294"/>
                    </a:cubicBezTo>
                    <a:cubicBezTo>
                      <a:pt x="3034" y="3294"/>
                      <a:pt x="3847" y="2636"/>
                      <a:pt x="3847" y="1646"/>
                    </a:cubicBezTo>
                    <a:cubicBezTo>
                      <a:pt x="3847" y="739"/>
                      <a:pt x="3110" y="1"/>
                      <a:pt x="2202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8" name="Google Shape;1188;p40"/>
            <p:cNvGrpSpPr/>
            <p:nvPr/>
          </p:nvGrpSpPr>
          <p:grpSpPr>
            <a:xfrm>
              <a:off x="3149455" y="2930706"/>
              <a:ext cx="53024" cy="45574"/>
              <a:chOff x="4846040" y="3654750"/>
              <a:chExt cx="31405" cy="26993"/>
            </a:xfrm>
          </p:grpSpPr>
          <p:sp>
            <p:nvSpPr>
              <p:cNvPr id="1189" name="Google Shape;1189;p40"/>
              <p:cNvSpPr/>
              <p:nvPr/>
            </p:nvSpPr>
            <p:spPr>
              <a:xfrm>
                <a:off x="4846040" y="3654750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2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50" y="3432"/>
                      <a:pt x="2274" y="3432"/>
                    </a:cubicBezTo>
                    <a:cubicBezTo>
                      <a:pt x="3218" y="3432"/>
                      <a:pt x="3992" y="2658"/>
                      <a:pt x="3992" y="1714"/>
                    </a:cubicBezTo>
                    <a:cubicBezTo>
                      <a:pt x="3992" y="683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0"/>
              <p:cNvSpPr/>
              <p:nvPr/>
            </p:nvSpPr>
            <p:spPr>
              <a:xfrm>
                <a:off x="4858883" y="3664424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1" y="0"/>
                    </a:moveTo>
                    <a:cubicBezTo>
                      <a:pt x="218" y="0"/>
                      <a:pt x="0" y="520"/>
                      <a:pt x="303" y="835"/>
                    </a:cubicBezTo>
                    <a:cubicBezTo>
                      <a:pt x="400" y="932"/>
                      <a:pt x="519" y="975"/>
                      <a:pt x="636" y="975"/>
                    </a:cubicBezTo>
                    <a:cubicBezTo>
                      <a:pt x="885" y="975"/>
                      <a:pt x="1125" y="780"/>
                      <a:pt x="1125" y="484"/>
                    </a:cubicBezTo>
                    <a:cubicBezTo>
                      <a:pt x="1125" y="218"/>
                      <a:pt x="907" y="0"/>
                      <a:pt x="6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191;p40"/>
            <p:cNvGrpSpPr/>
            <p:nvPr/>
          </p:nvGrpSpPr>
          <p:grpSpPr>
            <a:xfrm>
              <a:off x="3283908" y="2993092"/>
              <a:ext cx="67963" cy="58203"/>
              <a:chOff x="4925673" y="3691700"/>
              <a:chExt cx="40253" cy="34472"/>
            </a:xfrm>
          </p:grpSpPr>
          <p:sp>
            <p:nvSpPr>
              <p:cNvPr id="1192" name="Google Shape;1192;p40"/>
              <p:cNvSpPr/>
              <p:nvPr/>
            </p:nvSpPr>
            <p:spPr>
              <a:xfrm>
                <a:off x="4925673" y="3691700"/>
                <a:ext cx="40253" cy="34472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383" extrusionOk="0">
                    <a:moveTo>
                      <a:pt x="2908" y="0"/>
                    </a:moveTo>
                    <a:cubicBezTo>
                      <a:pt x="2371" y="0"/>
                      <a:pt x="1825" y="200"/>
                      <a:pt x="1379" y="645"/>
                    </a:cubicBezTo>
                    <a:cubicBezTo>
                      <a:pt x="0" y="2024"/>
                      <a:pt x="968" y="4383"/>
                      <a:pt x="2915" y="4383"/>
                    </a:cubicBezTo>
                    <a:cubicBezTo>
                      <a:pt x="4125" y="4383"/>
                      <a:pt x="5105" y="3403"/>
                      <a:pt x="5117" y="2193"/>
                    </a:cubicBezTo>
                    <a:cubicBezTo>
                      <a:pt x="5109" y="875"/>
                      <a:pt x="4031" y="0"/>
                      <a:pt x="29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4938516" y="3701334"/>
                <a:ext cx="17704" cy="151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31" extrusionOk="0">
                    <a:moveTo>
                      <a:pt x="1295" y="1"/>
                    </a:moveTo>
                    <a:cubicBezTo>
                      <a:pt x="436" y="1"/>
                      <a:pt x="0" y="1041"/>
                      <a:pt x="605" y="1646"/>
                    </a:cubicBezTo>
                    <a:cubicBezTo>
                      <a:pt x="801" y="1842"/>
                      <a:pt x="1043" y="1930"/>
                      <a:pt x="1281" y="1930"/>
                    </a:cubicBezTo>
                    <a:cubicBezTo>
                      <a:pt x="1775" y="1930"/>
                      <a:pt x="2250" y="1549"/>
                      <a:pt x="2250" y="968"/>
                    </a:cubicBezTo>
                    <a:cubicBezTo>
                      <a:pt x="2250" y="436"/>
                      <a:pt x="1827" y="1"/>
                      <a:pt x="129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40"/>
            <p:cNvGrpSpPr/>
            <p:nvPr/>
          </p:nvGrpSpPr>
          <p:grpSpPr>
            <a:xfrm>
              <a:off x="3231535" y="3076074"/>
              <a:ext cx="53024" cy="45428"/>
              <a:chOff x="4894653" y="3740848"/>
              <a:chExt cx="31405" cy="26906"/>
            </a:xfrm>
          </p:grpSpPr>
          <p:sp>
            <p:nvSpPr>
              <p:cNvPr id="1195" name="Google Shape;1195;p40"/>
              <p:cNvSpPr/>
              <p:nvPr/>
            </p:nvSpPr>
            <p:spPr>
              <a:xfrm>
                <a:off x="4894653" y="3740848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1" y="1582"/>
                      <a:pt x="763" y="3420"/>
                      <a:pt x="2287" y="3420"/>
                    </a:cubicBezTo>
                    <a:cubicBezTo>
                      <a:pt x="3230" y="3420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0"/>
              <p:cNvSpPr/>
              <p:nvPr/>
            </p:nvSpPr>
            <p:spPr>
              <a:xfrm>
                <a:off x="4907497" y="3750522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1"/>
                    </a:moveTo>
                    <a:cubicBezTo>
                      <a:pt x="218" y="1"/>
                      <a:pt x="1" y="521"/>
                      <a:pt x="303" y="823"/>
                    </a:cubicBezTo>
                    <a:cubicBezTo>
                      <a:pt x="406" y="922"/>
                      <a:pt x="531" y="967"/>
                      <a:pt x="652" y="967"/>
                    </a:cubicBezTo>
                    <a:cubicBezTo>
                      <a:pt x="902" y="967"/>
                      <a:pt x="1138" y="778"/>
                      <a:pt x="1138" y="485"/>
                    </a:cubicBezTo>
                    <a:cubicBezTo>
                      <a:pt x="1138" y="219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7" name="Google Shape;1197;p40"/>
            <p:cNvGrpSpPr/>
            <p:nvPr/>
          </p:nvGrpSpPr>
          <p:grpSpPr>
            <a:xfrm>
              <a:off x="3345750" y="3000940"/>
              <a:ext cx="64590" cy="55335"/>
              <a:chOff x="4962300" y="3696348"/>
              <a:chExt cx="38255" cy="32773"/>
            </a:xfrm>
          </p:grpSpPr>
          <p:sp>
            <p:nvSpPr>
              <p:cNvPr id="1198" name="Google Shape;1198;p40"/>
              <p:cNvSpPr/>
              <p:nvPr/>
            </p:nvSpPr>
            <p:spPr>
              <a:xfrm>
                <a:off x="4962300" y="3696348"/>
                <a:ext cx="38255" cy="32773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167" extrusionOk="0">
                    <a:moveTo>
                      <a:pt x="2767" y="1"/>
                    </a:moveTo>
                    <a:cubicBezTo>
                      <a:pt x="2259" y="1"/>
                      <a:pt x="1740" y="189"/>
                      <a:pt x="1319" y="611"/>
                    </a:cubicBezTo>
                    <a:cubicBezTo>
                      <a:pt x="0" y="1929"/>
                      <a:pt x="932" y="4167"/>
                      <a:pt x="2783" y="4167"/>
                    </a:cubicBezTo>
                    <a:cubicBezTo>
                      <a:pt x="3932" y="4167"/>
                      <a:pt x="4863" y="3236"/>
                      <a:pt x="4863" y="2086"/>
                    </a:cubicBezTo>
                    <a:cubicBezTo>
                      <a:pt x="4863" y="833"/>
                      <a:pt x="3836" y="1"/>
                      <a:pt x="276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0"/>
              <p:cNvSpPr/>
              <p:nvPr/>
            </p:nvSpPr>
            <p:spPr>
              <a:xfrm>
                <a:off x="4975238" y="3706093"/>
                <a:ext cx="15612" cy="1338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702" extrusionOk="0">
                    <a:moveTo>
                      <a:pt x="1138" y="1"/>
                    </a:moveTo>
                    <a:cubicBezTo>
                      <a:pt x="388" y="1"/>
                      <a:pt x="1" y="908"/>
                      <a:pt x="533" y="1452"/>
                    </a:cubicBezTo>
                    <a:cubicBezTo>
                      <a:pt x="709" y="1624"/>
                      <a:pt x="923" y="1702"/>
                      <a:pt x="1132" y="1702"/>
                    </a:cubicBezTo>
                    <a:cubicBezTo>
                      <a:pt x="1569" y="1702"/>
                      <a:pt x="1984" y="1363"/>
                      <a:pt x="1984" y="847"/>
                    </a:cubicBezTo>
                    <a:cubicBezTo>
                      <a:pt x="1984" y="376"/>
                      <a:pt x="1609" y="1"/>
                      <a:pt x="1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40"/>
            <p:cNvGrpSpPr/>
            <p:nvPr/>
          </p:nvGrpSpPr>
          <p:grpSpPr>
            <a:xfrm>
              <a:off x="3375947" y="3080297"/>
              <a:ext cx="53183" cy="45535"/>
              <a:chOff x="4980185" y="3743349"/>
              <a:chExt cx="31499" cy="26969"/>
            </a:xfrm>
          </p:grpSpPr>
          <p:sp>
            <p:nvSpPr>
              <p:cNvPr id="1201" name="Google Shape;1201;p40"/>
              <p:cNvSpPr/>
              <p:nvPr/>
            </p:nvSpPr>
            <p:spPr>
              <a:xfrm>
                <a:off x="4980185" y="3743349"/>
                <a:ext cx="31499" cy="26969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9" extrusionOk="0">
                    <a:moveTo>
                      <a:pt x="2274" y="0"/>
                    </a:moveTo>
                    <a:cubicBezTo>
                      <a:pt x="1855" y="0"/>
                      <a:pt x="1427" y="155"/>
                      <a:pt x="1077" y="501"/>
                    </a:cubicBezTo>
                    <a:cubicBezTo>
                      <a:pt x="1" y="1578"/>
                      <a:pt x="763" y="3429"/>
                      <a:pt x="2287" y="3429"/>
                    </a:cubicBezTo>
                    <a:cubicBezTo>
                      <a:pt x="3230" y="3429"/>
                      <a:pt x="3993" y="2667"/>
                      <a:pt x="4005" y="1723"/>
                    </a:cubicBezTo>
                    <a:cubicBezTo>
                      <a:pt x="4005" y="689"/>
                      <a:pt x="3158" y="0"/>
                      <a:pt x="227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0"/>
              <p:cNvSpPr/>
              <p:nvPr/>
            </p:nvSpPr>
            <p:spPr>
              <a:xfrm>
                <a:off x="4993123" y="3753094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0"/>
                    </a:moveTo>
                    <a:cubicBezTo>
                      <a:pt x="206" y="0"/>
                      <a:pt x="1" y="521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0" y="966"/>
                      <a:pt x="1126" y="777"/>
                      <a:pt x="1126" y="484"/>
                    </a:cubicBezTo>
                    <a:cubicBezTo>
                      <a:pt x="1126" y="218"/>
                      <a:pt x="908" y="0"/>
                      <a:pt x="6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40"/>
            <p:cNvGrpSpPr/>
            <p:nvPr/>
          </p:nvGrpSpPr>
          <p:grpSpPr>
            <a:xfrm>
              <a:off x="3432649" y="3065039"/>
              <a:ext cx="53183" cy="45535"/>
              <a:chOff x="5013768" y="3734312"/>
              <a:chExt cx="31499" cy="26969"/>
            </a:xfrm>
          </p:grpSpPr>
          <p:sp>
            <p:nvSpPr>
              <p:cNvPr id="1204" name="Google Shape;1204;p40"/>
              <p:cNvSpPr/>
              <p:nvPr/>
            </p:nvSpPr>
            <p:spPr>
              <a:xfrm>
                <a:off x="5013768" y="3734312"/>
                <a:ext cx="31499" cy="26969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9" extrusionOk="0">
                    <a:moveTo>
                      <a:pt x="2281" y="1"/>
                    </a:moveTo>
                    <a:cubicBezTo>
                      <a:pt x="1858" y="1"/>
                      <a:pt x="1428" y="159"/>
                      <a:pt x="1077" y="513"/>
                    </a:cubicBezTo>
                    <a:cubicBezTo>
                      <a:pt x="1" y="1590"/>
                      <a:pt x="775" y="3429"/>
                      <a:pt x="2299" y="3429"/>
                    </a:cubicBezTo>
                    <a:cubicBezTo>
                      <a:pt x="3231" y="3417"/>
                      <a:pt x="3993" y="2655"/>
                      <a:pt x="4005" y="1711"/>
                    </a:cubicBezTo>
                    <a:cubicBezTo>
                      <a:pt x="3997" y="682"/>
                      <a:pt x="3157" y="1"/>
                      <a:pt x="228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0"/>
              <p:cNvSpPr/>
              <p:nvPr/>
            </p:nvSpPr>
            <p:spPr>
              <a:xfrm>
                <a:off x="5028043" y="3743963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40"/>
            <p:cNvGrpSpPr/>
            <p:nvPr/>
          </p:nvGrpSpPr>
          <p:grpSpPr>
            <a:xfrm>
              <a:off x="3471371" y="3116085"/>
              <a:ext cx="53183" cy="45415"/>
              <a:chOff x="5036703" y="3764545"/>
              <a:chExt cx="31499" cy="26898"/>
            </a:xfrm>
          </p:grpSpPr>
          <p:sp>
            <p:nvSpPr>
              <p:cNvPr id="1207" name="Google Shape;1207;p40"/>
              <p:cNvSpPr/>
              <p:nvPr/>
            </p:nvSpPr>
            <p:spPr>
              <a:xfrm>
                <a:off x="5036703" y="3764545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4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19"/>
                      <a:pt x="2298" y="3419"/>
                    </a:cubicBezTo>
                    <a:cubicBezTo>
                      <a:pt x="3242" y="3419"/>
                      <a:pt x="4004" y="2657"/>
                      <a:pt x="4004" y="1714"/>
                    </a:cubicBezTo>
                    <a:cubicBezTo>
                      <a:pt x="4004" y="682"/>
                      <a:pt x="3162" y="0"/>
                      <a:pt x="22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5049641" y="3774211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53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9"/>
                      <a:pt x="920" y="1"/>
                      <a:pt x="65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40"/>
            <p:cNvGrpSpPr/>
            <p:nvPr/>
          </p:nvGrpSpPr>
          <p:grpSpPr>
            <a:xfrm>
              <a:off x="3330970" y="3122512"/>
              <a:ext cx="53024" cy="45415"/>
              <a:chOff x="4953546" y="3768352"/>
              <a:chExt cx="31405" cy="26898"/>
            </a:xfrm>
          </p:grpSpPr>
          <p:sp>
            <p:nvSpPr>
              <p:cNvPr id="1210" name="Google Shape;1210;p40"/>
              <p:cNvSpPr/>
              <p:nvPr/>
            </p:nvSpPr>
            <p:spPr>
              <a:xfrm>
                <a:off x="4953546" y="3768352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1" y="0"/>
                    </a:moveTo>
                    <a:cubicBezTo>
                      <a:pt x="1852" y="0"/>
                      <a:pt x="1425" y="156"/>
                      <a:pt x="1077" y="504"/>
                    </a:cubicBezTo>
                    <a:cubicBezTo>
                      <a:pt x="1" y="1581"/>
                      <a:pt x="751" y="3419"/>
                      <a:pt x="2287" y="3419"/>
                    </a:cubicBezTo>
                    <a:cubicBezTo>
                      <a:pt x="3218" y="3419"/>
                      <a:pt x="3992" y="2657"/>
                      <a:pt x="3992" y="1726"/>
                    </a:cubicBezTo>
                    <a:cubicBezTo>
                      <a:pt x="3992" y="686"/>
                      <a:pt x="3150" y="0"/>
                      <a:pt x="227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0"/>
              <p:cNvSpPr/>
              <p:nvPr/>
            </p:nvSpPr>
            <p:spPr>
              <a:xfrm>
                <a:off x="4966390" y="3778018"/>
                <a:ext cx="8950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7" extrusionOk="0">
                    <a:moveTo>
                      <a:pt x="654" y="1"/>
                    </a:moveTo>
                    <a:cubicBezTo>
                      <a:pt x="218" y="1"/>
                      <a:pt x="1" y="533"/>
                      <a:pt x="303" y="835"/>
                    </a:cubicBezTo>
                    <a:cubicBezTo>
                      <a:pt x="404" y="933"/>
                      <a:pt x="527" y="976"/>
                      <a:pt x="647" y="976"/>
                    </a:cubicBezTo>
                    <a:cubicBezTo>
                      <a:pt x="899" y="976"/>
                      <a:pt x="1138" y="784"/>
                      <a:pt x="1138" y="497"/>
                    </a:cubicBezTo>
                    <a:cubicBezTo>
                      <a:pt x="1138" y="218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40"/>
            <p:cNvGrpSpPr/>
            <p:nvPr/>
          </p:nvGrpSpPr>
          <p:grpSpPr>
            <a:xfrm>
              <a:off x="3349919" y="3199611"/>
              <a:ext cx="53183" cy="45574"/>
              <a:chOff x="4964770" y="3814016"/>
              <a:chExt cx="31499" cy="26993"/>
            </a:xfrm>
          </p:grpSpPr>
          <p:sp>
            <p:nvSpPr>
              <p:cNvPr id="1213" name="Google Shape;1213;p40"/>
              <p:cNvSpPr/>
              <p:nvPr/>
            </p:nvSpPr>
            <p:spPr>
              <a:xfrm>
                <a:off x="4964770" y="3814016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76" y="0"/>
                    </a:moveTo>
                    <a:cubicBezTo>
                      <a:pt x="1855" y="0"/>
                      <a:pt x="1426" y="156"/>
                      <a:pt x="1078" y="504"/>
                    </a:cubicBezTo>
                    <a:cubicBezTo>
                      <a:pt x="1" y="1581"/>
                      <a:pt x="763" y="3432"/>
                      <a:pt x="2287" y="3432"/>
                    </a:cubicBezTo>
                    <a:cubicBezTo>
                      <a:pt x="3231" y="3432"/>
                      <a:pt x="3993" y="2658"/>
                      <a:pt x="4005" y="1714"/>
                    </a:cubicBezTo>
                    <a:cubicBezTo>
                      <a:pt x="4005" y="683"/>
                      <a:pt x="3158" y="0"/>
                      <a:pt x="227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0"/>
              <p:cNvSpPr/>
              <p:nvPr/>
            </p:nvSpPr>
            <p:spPr>
              <a:xfrm>
                <a:off x="4977715" y="3823690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1" y="0"/>
                    </a:moveTo>
                    <a:cubicBezTo>
                      <a:pt x="206" y="0"/>
                      <a:pt x="0" y="520"/>
                      <a:pt x="303" y="835"/>
                    </a:cubicBezTo>
                    <a:cubicBezTo>
                      <a:pt x="399" y="932"/>
                      <a:pt x="519" y="975"/>
                      <a:pt x="636" y="975"/>
                    </a:cubicBezTo>
                    <a:cubicBezTo>
                      <a:pt x="885" y="975"/>
                      <a:pt x="1125" y="780"/>
                      <a:pt x="1125" y="484"/>
                    </a:cubicBezTo>
                    <a:cubicBezTo>
                      <a:pt x="1125" y="218"/>
                      <a:pt x="907" y="0"/>
                      <a:pt x="6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5" name="Google Shape;1215;p40"/>
            <p:cNvGrpSpPr/>
            <p:nvPr/>
          </p:nvGrpSpPr>
          <p:grpSpPr>
            <a:xfrm>
              <a:off x="3279884" y="3176798"/>
              <a:ext cx="53130" cy="45415"/>
              <a:chOff x="4923290" y="3800504"/>
              <a:chExt cx="31468" cy="26898"/>
            </a:xfrm>
          </p:grpSpPr>
          <p:sp>
            <p:nvSpPr>
              <p:cNvPr id="1216" name="Google Shape;1216;p40"/>
              <p:cNvSpPr/>
              <p:nvPr/>
            </p:nvSpPr>
            <p:spPr>
              <a:xfrm>
                <a:off x="4923290" y="3800504"/>
                <a:ext cx="31468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420" extrusionOk="0">
                    <a:moveTo>
                      <a:pt x="2276" y="1"/>
                    </a:moveTo>
                    <a:cubicBezTo>
                      <a:pt x="1855" y="1"/>
                      <a:pt x="1426" y="156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4001" y="683"/>
                      <a:pt x="3156" y="1"/>
                      <a:pt x="227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>
                <a:off x="4937470" y="3810178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8" name="Google Shape;1218;p40"/>
            <p:cNvGrpSpPr/>
            <p:nvPr/>
          </p:nvGrpSpPr>
          <p:grpSpPr>
            <a:xfrm>
              <a:off x="3592651" y="2924279"/>
              <a:ext cx="53024" cy="45574"/>
              <a:chOff x="5108534" y="3650943"/>
              <a:chExt cx="31405" cy="26993"/>
            </a:xfrm>
          </p:grpSpPr>
          <p:sp>
            <p:nvSpPr>
              <p:cNvPr id="1219" name="Google Shape;1219;p40"/>
              <p:cNvSpPr/>
              <p:nvPr/>
            </p:nvSpPr>
            <p:spPr>
              <a:xfrm>
                <a:off x="5108534" y="3650943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32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5122707" y="366061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1" y="218"/>
                      <a:pt x="1" y="484"/>
                    </a:cubicBezTo>
                    <a:cubicBezTo>
                      <a:pt x="1" y="750"/>
                      <a:pt x="218" y="968"/>
                      <a:pt x="484" y="968"/>
                    </a:cubicBezTo>
                    <a:cubicBezTo>
                      <a:pt x="751" y="968"/>
                      <a:pt x="968" y="750"/>
                      <a:pt x="968" y="484"/>
                    </a:cubicBezTo>
                    <a:cubicBezTo>
                      <a:pt x="968" y="218"/>
                      <a:pt x="751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1" name="Google Shape;1221;p40"/>
            <p:cNvGrpSpPr/>
            <p:nvPr/>
          </p:nvGrpSpPr>
          <p:grpSpPr>
            <a:xfrm>
              <a:off x="3610963" y="3109658"/>
              <a:ext cx="53183" cy="45574"/>
              <a:chOff x="5119380" y="3760739"/>
              <a:chExt cx="31499" cy="26993"/>
            </a:xfrm>
          </p:grpSpPr>
          <p:sp>
            <p:nvSpPr>
              <p:cNvPr id="1222" name="Google Shape;1222;p40"/>
              <p:cNvSpPr/>
              <p:nvPr/>
            </p:nvSpPr>
            <p:spPr>
              <a:xfrm>
                <a:off x="5119380" y="3760739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75" y="0"/>
                    </a:moveTo>
                    <a:cubicBezTo>
                      <a:pt x="1854" y="0"/>
                      <a:pt x="1425" y="156"/>
                      <a:pt x="1077" y="504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20"/>
                      <a:pt x="3992" y="2657"/>
                      <a:pt x="4004" y="1714"/>
                    </a:cubicBezTo>
                    <a:cubicBezTo>
                      <a:pt x="4004" y="683"/>
                      <a:pt x="3157" y="0"/>
                      <a:pt x="227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5132318" y="3770405"/>
                <a:ext cx="8856" cy="7653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3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3" y="824"/>
                    </a:cubicBezTo>
                    <a:cubicBezTo>
                      <a:pt x="402" y="926"/>
                      <a:pt x="524" y="972"/>
                      <a:pt x="644" y="972"/>
                    </a:cubicBezTo>
                    <a:cubicBezTo>
                      <a:pt x="890" y="972"/>
                      <a:pt x="1125" y="778"/>
                      <a:pt x="1125" y="485"/>
                    </a:cubicBezTo>
                    <a:cubicBezTo>
                      <a:pt x="1125" y="219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4" name="Google Shape;1224;p40"/>
            <p:cNvGrpSpPr/>
            <p:nvPr/>
          </p:nvGrpSpPr>
          <p:grpSpPr>
            <a:xfrm>
              <a:off x="3610963" y="3156082"/>
              <a:ext cx="53183" cy="45574"/>
              <a:chOff x="5119380" y="3788235"/>
              <a:chExt cx="31499" cy="26993"/>
            </a:xfrm>
          </p:grpSpPr>
          <p:sp>
            <p:nvSpPr>
              <p:cNvPr id="1225" name="Google Shape;1225;p40"/>
              <p:cNvSpPr/>
              <p:nvPr/>
            </p:nvSpPr>
            <p:spPr>
              <a:xfrm>
                <a:off x="5119380" y="3788235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75" y="0"/>
                    </a:moveTo>
                    <a:cubicBezTo>
                      <a:pt x="1854" y="0"/>
                      <a:pt x="1425" y="156"/>
                      <a:pt x="1077" y="504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19"/>
                      <a:pt x="3992" y="2657"/>
                      <a:pt x="4004" y="1714"/>
                    </a:cubicBezTo>
                    <a:cubicBezTo>
                      <a:pt x="4004" y="683"/>
                      <a:pt x="3157" y="0"/>
                      <a:pt x="227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0"/>
              <p:cNvSpPr/>
              <p:nvPr/>
            </p:nvSpPr>
            <p:spPr>
              <a:xfrm>
                <a:off x="5132318" y="3797901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3" y="824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9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40"/>
            <p:cNvGrpSpPr/>
            <p:nvPr/>
          </p:nvGrpSpPr>
          <p:grpSpPr>
            <a:xfrm>
              <a:off x="3676177" y="3303057"/>
              <a:ext cx="53024" cy="45588"/>
              <a:chOff x="5158005" y="3875284"/>
              <a:chExt cx="31405" cy="27001"/>
            </a:xfrm>
          </p:grpSpPr>
          <p:sp>
            <p:nvSpPr>
              <p:cNvPr id="1228" name="Google Shape;1228;p40"/>
              <p:cNvSpPr/>
              <p:nvPr/>
            </p:nvSpPr>
            <p:spPr>
              <a:xfrm>
                <a:off x="5158005" y="3875284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3" y="3432"/>
                      <a:pt x="2287" y="3432"/>
                    </a:cubicBezTo>
                    <a:cubicBezTo>
                      <a:pt x="3230" y="3432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>
                <a:off x="5170848" y="3884958"/>
                <a:ext cx="8950" cy="764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2" extrusionOk="0">
                    <a:moveTo>
                      <a:pt x="654" y="0"/>
                    </a:moveTo>
                    <a:cubicBezTo>
                      <a:pt x="218" y="0"/>
                      <a:pt x="1" y="521"/>
                      <a:pt x="303" y="823"/>
                    </a:cubicBezTo>
                    <a:cubicBezTo>
                      <a:pt x="406" y="926"/>
                      <a:pt x="531" y="972"/>
                      <a:pt x="652" y="972"/>
                    </a:cubicBezTo>
                    <a:cubicBezTo>
                      <a:pt x="902" y="972"/>
                      <a:pt x="1138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40"/>
            <p:cNvGrpSpPr/>
            <p:nvPr/>
          </p:nvGrpSpPr>
          <p:grpSpPr>
            <a:xfrm>
              <a:off x="3803074" y="3116085"/>
              <a:ext cx="53183" cy="45415"/>
              <a:chOff x="5233163" y="3764545"/>
              <a:chExt cx="31499" cy="26898"/>
            </a:xfrm>
          </p:grpSpPr>
          <p:sp>
            <p:nvSpPr>
              <p:cNvPr id="1231" name="Google Shape;1231;p40"/>
              <p:cNvSpPr/>
              <p:nvPr/>
            </p:nvSpPr>
            <p:spPr>
              <a:xfrm>
                <a:off x="5233163" y="3764545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0"/>
                    </a:moveTo>
                    <a:cubicBezTo>
                      <a:pt x="1855" y="0"/>
                      <a:pt x="1426" y="156"/>
                      <a:pt x="1078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4005" y="2657"/>
                      <a:pt x="4005" y="1714"/>
                    </a:cubicBezTo>
                    <a:cubicBezTo>
                      <a:pt x="4005" y="682"/>
                      <a:pt x="3158" y="0"/>
                      <a:pt x="227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>
                <a:off x="5246108" y="3774211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0" y="921"/>
                      <a:pt x="520" y="964"/>
                      <a:pt x="638" y="964"/>
                    </a:cubicBezTo>
                    <a:cubicBezTo>
                      <a:pt x="886" y="964"/>
                      <a:pt x="1125" y="772"/>
                      <a:pt x="1125" y="485"/>
                    </a:cubicBezTo>
                    <a:cubicBezTo>
                      <a:pt x="1125" y="219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3" name="Google Shape;1233;p40"/>
            <p:cNvGrpSpPr/>
            <p:nvPr/>
          </p:nvGrpSpPr>
          <p:grpSpPr>
            <a:xfrm>
              <a:off x="3875685" y="3185310"/>
              <a:ext cx="53183" cy="45428"/>
              <a:chOff x="5276168" y="3805545"/>
              <a:chExt cx="31499" cy="26906"/>
            </a:xfrm>
          </p:grpSpPr>
          <p:sp>
            <p:nvSpPr>
              <p:cNvPr id="1234" name="Google Shape;1234;p40"/>
              <p:cNvSpPr/>
              <p:nvPr/>
            </p:nvSpPr>
            <p:spPr>
              <a:xfrm>
                <a:off x="5276168" y="3805545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81" y="1"/>
                    </a:moveTo>
                    <a:cubicBezTo>
                      <a:pt x="1860" y="1"/>
                      <a:pt x="1429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4005" y="2658"/>
                      <a:pt x="4005" y="1714"/>
                    </a:cubicBezTo>
                    <a:cubicBezTo>
                      <a:pt x="4005" y="683"/>
                      <a:pt x="3163" y="1"/>
                      <a:pt x="228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0"/>
              <p:cNvSpPr/>
              <p:nvPr/>
            </p:nvSpPr>
            <p:spPr>
              <a:xfrm>
                <a:off x="5289106" y="3815219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1"/>
                    </a:moveTo>
                    <a:cubicBezTo>
                      <a:pt x="219" y="1"/>
                      <a:pt x="1" y="521"/>
                      <a:pt x="303" y="823"/>
                    </a:cubicBezTo>
                    <a:cubicBezTo>
                      <a:pt x="402" y="922"/>
                      <a:pt x="524" y="967"/>
                      <a:pt x="644" y="967"/>
                    </a:cubicBezTo>
                    <a:cubicBezTo>
                      <a:pt x="890" y="967"/>
                      <a:pt x="1126" y="778"/>
                      <a:pt x="1126" y="484"/>
                    </a:cubicBezTo>
                    <a:cubicBezTo>
                      <a:pt x="1126" y="218"/>
                      <a:pt x="908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6" name="Google Shape;1236;p40"/>
            <p:cNvGrpSpPr/>
            <p:nvPr/>
          </p:nvGrpSpPr>
          <p:grpSpPr>
            <a:xfrm>
              <a:off x="3905882" y="3263631"/>
              <a:ext cx="53024" cy="45495"/>
              <a:chOff x="5294053" y="3851933"/>
              <a:chExt cx="31405" cy="26945"/>
            </a:xfrm>
          </p:grpSpPr>
          <p:sp>
            <p:nvSpPr>
              <p:cNvPr id="1237" name="Google Shape;1237;p40"/>
              <p:cNvSpPr/>
              <p:nvPr/>
            </p:nvSpPr>
            <p:spPr>
              <a:xfrm>
                <a:off x="5294053" y="3851933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1"/>
                    </a:moveTo>
                    <a:cubicBezTo>
                      <a:pt x="1854" y="1"/>
                      <a:pt x="1426" y="158"/>
                      <a:pt x="1077" y="510"/>
                    </a:cubicBezTo>
                    <a:cubicBezTo>
                      <a:pt x="1" y="1587"/>
                      <a:pt x="763" y="3425"/>
                      <a:pt x="2287" y="3425"/>
                    </a:cubicBezTo>
                    <a:cubicBezTo>
                      <a:pt x="3231" y="3425"/>
                      <a:pt x="3993" y="2663"/>
                      <a:pt x="3993" y="1720"/>
                    </a:cubicBezTo>
                    <a:cubicBezTo>
                      <a:pt x="3993" y="688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>
                <a:off x="5308234" y="3861552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63"/>
                      <a:pt x="218" y="968"/>
                      <a:pt x="484" y="968"/>
                    </a:cubicBezTo>
                    <a:cubicBezTo>
                      <a:pt x="750" y="968"/>
                      <a:pt x="968" y="763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9" name="Google Shape;1239;p40"/>
            <p:cNvGrpSpPr/>
            <p:nvPr/>
          </p:nvGrpSpPr>
          <p:grpSpPr>
            <a:xfrm>
              <a:off x="3986368" y="3263578"/>
              <a:ext cx="53024" cy="45548"/>
              <a:chOff x="5341723" y="3851902"/>
              <a:chExt cx="31405" cy="26977"/>
            </a:xfrm>
          </p:grpSpPr>
          <p:sp>
            <p:nvSpPr>
              <p:cNvPr id="1240" name="Google Shape;1240;p40"/>
              <p:cNvSpPr/>
              <p:nvPr/>
            </p:nvSpPr>
            <p:spPr>
              <a:xfrm>
                <a:off x="5341723" y="3851902"/>
                <a:ext cx="31405" cy="26977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0" extrusionOk="0">
                    <a:moveTo>
                      <a:pt x="2266" y="1"/>
                    </a:moveTo>
                    <a:cubicBezTo>
                      <a:pt x="1848" y="1"/>
                      <a:pt x="1423" y="156"/>
                      <a:pt x="1077" y="502"/>
                    </a:cubicBezTo>
                    <a:cubicBezTo>
                      <a:pt x="0" y="1578"/>
                      <a:pt x="762" y="3429"/>
                      <a:pt x="2287" y="3429"/>
                    </a:cubicBezTo>
                    <a:cubicBezTo>
                      <a:pt x="3230" y="3429"/>
                      <a:pt x="3992" y="2667"/>
                      <a:pt x="3992" y="1724"/>
                    </a:cubicBezTo>
                    <a:cubicBezTo>
                      <a:pt x="3992" y="690"/>
                      <a:pt x="3146" y="1"/>
                      <a:pt x="22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>
                <a:off x="5354567" y="3861647"/>
                <a:ext cx="8950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5" extrusionOk="0">
                    <a:moveTo>
                      <a:pt x="654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4" y="921"/>
                      <a:pt x="527" y="964"/>
                      <a:pt x="646" y="964"/>
                    </a:cubicBezTo>
                    <a:cubicBezTo>
                      <a:pt x="898" y="964"/>
                      <a:pt x="1138" y="772"/>
                      <a:pt x="1138" y="485"/>
                    </a:cubicBezTo>
                    <a:cubicBezTo>
                      <a:pt x="1138" y="206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2" name="Google Shape;1242;p40"/>
            <p:cNvGrpSpPr/>
            <p:nvPr/>
          </p:nvGrpSpPr>
          <p:grpSpPr>
            <a:xfrm>
              <a:off x="3502046" y="2682689"/>
              <a:ext cx="53024" cy="45574"/>
              <a:chOff x="5054871" y="3507855"/>
              <a:chExt cx="31405" cy="26993"/>
            </a:xfrm>
          </p:grpSpPr>
          <p:sp>
            <p:nvSpPr>
              <p:cNvPr id="1243" name="Google Shape;1243;p40"/>
              <p:cNvSpPr/>
              <p:nvPr/>
            </p:nvSpPr>
            <p:spPr>
              <a:xfrm>
                <a:off x="5054871" y="3507855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1" y="1581"/>
                      <a:pt x="763" y="3431"/>
                      <a:pt x="2287" y="3431"/>
                    </a:cubicBezTo>
                    <a:cubicBezTo>
                      <a:pt x="3230" y="3431"/>
                      <a:pt x="3993" y="2657"/>
                      <a:pt x="3993" y="1714"/>
                    </a:cubicBezTo>
                    <a:cubicBezTo>
                      <a:pt x="3993" y="682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0"/>
              <p:cNvSpPr/>
              <p:nvPr/>
            </p:nvSpPr>
            <p:spPr>
              <a:xfrm>
                <a:off x="5067715" y="3517521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1"/>
                    </a:moveTo>
                    <a:cubicBezTo>
                      <a:pt x="218" y="1"/>
                      <a:pt x="1" y="521"/>
                      <a:pt x="315" y="823"/>
                    </a:cubicBezTo>
                    <a:cubicBezTo>
                      <a:pt x="414" y="922"/>
                      <a:pt x="536" y="967"/>
                      <a:pt x="656" y="967"/>
                    </a:cubicBezTo>
                    <a:cubicBezTo>
                      <a:pt x="902" y="967"/>
                      <a:pt x="1138" y="778"/>
                      <a:pt x="1138" y="485"/>
                    </a:cubicBezTo>
                    <a:cubicBezTo>
                      <a:pt x="1138" y="219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5" name="Google Shape;1245;p40"/>
            <p:cNvGrpSpPr/>
            <p:nvPr/>
          </p:nvGrpSpPr>
          <p:grpSpPr>
            <a:xfrm>
              <a:off x="3201019" y="2965445"/>
              <a:ext cx="53024" cy="45535"/>
              <a:chOff x="4876579" y="3675325"/>
              <a:chExt cx="31405" cy="26969"/>
            </a:xfrm>
          </p:grpSpPr>
          <p:sp>
            <p:nvSpPr>
              <p:cNvPr id="1246" name="Google Shape;1246;p40"/>
              <p:cNvSpPr/>
              <p:nvPr/>
            </p:nvSpPr>
            <p:spPr>
              <a:xfrm>
                <a:off x="4876579" y="3675325"/>
                <a:ext cx="31405" cy="26969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9" extrusionOk="0">
                    <a:moveTo>
                      <a:pt x="2266" y="0"/>
                    </a:moveTo>
                    <a:cubicBezTo>
                      <a:pt x="1848" y="0"/>
                      <a:pt x="1423" y="155"/>
                      <a:pt x="1077" y="501"/>
                    </a:cubicBezTo>
                    <a:cubicBezTo>
                      <a:pt x="0" y="1578"/>
                      <a:pt x="762" y="3429"/>
                      <a:pt x="2287" y="3429"/>
                    </a:cubicBezTo>
                    <a:cubicBezTo>
                      <a:pt x="3230" y="3429"/>
                      <a:pt x="3992" y="2667"/>
                      <a:pt x="3992" y="1723"/>
                    </a:cubicBezTo>
                    <a:cubicBezTo>
                      <a:pt x="3992" y="689"/>
                      <a:pt x="3146" y="0"/>
                      <a:pt x="226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0"/>
              <p:cNvSpPr/>
              <p:nvPr/>
            </p:nvSpPr>
            <p:spPr>
              <a:xfrm>
                <a:off x="4889517" y="3684975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2" y="0"/>
                    </a:moveTo>
                    <a:cubicBezTo>
                      <a:pt x="218" y="12"/>
                      <a:pt x="0" y="520"/>
                      <a:pt x="303" y="835"/>
                    </a:cubicBezTo>
                    <a:cubicBezTo>
                      <a:pt x="400" y="932"/>
                      <a:pt x="520" y="976"/>
                      <a:pt x="638" y="976"/>
                    </a:cubicBezTo>
                    <a:cubicBezTo>
                      <a:pt x="886" y="976"/>
                      <a:pt x="1125" y="783"/>
                      <a:pt x="1125" y="496"/>
                    </a:cubicBezTo>
                    <a:cubicBezTo>
                      <a:pt x="1125" y="218"/>
                      <a:pt x="908" y="0"/>
                      <a:pt x="6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40"/>
            <p:cNvGrpSpPr/>
            <p:nvPr/>
          </p:nvGrpSpPr>
          <p:grpSpPr>
            <a:xfrm>
              <a:off x="3143028" y="2987409"/>
              <a:ext cx="53024" cy="45574"/>
              <a:chOff x="4842233" y="3688333"/>
              <a:chExt cx="31405" cy="26993"/>
            </a:xfrm>
          </p:grpSpPr>
          <p:sp>
            <p:nvSpPr>
              <p:cNvPr id="1249" name="Google Shape;1249;p40"/>
              <p:cNvSpPr/>
              <p:nvPr/>
            </p:nvSpPr>
            <p:spPr>
              <a:xfrm>
                <a:off x="4842233" y="3688333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3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7" y="3432"/>
                    </a:cubicBezTo>
                    <a:cubicBezTo>
                      <a:pt x="3230" y="3432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0"/>
              <p:cNvSpPr/>
              <p:nvPr/>
            </p:nvSpPr>
            <p:spPr>
              <a:xfrm>
                <a:off x="4855076" y="3698094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64" y="1"/>
                    </a:moveTo>
                    <a:cubicBezTo>
                      <a:pt x="656" y="1"/>
                      <a:pt x="649" y="1"/>
                      <a:pt x="641" y="1"/>
                    </a:cubicBezTo>
                    <a:cubicBezTo>
                      <a:pt x="218" y="1"/>
                      <a:pt x="0" y="522"/>
                      <a:pt x="303" y="824"/>
                    </a:cubicBezTo>
                    <a:cubicBezTo>
                      <a:pt x="400" y="921"/>
                      <a:pt x="520" y="965"/>
                      <a:pt x="638" y="965"/>
                    </a:cubicBezTo>
                    <a:cubicBezTo>
                      <a:pt x="886" y="965"/>
                      <a:pt x="1125" y="772"/>
                      <a:pt x="1125" y="485"/>
                    </a:cubicBezTo>
                    <a:cubicBezTo>
                      <a:pt x="1125" y="215"/>
                      <a:pt x="931" y="1"/>
                      <a:pt x="6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1" name="Google Shape;1251;p40"/>
            <p:cNvGrpSpPr/>
            <p:nvPr/>
          </p:nvGrpSpPr>
          <p:grpSpPr>
            <a:xfrm>
              <a:off x="3726612" y="2851827"/>
              <a:ext cx="53024" cy="45588"/>
              <a:chOff x="5187876" y="3608032"/>
              <a:chExt cx="31405" cy="27001"/>
            </a:xfrm>
          </p:grpSpPr>
          <p:sp>
            <p:nvSpPr>
              <p:cNvPr id="1252" name="Google Shape;1252;p40"/>
              <p:cNvSpPr/>
              <p:nvPr/>
            </p:nvSpPr>
            <p:spPr>
              <a:xfrm>
                <a:off x="5187876" y="3608032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2"/>
                      <a:pt x="763" y="3432"/>
                      <a:pt x="2287" y="3432"/>
                    </a:cubicBezTo>
                    <a:cubicBezTo>
                      <a:pt x="3231" y="3420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0"/>
              <p:cNvSpPr/>
              <p:nvPr/>
            </p:nvSpPr>
            <p:spPr>
              <a:xfrm>
                <a:off x="5202057" y="3617706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40"/>
            <p:cNvSpPr/>
            <p:nvPr/>
          </p:nvSpPr>
          <p:spPr>
            <a:xfrm>
              <a:off x="3650150" y="2517522"/>
              <a:ext cx="71832" cy="61672"/>
            </a:xfrm>
            <a:custGeom>
              <a:avLst/>
              <a:gdLst/>
              <a:ahLst/>
              <a:cxnLst/>
              <a:rect l="l" t="t" r="r" b="b"/>
              <a:pathLst>
                <a:path w="5409" h="4644" extrusionOk="0">
                  <a:moveTo>
                    <a:pt x="3085" y="1"/>
                  </a:moveTo>
                  <a:cubicBezTo>
                    <a:pt x="2516" y="1"/>
                    <a:pt x="1935" y="213"/>
                    <a:pt x="1465" y="688"/>
                  </a:cubicBezTo>
                  <a:cubicBezTo>
                    <a:pt x="1" y="2140"/>
                    <a:pt x="1029" y="4632"/>
                    <a:pt x="3098" y="4644"/>
                  </a:cubicBezTo>
                  <a:cubicBezTo>
                    <a:pt x="4380" y="4632"/>
                    <a:pt x="5408" y="3603"/>
                    <a:pt x="5408" y="2321"/>
                  </a:cubicBezTo>
                  <a:cubicBezTo>
                    <a:pt x="5408" y="923"/>
                    <a:pt x="4270" y="1"/>
                    <a:pt x="308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3676815" y="2533882"/>
              <a:ext cx="28937" cy="28924"/>
            </a:xfrm>
            <a:custGeom>
              <a:avLst/>
              <a:gdLst/>
              <a:ahLst/>
              <a:cxnLst/>
              <a:rect l="l" t="t" r="r" b="b"/>
              <a:pathLst>
                <a:path w="2179" h="2178" extrusionOk="0">
                  <a:moveTo>
                    <a:pt x="1090" y="0"/>
                  </a:moveTo>
                  <a:cubicBezTo>
                    <a:pt x="485" y="0"/>
                    <a:pt x="1" y="484"/>
                    <a:pt x="1" y="1089"/>
                  </a:cubicBezTo>
                  <a:cubicBezTo>
                    <a:pt x="1" y="1694"/>
                    <a:pt x="485" y="2178"/>
                    <a:pt x="1090" y="2178"/>
                  </a:cubicBezTo>
                  <a:cubicBezTo>
                    <a:pt x="1694" y="2178"/>
                    <a:pt x="2178" y="1694"/>
                    <a:pt x="2178" y="1089"/>
                  </a:cubicBezTo>
                  <a:cubicBezTo>
                    <a:pt x="2178" y="484"/>
                    <a:pt x="1694" y="0"/>
                    <a:pt x="10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6" name="Google Shape;1256;p40"/>
            <p:cNvGrpSpPr/>
            <p:nvPr/>
          </p:nvGrpSpPr>
          <p:grpSpPr>
            <a:xfrm>
              <a:off x="3863960" y="2338783"/>
              <a:ext cx="67963" cy="58084"/>
              <a:chOff x="5269224" y="3304167"/>
              <a:chExt cx="40253" cy="34402"/>
            </a:xfrm>
          </p:grpSpPr>
          <p:sp>
            <p:nvSpPr>
              <p:cNvPr id="1257" name="Google Shape;1257;p40"/>
              <p:cNvSpPr/>
              <p:nvPr/>
            </p:nvSpPr>
            <p:spPr>
              <a:xfrm>
                <a:off x="5269224" y="3304167"/>
                <a:ext cx="40253" cy="34402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374" extrusionOk="0">
                    <a:moveTo>
                      <a:pt x="2915" y="0"/>
                    </a:moveTo>
                    <a:cubicBezTo>
                      <a:pt x="2376" y="0"/>
                      <a:pt x="1827" y="201"/>
                      <a:pt x="1380" y="648"/>
                    </a:cubicBezTo>
                    <a:cubicBezTo>
                      <a:pt x="1" y="2015"/>
                      <a:pt x="980" y="4374"/>
                      <a:pt x="2928" y="4374"/>
                    </a:cubicBezTo>
                    <a:cubicBezTo>
                      <a:pt x="4126" y="4374"/>
                      <a:pt x="5105" y="3394"/>
                      <a:pt x="5118" y="2184"/>
                    </a:cubicBezTo>
                    <a:cubicBezTo>
                      <a:pt x="5109" y="869"/>
                      <a:pt x="4036" y="0"/>
                      <a:pt x="291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0"/>
              <p:cNvSpPr/>
              <p:nvPr/>
            </p:nvSpPr>
            <p:spPr>
              <a:xfrm>
                <a:off x="5284639" y="3313826"/>
                <a:ext cx="15132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5" extrusionOk="0">
                    <a:moveTo>
                      <a:pt x="968" y="1"/>
                    </a:moveTo>
                    <a:cubicBezTo>
                      <a:pt x="436" y="1"/>
                      <a:pt x="0" y="436"/>
                      <a:pt x="0" y="956"/>
                    </a:cubicBezTo>
                    <a:cubicBezTo>
                      <a:pt x="0" y="1489"/>
                      <a:pt x="436" y="1924"/>
                      <a:pt x="968" y="1924"/>
                    </a:cubicBezTo>
                    <a:cubicBezTo>
                      <a:pt x="1500" y="1924"/>
                      <a:pt x="1924" y="1489"/>
                      <a:pt x="1924" y="956"/>
                    </a:cubicBezTo>
                    <a:cubicBezTo>
                      <a:pt x="1924" y="436"/>
                      <a:pt x="1500" y="1"/>
                      <a:pt x="96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40"/>
            <p:cNvGrpSpPr/>
            <p:nvPr/>
          </p:nvGrpSpPr>
          <p:grpSpPr>
            <a:xfrm>
              <a:off x="3962107" y="2629944"/>
              <a:ext cx="84191" cy="72133"/>
              <a:chOff x="5327354" y="3476615"/>
              <a:chExt cx="49864" cy="42723"/>
            </a:xfrm>
          </p:grpSpPr>
          <p:sp>
            <p:nvSpPr>
              <p:cNvPr id="1260" name="Google Shape;1260;p40"/>
              <p:cNvSpPr/>
              <p:nvPr/>
            </p:nvSpPr>
            <p:spPr>
              <a:xfrm>
                <a:off x="5327354" y="3476615"/>
                <a:ext cx="49864" cy="42723"/>
              </a:xfrm>
              <a:custGeom>
                <a:avLst/>
                <a:gdLst/>
                <a:ahLst/>
                <a:cxnLst/>
                <a:rect l="l" t="t" r="r" b="b"/>
                <a:pathLst>
                  <a:path w="6340" h="5432" extrusionOk="0">
                    <a:moveTo>
                      <a:pt x="3602" y="1"/>
                    </a:moveTo>
                    <a:cubicBezTo>
                      <a:pt x="2936" y="1"/>
                      <a:pt x="2257" y="248"/>
                      <a:pt x="1706" y="799"/>
                    </a:cubicBezTo>
                    <a:cubicBezTo>
                      <a:pt x="1" y="2504"/>
                      <a:pt x="1210" y="5432"/>
                      <a:pt x="3630" y="5432"/>
                    </a:cubicBezTo>
                    <a:cubicBezTo>
                      <a:pt x="5118" y="5432"/>
                      <a:pt x="6339" y="4222"/>
                      <a:pt x="6339" y="2722"/>
                    </a:cubicBezTo>
                    <a:cubicBezTo>
                      <a:pt x="6339" y="1084"/>
                      <a:pt x="4998" y="1"/>
                      <a:pt x="36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0"/>
              <p:cNvSpPr/>
              <p:nvPr/>
            </p:nvSpPr>
            <p:spPr>
              <a:xfrm>
                <a:off x="5340197" y="3486321"/>
                <a:ext cx="27315" cy="23406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2976" extrusionOk="0">
                    <a:moveTo>
                      <a:pt x="1985" y="0"/>
                    </a:moveTo>
                    <a:cubicBezTo>
                      <a:pt x="666" y="0"/>
                      <a:pt x="1" y="1597"/>
                      <a:pt x="944" y="2540"/>
                    </a:cubicBezTo>
                    <a:cubicBezTo>
                      <a:pt x="1245" y="2841"/>
                      <a:pt x="1614" y="2975"/>
                      <a:pt x="1977" y="2975"/>
                    </a:cubicBezTo>
                    <a:cubicBezTo>
                      <a:pt x="2739" y="2975"/>
                      <a:pt x="3473" y="2381"/>
                      <a:pt x="3473" y="1488"/>
                    </a:cubicBezTo>
                    <a:cubicBezTo>
                      <a:pt x="3473" y="665"/>
                      <a:pt x="2807" y="0"/>
                      <a:pt x="1985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2" name="Google Shape;1262;p40"/>
            <p:cNvSpPr/>
            <p:nvPr/>
          </p:nvSpPr>
          <p:spPr>
            <a:xfrm>
              <a:off x="3899468" y="3012307"/>
              <a:ext cx="53014" cy="45418"/>
            </a:xfrm>
            <a:custGeom>
              <a:avLst/>
              <a:gdLst/>
              <a:ahLst/>
              <a:cxnLst/>
              <a:rect l="l" t="t" r="r" b="b"/>
              <a:pathLst>
                <a:path w="3992" h="3420" extrusionOk="0">
                  <a:moveTo>
                    <a:pt x="2272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3923398" y="3028641"/>
              <a:ext cx="12868" cy="12868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4" name="Google Shape;1264;p40"/>
            <p:cNvGrpSpPr/>
            <p:nvPr/>
          </p:nvGrpSpPr>
          <p:grpSpPr>
            <a:xfrm>
              <a:off x="3986368" y="3135353"/>
              <a:ext cx="53024" cy="45415"/>
              <a:chOff x="5341723" y="3775957"/>
              <a:chExt cx="31405" cy="26898"/>
            </a:xfrm>
          </p:grpSpPr>
          <p:sp>
            <p:nvSpPr>
              <p:cNvPr id="1265" name="Google Shape;1265;p40"/>
              <p:cNvSpPr/>
              <p:nvPr/>
            </p:nvSpPr>
            <p:spPr>
              <a:xfrm>
                <a:off x="5341723" y="3775957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0"/>
              <p:cNvSpPr/>
              <p:nvPr/>
            </p:nvSpPr>
            <p:spPr>
              <a:xfrm>
                <a:off x="5354567" y="3785631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0"/>
                    </a:moveTo>
                    <a:cubicBezTo>
                      <a:pt x="218" y="0"/>
                      <a:pt x="0" y="521"/>
                      <a:pt x="303" y="823"/>
                    </a:cubicBezTo>
                    <a:cubicBezTo>
                      <a:pt x="402" y="922"/>
                      <a:pt x="525" y="966"/>
                      <a:pt x="646" y="966"/>
                    </a:cubicBezTo>
                    <a:cubicBezTo>
                      <a:pt x="896" y="966"/>
                      <a:pt x="1138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7" name="Google Shape;1267;p40"/>
            <p:cNvGrpSpPr/>
            <p:nvPr/>
          </p:nvGrpSpPr>
          <p:grpSpPr>
            <a:xfrm>
              <a:off x="4150699" y="3005880"/>
              <a:ext cx="53024" cy="45415"/>
              <a:chOff x="5439053" y="3699274"/>
              <a:chExt cx="31405" cy="26898"/>
            </a:xfrm>
          </p:grpSpPr>
          <p:sp>
            <p:nvSpPr>
              <p:cNvPr id="1268" name="Google Shape;1268;p40"/>
              <p:cNvSpPr/>
              <p:nvPr/>
            </p:nvSpPr>
            <p:spPr>
              <a:xfrm>
                <a:off x="5439053" y="3699274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0"/>
              <p:cNvSpPr/>
              <p:nvPr/>
            </p:nvSpPr>
            <p:spPr>
              <a:xfrm>
                <a:off x="5453225" y="3708948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0" name="Google Shape;1270;p40"/>
            <p:cNvGrpSpPr/>
            <p:nvPr/>
          </p:nvGrpSpPr>
          <p:grpSpPr>
            <a:xfrm>
              <a:off x="4105722" y="2875929"/>
              <a:ext cx="53183" cy="45574"/>
              <a:chOff x="5412414" y="3622307"/>
              <a:chExt cx="31499" cy="26993"/>
            </a:xfrm>
          </p:grpSpPr>
          <p:sp>
            <p:nvSpPr>
              <p:cNvPr id="1271" name="Google Shape;1271;p40"/>
              <p:cNvSpPr/>
              <p:nvPr/>
            </p:nvSpPr>
            <p:spPr>
              <a:xfrm>
                <a:off x="5412414" y="3622307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32"/>
                      <a:pt x="2299" y="3432"/>
                    </a:cubicBezTo>
                    <a:cubicBezTo>
                      <a:pt x="3242" y="3432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>
                <a:off x="5426681" y="3632075"/>
                <a:ext cx="7527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6" extrusionOk="0">
                    <a:moveTo>
                      <a:pt x="485" y="0"/>
                    </a:moveTo>
                    <a:cubicBezTo>
                      <a:pt x="206" y="0"/>
                      <a:pt x="1" y="206"/>
                      <a:pt x="1" y="472"/>
                    </a:cubicBezTo>
                    <a:cubicBezTo>
                      <a:pt x="1" y="738"/>
                      <a:pt x="206" y="956"/>
                      <a:pt x="485" y="956"/>
                    </a:cubicBezTo>
                    <a:cubicBezTo>
                      <a:pt x="751" y="956"/>
                      <a:pt x="956" y="738"/>
                      <a:pt x="956" y="472"/>
                    </a:cubicBezTo>
                    <a:cubicBezTo>
                      <a:pt x="956" y="206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3" name="Google Shape;1273;p40"/>
            <p:cNvGrpSpPr/>
            <p:nvPr/>
          </p:nvGrpSpPr>
          <p:grpSpPr>
            <a:xfrm>
              <a:off x="4213510" y="2625442"/>
              <a:ext cx="45309" cy="45468"/>
              <a:chOff x="5476254" y="3473949"/>
              <a:chExt cx="26835" cy="26930"/>
            </a:xfrm>
          </p:grpSpPr>
          <p:sp>
            <p:nvSpPr>
              <p:cNvPr id="1274" name="Google Shape;1274;p40"/>
              <p:cNvSpPr/>
              <p:nvPr/>
            </p:nvSpPr>
            <p:spPr>
              <a:xfrm>
                <a:off x="5476254" y="3473949"/>
                <a:ext cx="26835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3424" extrusionOk="0">
                    <a:moveTo>
                      <a:pt x="1706" y="1"/>
                    </a:moveTo>
                    <a:cubicBezTo>
                      <a:pt x="762" y="1"/>
                      <a:pt x="0" y="775"/>
                      <a:pt x="0" y="1718"/>
                    </a:cubicBezTo>
                    <a:cubicBezTo>
                      <a:pt x="0" y="2662"/>
                      <a:pt x="762" y="3424"/>
                      <a:pt x="1706" y="3424"/>
                    </a:cubicBezTo>
                    <a:cubicBezTo>
                      <a:pt x="2649" y="3424"/>
                      <a:pt x="3411" y="2662"/>
                      <a:pt x="3411" y="1718"/>
                    </a:cubicBezTo>
                    <a:cubicBezTo>
                      <a:pt x="3411" y="775"/>
                      <a:pt x="2649" y="1"/>
                      <a:pt x="17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0"/>
              <p:cNvSpPr/>
              <p:nvPr/>
            </p:nvSpPr>
            <p:spPr>
              <a:xfrm>
                <a:off x="5485857" y="3483655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40"/>
            <p:cNvGrpSpPr/>
            <p:nvPr/>
          </p:nvGrpSpPr>
          <p:grpSpPr>
            <a:xfrm>
              <a:off x="4362583" y="2638350"/>
              <a:ext cx="53011" cy="45415"/>
              <a:chOff x="5564547" y="3481594"/>
              <a:chExt cx="31397" cy="26898"/>
            </a:xfrm>
          </p:grpSpPr>
          <p:sp>
            <p:nvSpPr>
              <p:cNvPr id="1277" name="Google Shape;1277;p40"/>
              <p:cNvSpPr/>
              <p:nvPr/>
            </p:nvSpPr>
            <p:spPr>
              <a:xfrm>
                <a:off x="5564547" y="3481594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5578719" y="3491268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4311179" y="2619068"/>
              <a:ext cx="53011" cy="45428"/>
              <a:chOff x="5534101" y="3470174"/>
              <a:chExt cx="31397" cy="26906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5534101" y="3470174"/>
                <a:ext cx="31397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1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5546945" y="3479848"/>
                <a:ext cx="8950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4" extrusionOk="0">
                    <a:moveTo>
                      <a:pt x="653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4" y="921"/>
                      <a:pt x="526" y="964"/>
                      <a:pt x="646" y="964"/>
                    </a:cubicBezTo>
                    <a:cubicBezTo>
                      <a:pt x="898" y="964"/>
                      <a:pt x="1137" y="771"/>
                      <a:pt x="1137" y="484"/>
                    </a:cubicBezTo>
                    <a:cubicBezTo>
                      <a:pt x="1137" y="218"/>
                      <a:pt x="919" y="1"/>
                      <a:pt x="65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2" name="Google Shape;1282;p40"/>
            <p:cNvGrpSpPr/>
            <p:nvPr/>
          </p:nvGrpSpPr>
          <p:grpSpPr>
            <a:xfrm>
              <a:off x="4440811" y="2356205"/>
              <a:ext cx="53183" cy="45481"/>
              <a:chOff x="5610879" y="3314486"/>
              <a:chExt cx="31499" cy="26938"/>
            </a:xfrm>
          </p:grpSpPr>
          <p:sp>
            <p:nvSpPr>
              <p:cNvPr id="1283" name="Google Shape;1283;p40"/>
              <p:cNvSpPr/>
              <p:nvPr/>
            </p:nvSpPr>
            <p:spPr>
              <a:xfrm>
                <a:off x="5610879" y="3314486"/>
                <a:ext cx="31499" cy="2693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5" extrusionOk="0">
                    <a:moveTo>
                      <a:pt x="2285" y="0"/>
                    </a:moveTo>
                    <a:cubicBezTo>
                      <a:pt x="1865" y="0"/>
                      <a:pt x="1437" y="157"/>
                      <a:pt x="1089" y="509"/>
                    </a:cubicBezTo>
                    <a:cubicBezTo>
                      <a:pt x="0" y="1586"/>
                      <a:pt x="774" y="3425"/>
                      <a:pt x="2299" y="3425"/>
                    </a:cubicBezTo>
                    <a:cubicBezTo>
                      <a:pt x="3242" y="3425"/>
                      <a:pt x="4004" y="2663"/>
                      <a:pt x="4004" y="1719"/>
                    </a:cubicBezTo>
                    <a:cubicBezTo>
                      <a:pt x="4004" y="688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0"/>
              <p:cNvSpPr/>
              <p:nvPr/>
            </p:nvSpPr>
            <p:spPr>
              <a:xfrm>
                <a:off x="5623817" y="3324192"/>
                <a:ext cx="8950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5" extrusionOk="0">
                    <a:moveTo>
                      <a:pt x="675" y="1"/>
                    </a:moveTo>
                    <a:cubicBezTo>
                      <a:pt x="668" y="1"/>
                      <a:pt x="661" y="1"/>
                      <a:pt x="654" y="1"/>
                    </a:cubicBezTo>
                    <a:cubicBezTo>
                      <a:pt x="218" y="1"/>
                      <a:pt x="0" y="509"/>
                      <a:pt x="303" y="824"/>
                    </a:cubicBezTo>
                    <a:cubicBezTo>
                      <a:pt x="404" y="921"/>
                      <a:pt x="525" y="965"/>
                      <a:pt x="644" y="965"/>
                    </a:cubicBezTo>
                    <a:cubicBezTo>
                      <a:pt x="893" y="965"/>
                      <a:pt x="1129" y="772"/>
                      <a:pt x="1137" y="485"/>
                    </a:cubicBezTo>
                    <a:cubicBezTo>
                      <a:pt x="1137" y="214"/>
                      <a:pt x="931" y="1"/>
                      <a:pt x="67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5" name="Google Shape;1285;p40"/>
            <p:cNvGrpSpPr/>
            <p:nvPr/>
          </p:nvGrpSpPr>
          <p:grpSpPr>
            <a:xfrm>
              <a:off x="3130015" y="2671760"/>
              <a:ext cx="53183" cy="45415"/>
              <a:chOff x="4834525" y="3501382"/>
              <a:chExt cx="31499" cy="26898"/>
            </a:xfrm>
          </p:grpSpPr>
          <p:sp>
            <p:nvSpPr>
              <p:cNvPr id="1286" name="Google Shape;1286;p40"/>
              <p:cNvSpPr/>
              <p:nvPr/>
            </p:nvSpPr>
            <p:spPr>
              <a:xfrm>
                <a:off x="4834525" y="3501382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5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0"/>
              <p:cNvSpPr/>
              <p:nvPr/>
            </p:nvSpPr>
            <p:spPr>
              <a:xfrm>
                <a:off x="4847463" y="3511056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0"/>
                    </a:moveTo>
                    <a:cubicBezTo>
                      <a:pt x="218" y="0"/>
                      <a:pt x="1" y="520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1" y="966"/>
                      <a:pt x="1130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8" name="Google Shape;1288;p40"/>
            <p:cNvGrpSpPr/>
            <p:nvPr/>
          </p:nvGrpSpPr>
          <p:grpSpPr>
            <a:xfrm>
              <a:off x="3237962" y="2804766"/>
              <a:ext cx="53024" cy="45415"/>
              <a:chOff x="4898460" y="3580158"/>
              <a:chExt cx="31405" cy="26898"/>
            </a:xfrm>
          </p:grpSpPr>
          <p:sp>
            <p:nvSpPr>
              <p:cNvPr id="1289" name="Google Shape;1289;p40"/>
              <p:cNvSpPr/>
              <p:nvPr/>
            </p:nvSpPr>
            <p:spPr>
              <a:xfrm>
                <a:off x="4898460" y="3580158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3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0"/>
              <p:cNvSpPr/>
              <p:nvPr/>
            </p:nvSpPr>
            <p:spPr>
              <a:xfrm>
                <a:off x="4911303" y="3589832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0"/>
                    </a:moveTo>
                    <a:cubicBezTo>
                      <a:pt x="218" y="0"/>
                      <a:pt x="1" y="521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1" y="966"/>
                      <a:pt x="1130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1" name="Google Shape;1291;p40"/>
            <p:cNvGrpSpPr/>
            <p:nvPr/>
          </p:nvGrpSpPr>
          <p:grpSpPr>
            <a:xfrm>
              <a:off x="3211297" y="2851827"/>
              <a:ext cx="53183" cy="45588"/>
              <a:chOff x="4882667" y="3608032"/>
              <a:chExt cx="31499" cy="27001"/>
            </a:xfrm>
          </p:grpSpPr>
          <p:sp>
            <p:nvSpPr>
              <p:cNvPr id="1292" name="Google Shape;1292;p40"/>
              <p:cNvSpPr/>
              <p:nvPr/>
            </p:nvSpPr>
            <p:spPr>
              <a:xfrm>
                <a:off x="4882667" y="3608032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6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2"/>
                      <a:pt x="763" y="3432"/>
                      <a:pt x="2287" y="3432"/>
                    </a:cubicBezTo>
                    <a:cubicBezTo>
                      <a:pt x="3230" y="3420"/>
                      <a:pt x="4004" y="2658"/>
                      <a:pt x="4004" y="1715"/>
                    </a:cubicBezTo>
                    <a:cubicBezTo>
                      <a:pt x="4004" y="683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0"/>
              <p:cNvSpPr/>
              <p:nvPr/>
            </p:nvSpPr>
            <p:spPr>
              <a:xfrm>
                <a:off x="4895605" y="3617706"/>
                <a:ext cx="8950" cy="7653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3" extrusionOk="0">
                    <a:moveTo>
                      <a:pt x="642" y="1"/>
                    </a:moveTo>
                    <a:cubicBezTo>
                      <a:pt x="218" y="1"/>
                      <a:pt x="1" y="521"/>
                      <a:pt x="303" y="823"/>
                    </a:cubicBezTo>
                    <a:cubicBezTo>
                      <a:pt x="402" y="926"/>
                      <a:pt x="524" y="972"/>
                      <a:pt x="644" y="972"/>
                    </a:cubicBezTo>
                    <a:cubicBezTo>
                      <a:pt x="891" y="972"/>
                      <a:pt x="1130" y="778"/>
                      <a:pt x="1138" y="485"/>
                    </a:cubicBezTo>
                    <a:cubicBezTo>
                      <a:pt x="1138" y="218"/>
                      <a:pt x="920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4" name="Google Shape;1294;p40"/>
            <p:cNvGrpSpPr/>
            <p:nvPr/>
          </p:nvGrpSpPr>
          <p:grpSpPr>
            <a:xfrm>
              <a:off x="3144954" y="2891293"/>
              <a:ext cx="27475" cy="27329"/>
              <a:chOff x="4843373" y="3631407"/>
              <a:chExt cx="16273" cy="16186"/>
            </a:xfrm>
          </p:grpSpPr>
          <p:sp>
            <p:nvSpPr>
              <p:cNvPr id="1295" name="Google Shape;1295;p40"/>
              <p:cNvSpPr/>
              <p:nvPr/>
            </p:nvSpPr>
            <p:spPr>
              <a:xfrm>
                <a:off x="4843373" y="3631407"/>
                <a:ext cx="16273" cy="16186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058" extrusionOk="0">
                    <a:moveTo>
                      <a:pt x="1029" y="1"/>
                    </a:moveTo>
                    <a:cubicBezTo>
                      <a:pt x="460" y="1"/>
                      <a:pt x="0" y="460"/>
                      <a:pt x="0" y="1029"/>
                    </a:cubicBezTo>
                    <a:cubicBezTo>
                      <a:pt x="0" y="1597"/>
                      <a:pt x="460" y="2057"/>
                      <a:pt x="1029" y="2057"/>
                    </a:cubicBezTo>
                    <a:cubicBezTo>
                      <a:pt x="1609" y="2057"/>
                      <a:pt x="2069" y="1597"/>
                      <a:pt x="2069" y="1029"/>
                    </a:cubicBezTo>
                    <a:cubicBezTo>
                      <a:pt x="2069" y="460"/>
                      <a:pt x="1609" y="1"/>
                      <a:pt x="102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0"/>
              <p:cNvSpPr/>
              <p:nvPr/>
            </p:nvSpPr>
            <p:spPr>
              <a:xfrm>
                <a:off x="4849178" y="3637211"/>
                <a:ext cx="4672" cy="4577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82" extrusionOk="0">
                    <a:moveTo>
                      <a:pt x="291" y="1"/>
                    </a:moveTo>
                    <a:cubicBezTo>
                      <a:pt x="133" y="1"/>
                      <a:pt x="0" y="134"/>
                      <a:pt x="0" y="291"/>
                    </a:cubicBezTo>
                    <a:cubicBezTo>
                      <a:pt x="0" y="460"/>
                      <a:pt x="133" y="581"/>
                      <a:pt x="291" y="581"/>
                    </a:cubicBezTo>
                    <a:cubicBezTo>
                      <a:pt x="460" y="581"/>
                      <a:pt x="593" y="460"/>
                      <a:pt x="593" y="291"/>
                    </a:cubicBezTo>
                    <a:cubicBezTo>
                      <a:pt x="593" y="134"/>
                      <a:pt x="460" y="1"/>
                      <a:pt x="29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40"/>
            <p:cNvGrpSpPr/>
            <p:nvPr/>
          </p:nvGrpSpPr>
          <p:grpSpPr>
            <a:xfrm>
              <a:off x="2949775" y="2824047"/>
              <a:ext cx="53183" cy="45415"/>
              <a:chOff x="4727773" y="3591578"/>
              <a:chExt cx="31499" cy="26898"/>
            </a:xfrm>
          </p:grpSpPr>
          <p:sp>
            <p:nvSpPr>
              <p:cNvPr id="1298" name="Google Shape;1298;p40"/>
              <p:cNvSpPr/>
              <p:nvPr/>
            </p:nvSpPr>
            <p:spPr>
              <a:xfrm>
                <a:off x="4727773" y="3591578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0"/>
                    </a:moveTo>
                    <a:cubicBezTo>
                      <a:pt x="1855" y="0"/>
                      <a:pt x="1426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3993" y="2657"/>
                      <a:pt x="4005" y="1714"/>
                    </a:cubicBezTo>
                    <a:cubicBezTo>
                      <a:pt x="4005" y="683"/>
                      <a:pt x="3158" y="0"/>
                      <a:pt x="227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0"/>
              <p:cNvSpPr/>
              <p:nvPr/>
            </p:nvSpPr>
            <p:spPr>
              <a:xfrm>
                <a:off x="4740719" y="3601244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2" y="824"/>
                    </a:cubicBezTo>
                    <a:cubicBezTo>
                      <a:pt x="400" y="921"/>
                      <a:pt x="520" y="964"/>
                      <a:pt x="638" y="964"/>
                    </a:cubicBezTo>
                    <a:cubicBezTo>
                      <a:pt x="886" y="964"/>
                      <a:pt x="1125" y="772"/>
                      <a:pt x="1125" y="485"/>
                    </a:cubicBezTo>
                    <a:cubicBezTo>
                      <a:pt x="1125" y="219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40"/>
            <p:cNvSpPr/>
            <p:nvPr/>
          </p:nvSpPr>
          <p:spPr>
            <a:xfrm>
              <a:off x="2821909" y="2876407"/>
              <a:ext cx="53027" cy="45431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6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14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2845852" y="2892741"/>
              <a:ext cx="12855" cy="12868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4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2" name="Google Shape;1302;p40"/>
            <p:cNvGrpSpPr/>
            <p:nvPr/>
          </p:nvGrpSpPr>
          <p:grpSpPr>
            <a:xfrm>
              <a:off x="2749949" y="2800105"/>
              <a:ext cx="53183" cy="45588"/>
              <a:chOff x="4609421" y="3577398"/>
              <a:chExt cx="31499" cy="27001"/>
            </a:xfrm>
          </p:grpSpPr>
          <p:sp>
            <p:nvSpPr>
              <p:cNvPr id="1303" name="Google Shape;1303;p40"/>
              <p:cNvSpPr/>
              <p:nvPr/>
            </p:nvSpPr>
            <p:spPr>
              <a:xfrm>
                <a:off x="4609421" y="3577398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3" y="3432"/>
                      <a:pt x="2287" y="3432"/>
                    </a:cubicBezTo>
                    <a:cubicBezTo>
                      <a:pt x="3230" y="3432"/>
                      <a:pt x="3992" y="2658"/>
                      <a:pt x="4005" y="1714"/>
                    </a:cubicBezTo>
                    <a:cubicBezTo>
                      <a:pt x="3996" y="683"/>
                      <a:pt x="3152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0"/>
              <p:cNvSpPr/>
              <p:nvPr/>
            </p:nvSpPr>
            <p:spPr>
              <a:xfrm>
                <a:off x="4623594" y="3587072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9" y="1"/>
                      <a:pt x="1" y="218"/>
                      <a:pt x="1" y="484"/>
                    </a:cubicBezTo>
                    <a:cubicBezTo>
                      <a:pt x="1" y="751"/>
                      <a:pt x="219" y="968"/>
                      <a:pt x="485" y="968"/>
                    </a:cubicBezTo>
                    <a:cubicBezTo>
                      <a:pt x="751" y="968"/>
                      <a:pt x="969" y="751"/>
                      <a:pt x="969" y="484"/>
                    </a:cubicBezTo>
                    <a:cubicBezTo>
                      <a:pt x="969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40"/>
            <p:cNvGrpSpPr/>
            <p:nvPr/>
          </p:nvGrpSpPr>
          <p:grpSpPr>
            <a:xfrm>
              <a:off x="2817261" y="2800105"/>
              <a:ext cx="53183" cy="45588"/>
              <a:chOff x="4649289" y="3577398"/>
              <a:chExt cx="31499" cy="27001"/>
            </a:xfrm>
          </p:grpSpPr>
          <p:sp>
            <p:nvSpPr>
              <p:cNvPr id="1306" name="Google Shape;1306;p40"/>
              <p:cNvSpPr/>
              <p:nvPr/>
            </p:nvSpPr>
            <p:spPr>
              <a:xfrm>
                <a:off x="4649289" y="3577398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5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32"/>
                      <a:pt x="4004" y="2658"/>
                      <a:pt x="4004" y="1714"/>
                    </a:cubicBezTo>
                    <a:cubicBezTo>
                      <a:pt x="4004" y="683"/>
                      <a:pt x="3157" y="1"/>
                      <a:pt x="227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0"/>
              <p:cNvSpPr/>
              <p:nvPr/>
            </p:nvSpPr>
            <p:spPr>
              <a:xfrm>
                <a:off x="4662227" y="3587072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35"/>
                    </a:cubicBezTo>
                    <a:cubicBezTo>
                      <a:pt x="400" y="932"/>
                      <a:pt x="519" y="976"/>
                      <a:pt x="636" y="976"/>
                    </a:cubicBezTo>
                    <a:cubicBezTo>
                      <a:pt x="885" y="976"/>
                      <a:pt x="1125" y="780"/>
                      <a:pt x="1125" y="484"/>
                    </a:cubicBezTo>
                    <a:cubicBezTo>
                      <a:pt x="1125" y="218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8" name="Google Shape;1308;p40"/>
            <p:cNvGrpSpPr/>
            <p:nvPr/>
          </p:nvGrpSpPr>
          <p:grpSpPr>
            <a:xfrm>
              <a:off x="2743522" y="2904997"/>
              <a:ext cx="53183" cy="45428"/>
              <a:chOff x="4605614" y="3639523"/>
              <a:chExt cx="31499" cy="26906"/>
            </a:xfrm>
          </p:grpSpPr>
          <p:sp>
            <p:nvSpPr>
              <p:cNvPr id="1309" name="Google Shape;1309;p40"/>
              <p:cNvSpPr/>
              <p:nvPr/>
            </p:nvSpPr>
            <p:spPr>
              <a:xfrm>
                <a:off x="4605614" y="3639523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76" y="1"/>
                    </a:moveTo>
                    <a:cubicBezTo>
                      <a:pt x="1855" y="1"/>
                      <a:pt x="1425" y="157"/>
                      <a:pt x="1077" y="505"/>
                    </a:cubicBezTo>
                    <a:cubicBezTo>
                      <a:pt x="1" y="1582"/>
                      <a:pt x="763" y="3420"/>
                      <a:pt x="2287" y="3420"/>
                    </a:cubicBezTo>
                    <a:cubicBezTo>
                      <a:pt x="3230" y="3420"/>
                      <a:pt x="3993" y="2658"/>
                      <a:pt x="4005" y="1715"/>
                    </a:cubicBezTo>
                    <a:cubicBezTo>
                      <a:pt x="4005" y="683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0"/>
              <p:cNvSpPr/>
              <p:nvPr/>
            </p:nvSpPr>
            <p:spPr>
              <a:xfrm>
                <a:off x="4619795" y="3649197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1" name="Google Shape;1311;p40"/>
            <p:cNvGrpSpPr/>
            <p:nvPr/>
          </p:nvGrpSpPr>
          <p:grpSpPr>
            <a:xfrm>
              <a:off x="3046647" y="2870086"/>
              <a:ext cx="45468" cy="45322"/>
              <a:chOff x="4785149" y="3618846"/>
              <a:chExt cx="26930" cy="26843"/>
            </a:xfrm>
          </p:grpSpPr>
          <p:sp>
            <p:nvSpPr>
              <p:cNvPr id="1312" name="Google Shape;1312;p40"/>
              <p:cNvSpPr/>
              <p:nvPr/>
            </p:nvSpPr>
            <p:spPr>
              <a:xfrm>
                <a:off x="4785149" y="3618846"/>
                <a:ext cx="26930" cy="26843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13" extrusionOk="0">
                    <a:moveTo>
                      <a:pt x="1718" y="1"/>
                    </a:moveTo>
                    <a:cubicBezTo>
                      <a:pt x="774" y="1"/>
                      <a:pt x="0" y="763"/>
                      <a:pt x="0" y="1707"/>
                    </a:cubicBezTo>
                    <a:cubicBezTo>
                      <a:pt x="0" y="2650"/>
                      <a:pt x="774" y="3412"/>
                      <a:pt x="1718" y="3412"/>
                    </a:cubicBezTo>
                    <a:cubicBezTo>
                      <a:pt x="2662" y="3412"/>
                      <a:pt x="3424" y="2650"/>
                      <a:pt x="3424" y="1707"/>
                    </a:cubicBezTo>
                    <a:cubicBezTo>
                      <a:pt x="3424" y="763"/>
                      <a:pt x="2662" y="1"/>
                      <a:pt x="17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0"/>
              <p:cNvSpPr/>
              <p:nvPr/>
            </p:nvSpPr>
            <p:spPr>
              <a:xfrm>
                <a:off x="4793611" y="3628457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2" y="1"/>
                    </a:moveTo>
                    <a:cubicBezTo>
                      <a:pt x="206" y="1"/>
                      <a:pt x="1" y="521"/>
                      <a:pt x="303" y="823"/>
                    </a:cubicBezTo>
                    <a:cubicBezTo>
                      <a:pt x="401" y="921"/>
                      <a:pt x="521" y="964"/>
                      <a:pt x="639" y="964"/>
                    </a:cubicBezTo>
                    <a:cubicBezTo>
                      <a:pt x="887" y="964"/>
                      <a:pt x="1126" y="772"/>
                      <a:pt x="1126" y="485"/>
                    </a:cubicBezTo>
                    <a:cubicBezTo>
                      <a:pt x="1126" y="218"/>
                      <a:pt x="908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40"/>
            <p:cNvGrpSpPr/>
            <p:nvPr/>
          </p:nvGrpSpPr>
          <p:grpSpPr>
            <a:xfrm>
              <a:off x="3088889" y="2840912"/>
              <a:ext cx="53024" cy="45415"/>
              <a:chOff x="4810167" y="3601567"/>
              <a:chExt cx="31405" cy="26898"/>
            </a:xfrm>
          </p:grpSpPr>
          <p:sp>
            <p:nvSpPr>
              <p:cNvPr id="1315" name="Google Shape;1315;p40"/>
              <p:cNvSpPr/>
              <p:nvPr/>
            </p:nvSpPr>
            <p:spPr>
              <a:xfrm>
                <a:off x="4810167" y="3601567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0"/>
              <p:cNvSpPr/>
              <p:nvPr/>
            </p:nvSpPr>
            <p:spPr>
              <a:xfrm>
                <a:off x="4824348" y="3611241"/>
                <a:ext cx="7613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1317;p40"/>
            <p:cNvGrpSpPr/>
            <p:nvPr/>
          </p:nvGrpSpPr>
          <p:grpSpPr>
            <a:xfrm>
              <a:off x="3124065" y="2455388"/>
              <a:ext cx="53024" cy="45415"/>
              <a:chOff x="4831002" y="3373230"/>
              <a:chExt cx="31405" cy="26898"/>
            </a:xfrm>
          </p:grpSpPr>
          <p:sp>
            <p:nvSpPr>
              <p:cNvPr id="1318" name="Google Shape;1318;p40"/>
              <p:cNvSpPr/>
              <p:nvPr/>
            </p:nvSpPr>
            <p:spPr>
              <a:xfrm>
                <a:off x="4831002" y="3373230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6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3993" y="2657"/>
                      <a:pt x="3993" y="1714"/>
                    </a:cubicBezTo>
                    <a:cubicBezTo>
                      <a:pt x="3993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0"/>
              <p:cNvSpPr/>
              <p:nvPr/>
            </p:nvSpPr>
            <p:spPr>
              <a:xfrm>
                <a:off x="4845182" y="3382896"/>
                <a:ext cx="7519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9" extrusionOk="0">
                    <a:moveTo>
                      <a:pt x="472" y="1"/>
                    </a:moveTo>
                    <a:cubicBezTo>
                      <a:pt x="206" y="1"/>
                      <a:pt x="0" y="219"/>
                      <a:pt x="0" y="485"/>
                    </a:cubicBezTo>
                    <a:cubicBezTo>
                      <a:pt x="0" y="751"/>
                      <a:pt x="206" y="969"/>
                      <a:pt x="472" y="969"/>
                    </a:cubicBezTo>
                    <a:cubicBezTo>
                      <a:pt x="750" y="969"/>
                      <a:pt x="956" y="751"/>
                      <a:pt x="956" y="485"/>
                    </a:cubicBezTo>
                    <a:cubicBezTo>
                      <a:pt x="956" y="219"/>
                      <a:pt x="750" y="1"/>
                      <a:pt x="4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1320;p40"/>
            <p:cNvGrpSpPr/>
            <p:nvPr/>
          </p:nvGrpSpPr>
          <p:grpSpPr>
            <a:xfrm>
              <a:off x="2935487" y="2424700"/>
              <a:ext cx="53183" cy="45588"/>
              <a:chOff x="4719311" y="3355054"/>
              <a:chExt cx="31499" cy="27001"/>
            </a:xfrm>
          </p:grpSpPr>
          <p:sp>
            <p:nvSpPr>
              <p:cNvPr id="1321" name="Google Shape;1321;p40"/>
              <p:cNvSpPr/>
              <p:nvPr/>
            </p:nvSpPr>
            <p:spPr>
              <a:xfrm>
                <a:off x="4719311" y="3355054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5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1"/>
                      <a:pt x="762" y="3432"/>
                      <a:pt x="2287" y="3432"/>
                    </a:cubicBezTo>
                    <a:cubicBezTo>
                      <a:pt x="3230" y="3432"/>
                      <a:pt x="4004" y="2658"/>
                      <a:pt x="4004" y="1714"/>
                    </a:cubicBezTo>
                    <a:cubicBezTo>
                      <a:pt x="4004" y="683"/>
                      <a:pt x="3157" y="1"/>
                      <a:pt x="227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0"/>
              <p:cNvSpPr/>
              <p:nvPr/>
            </p:nvSpPr>
            <p:spPr>
              <a:xfrm>
                <a:off x="4733578" y="3364822"/>
                <a:ext cx="7527" cy="75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473" y="1"/>
                    </a:moveTo>
                    <a:cubicBezTo>
                      <a:pt x="206" y="1"/>
                      <a:pt x="1" y="206"/>
                      <a:pt x="1" y="472"/>
                    </a:cubicBezTo>
                    <a:cubicBezTo>
                      <a:pt x="1" y="738"/>
                      <a:pt x="206" y="956"/>
                      <a:pt x="473" y="956"/>
                    </a:cubicBezTo>
                    <a:cubicBezTo>
                      <a:pt x="751" y="956"/>
                      <a:pt x="956" y="738"/>
                      <a:pt x="956" y="472"/>
                    </a:cubicBezTo>
                    <a:cubicBezTo>
                      <a:pt x="956" y="206"/>
                      <a:pt x="751" y="1"/>
                      <a:pt x="4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1323;p40"/>
            <p:cNvGrpSpPr/>
            <p:nvPr/>
          </p:nvGrpSpPr>
          <p:grpSpPr>
            <a:xfrm>
              <a:off x="3069620" y="2585445"/>
              <a:ext cx="45468" cy="45468"/>
              <a:chOff x="4798755" y="3450260"/>
              <a:chExt cx="26930" cy="26930"/>
            </a:xfrm>
          </p:grpSpPr>
          <p:sp>
            <p:nvSpPr>
              <p:cNvPr id="1324" name="Google Shape;1324;p40"/>
              <p:cNvSpPr/>
              <p:nvPr/>
            </p:nvSpPr>
            <p:spPr>
              <a:xfrm>
                <a:off x="4798755" y="3450260"/>
                <a:ext cx="26930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4" extrusionOk="0">
                    <a:moveTo>
                      <a:pt x="1718" y="0"/>
                    </a:moveTo>
                    <a:cubicBezTo>
                      <a:pt x="774" y="0"/>
                      <a:pt x="0" y="763"/>
                      <a:pt x="0" y="1706"/>
                    </a:cubicBezTo>
                    <a:cubicBezTo>
                      <a:pt x="0" y="2650"/>
                      <a:pt x="774" y="3424"/>
                      <a:pt x="1718" y="3424"/>
                    </a:cubicBezTo>
                    <a:cubicBezTo>
                      <a:pt x="2661" y="3424"/>
                      <a:pt x="3423" y="2650"/>
                      <a:pt x="3423" y="1706"/>
                    </a:cubicBezTo>
                    <a:cubicBezTo>
                      <a:pt x="3423" y="763"/>
                      <a:pt x="2661" y="0"/>
                      <a:pt x="17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0"/>
              <p:cNvSpPr/>
              <p:nvPr/>
            </p:nvSpPr>
            <p:spPr>
              <a:xfrm>
                <a:off x="4807218" y="3459871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0"/>
                    </a:moveTo>
                    <a:cubicBezTo>
                      <a:pt x="206" y="0"/>
                      <a:pt x="1" y="520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0" y="966"/>
                      <a:pt x="1126" y="777"/>
                      <a:pt x="1126" y="484"/>
                    </a:cubicBezTo>
                    <a:cubicBezTo>
                      <a:pt x="1126" y="218"/>
                      <a:pt x="908" y="0"/>
                      <a:pt x="6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1326;p40"/>
            <p:cNvGrpSpPr/>
            <p:nvPr/>
          </p:nvGrpSpPr>
          <p:grpSpPr>
            <a:xfrm>
              <a:off x="2810993" y="2614646"/>
              <a:ext cx="53024" cy="45508"/>
              <a:chOff x="4645576" y="3467555"/>
              <a:chExt cx="31405" cy="26953"/>
            </a:xfrm>
          </p:grpSpPr>
          <p:sp>
            <p:nvSpPr>
              <p:cNvPr id="1327" name="Google Shape;1327;p40"/>
              <p:cNvSpPr/>
              <p:nvPr/>
            </p:nvSpPr>
            <p:spPr>
              <a:xfrm>
                <a:off x="4645576" y="3467555"/>
                <a:ext cx="31405" cy="2695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7" extrusionOk="0">
                    <a:moveTo>
                      <a:pt x="2272" y="0"/>
                    </a:moveTo>
                    <a:cubicBezTo>
                      <a:pt x="1853" y="0"/>
                      <a:pt x="1425" y="155"/>
                      <a:pt x="1077" y="499"/>
                    </a:cubicBezTo>
                    <a:cubicBezTo>
                      <a:pt x="0" y="1576"/>
                      <a:pt x="750" y="3414"/>
                      <a:pt x="2274" y="3426"/>
                    </a:cubicBezTo>
                    <a:cubicBezTo>
                      <a:pt x="3218" y="3426"/>
                      <a:pt x="3992" y="2652"/>
                      <a:pt x="3992" y="1709"/>
                    </a:cubicBezTo>
                    <a:cubicBezTo>
                      <a:pt x="3992" y="677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0"/>
              <p:cNvSpPr/>
              <p:nvPr/>
            </p:nvSpPr>
            <p:spPr>
              <a:xfrm>
                <a:off x="4659749" y="3477182"/>
                <a:ext cx="7527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9" extrusionOk="0">
                    <a:moveTo>
                      <a:pt x="472" y="1"/>
                    </a:moveTo>
                    <a:cubicBezTo>
                      <a:pt x="206" y="1"/>
                      <a:pt x="1" y="219"/>
                      <a:pt x="1" y="485"/>
                    </a:cubicBezTo>
                    <a:cubicBezTo>
                      <a:pt x="1" y="751"/>
                      <a:pt x="206" y="969"/>
                      <a:pt x="472" y="969"/>
                    </a:cubicBezTo>
                    <a:cubicBezTo>
                      <a:pt x="751" y="969"/>
                      <a:pt x="956" y="751"/>
                      <a:pt x="956" y="485"/>
                    </a:cubicBezTo>
                    <a:cubicBezTo>
                      <a:pt x="956" y="219"/>
                      <a:pt x="751" y="1"/>
                      <a:pt x="4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40"/>
            <p:cNvGrpSpPr/>
            <p:nvPr/>
          </p:nvGrpSpPr>
          <p:grpSpPr>
            <a:xfrm>
              <a:off x="2881998" y="2811193"/>
              <a:ext cx="53183" cy="45415"/>
              <a:chOff x="4687631" y="3583965"/>
              <a:chExt cx="31499" cy="26898"/>
            </a:xfrm>
          </p:grpSpPr>
          <p:sp>
            <p:nvSpPr>
              <p:cNvPr id="1330" name="Google Shape;1330;p40"/>
              <p:cNvSpPr/>
              <p:nvPr/>
            </p:nvSpPr>
            <p:spPr>
              <a:xfrm>
                <a:off x="4687631" y="3583965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4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20"/>
                      <a:pt x="2298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2" y="0"/>
                      <a:pt x="22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0"/>
              <p:cNvSpPr/>
              <p:nvPr/>
            </p:nvSpPr>
            <p:spPr>
              <a:xfrm>
                <a:off x="4700568" y="3593639"/>
                <a:ext cx="8950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4" extrusionOk="0">
                    <a:moveTo>
                      <a:pt x="641" y="0"/>
                    </a:moveTo>
                    <a:cubicBezTo>
                      <a:pt x="218" y="0"/>
                      <a:pt x="0" y="520"/>
                      <a:pt x="303" y="823"/>
                    </a:cubicBezTo>
                    <a:cubicBezTo>
                      <a:pt x="404" y="920"/>
                      <a:pt x="525" y="964"/>
                      <a:pt x="644" y="964"/>
                    </a:cubicBezTo>
                    <a:cubicBezTo>
                      <a:pt x="893" y="964"/>
                      <a:pt x="1129" y="771"/>
                      <a:pt x="1137" y="484"/>
                    </a:cubicBezTo>
                    <a:cubicBezTo>
                      <a:pt x="1137" y="218"/>
                      <a:pt x="920" y="0"/>
                      <a:pt x="6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" name="Google Shape;1332;p40"/>
            <p:cNvGrpSpPr/>
            <p:nvPr/>
          </p:nvGrpSpPr>
          <p:grpSpPr>
            <a:xfrm>
              <a:off x="2935487" y="2620994"/>
              <a:ext cx="53183" cy="45588"/>
              <a:chOff x="4719311" y="3471314"/>
              <a:chExt cx="31499" cy="27001"/>
            </a:xfrm>
          </p:grpSpPr>
          <p:sp>
            <p:nvSpPr>
              <p:cNvPr id="1333" name="Google Shape;1333;p40"/>
              <p:cNvSpPr/>
              <p:nvPr/>
            </p:nvSpPr>
            <p:spPr>
              <a:xfrm>
                <a:off x="4719311" y="3471314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5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1"/>
                      <a:pt x="774" y="3432"/>
                      <a:pt x="2299" y="3432"/>
                    </a:cubicBezTo>
                    <a:cubicBezTo>
                      <a:pt x="3242" y="3432"/>
                      <a:pt x="4004" y="2658"/>
                      <a:pt x="4004" y="1715"/>
                    </a:cubicBezTo>
                    <a:cubicBezTo>
                      <a:pt x="4004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0"/>
              <p:cNvSpPr/>
              <p:nvPr/>
            </p:nvSpPr>
            <p:spPr>
              <a:xfrm>
                <a:off x="4732249" y="3480988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8"/>
                      <a:pt x="920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5" name="Google Shape;1335;p40"/>
            <p:cNvGrpSpPr/>
            <p:nvPr/>
          </p:nvGrpSpPr>
          <p:grpSpPr>
            <a:xfrm>
              <a:off x="2935487" y="2558674"/>
              <a:ext cx="53183" cy="45415"/>
              <a:chOff x="4719311" y="3434404"/>
              <a:chExt cx="31499" cy="26898"/>
            </a:xfrm>
          </p:grpSpPr>
          <p:sp>
            <p:nvSpPr>
              <p:cNvPr id="1336" name="Google Shape;1336;p40"/>
              <p:cNvSpPr/>
              <p:nvPr/>
            </p:nvSpPr>
            <p:spPr>
              <a:xfrm>
                <a:off x="4719311" y="3434404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0"/>
              <p:cNvSpPr/>
              <p:nvPr/>
            </p:nvSpPr>
            <p:spPr>
              <a:xfrm>
                <a:off x="4732249" y="3444078"/>
                <a:ext cx="8856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4" extrusionOk="0">
                    <a:moveTo>
                      <a:pt x="642" y="0"/>
                    </a:moveTo>
                    <a:cubicBezTo>
                      <a:pt x="218" y="0"/>
                      <a:pt x="0" y="520"/>
                      <a:pt x="303" y="823"/>
                    </a:cubicBezTo>
                    <a:cubicBezTo>
                      <a:pt x="400" y="920"/>
                      <a:pt x="520" y="964"/>
                      <a:pt x="638" y="964"/>
                    </a:cubicBezTo>
                    <a:cubicBezTo>
                      <a:pt x="886" y="964"/>
                      <a:pt x="1125" y="771"/>
                      <a:pt x="1125" y="484"/>
                    </a:cubicBezTo>
                    <a:cubicBezTo>
                      <a:pt x="1125" y="218"/>
                      <a:pt x="920" y="0"/>
                      <a:pt x="6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" name="Google Shape;1338;p40"/>
            <p:cNvGrpSpPr/>
            <p:nvPr/>
          </p:nvGrpSpPr>
          <p:grpSpPr>
            <a:xfrm>
              <a:off x="3019173" y="2503579"/>
              <a:ext cx="53183" cy="45415"/>
              <a:chOff x="4768876" y="3401772"/>
              <a:chExt cx="31499" cy="26898"/>
            </a:xfrm>
          </p:grpSpPr>
          <p:sp>
            <p:nvSpPr>
              <p:cNvPr id="1339" name="Google Shape;1339;p40"/>
              <p:cNvSpPr/>
              <p:nvPr/>
            </p:nvSpPr>
            <p:spPr>
              <a:xfrm>
                <a:off x="4768876" y="3401772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0"/>
                    </a:moveTo>
                    <a:cubicBezTo>
                      <a:pt x="1855" y="0"/>
                      <a:pt x="1425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4005" y="2657"/>
                      <a:pt x="4005" y="1714"/>
                    </a:cubicBezTo>
                    <a:cubicBezTo>
                      <a:pt x="4005" y="683"/>
                      <a:pt x="3157" y="0"/>
                      <a:pt x="227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0"/>
              <p:cNvSpPr/>
              <p:nvPr/>
            </p:nvSpPr>
            <p:spPr>
              <a:xfrm>
                <a:off x="4783057" y="3411438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51"/>
                      <a:pt x="218" y="969"/>
                      <a:pt x="484" y="969"/>
                    </a:cubicBezTo>
                    <a:cubicBezTo>
                      <a:pt x="750" y="969"/>
                      <a:pt x="968" y="751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40"/>
            <p:cNvGrpSpPr/>
            <p:nvPr/>
          </p:nvGrpSpPr>
          <p:grpSpPr>
            <a:xfrm>
              <a:off x="3007925" y="2621100"/>
              <a:ext cx="45481" cy="45481"/>
              <a:chOff x="4762214" y="3471377"/>
              <a:chExt cx="26938" cy="26938"/>
            </a:xfrm>
          </p:grpSpPr>
          <p:sp>
            <p:nvSpPr>
              <p:cNvPr id="1342" name="Google Shape;1342;p40"/>
              <p:cNvSpPr/>
              <p:nvPr/>
            </p:nvSpPr>
            <p:spPr>
              <a:xfrm>
                <a:off x="4762214" y="3471377"/>
                <a:ext cx="26938" cy="26938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3425" extrusionOk="0">
                    <a:moveTo>
                      <a:pt x="1707" y="1"/>
                    </a:moveTo>
                    <a:cubicBezTo>
                      <a:pt x="763" y="1"/>
                      <a:pt x="1" y="763"/>
                      <a:pt x="1" y="1707"/>
                    </a:cubicBezTo>
                    <a:cubicBezTo>
                      <a:pt x="1" y="2650"/>
                      <a:pt x="763" y="3424"/>
                      <a:pt x="1707" y="3424"/>
                    </a:cubicBezTo>
                    <a:cubicBezTo>
                      <a:pt x="2662" y="3424"/>
                      <a:pt x="3424" y="2650"/>
                      <a:pt x="3424" y="1707"/>
                    </a:cubicBezTo>
                    <a:cubicBezTo>
                      <a:pt x="3424" y="763"/>
                      <a:pt x="2662" y="1"/>
                      <a:pt x="170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0"/>
              <p:cNvSpPr/>
              <p:nvPr/>
            </p:nvSpPr>
            <p:spPr>
              <a:xfrm>
                <a:off x="4770591" y="3480988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8"/>
                      <a:pt x="920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4" name="Google Shape;1344;p40"/>
            <p:cNvGrpSpPr/>
            <p:nvPr/>
          </p:nvGrpSpPr>
          <p:grpSpPr>
            <a:xfrm>
              <a:off x="3055637" y="2407357"/>
              <a:ext cx="53024" cy="45415"/>
              <a:chOff x="4790473" y="3344782"/>
              <a:chExt cx="31405" cy="26898"/>
            </a:xfrm>
          </p:grpSpPr>
          <p:sp>
            <p:nvSpPr>
              <p:cNvPr id="1345" name="Google Shape;1345;p40"/>
              <p:cNvSpPr/>
              <p:nvPr/>
            </p:nvSpPr>
            <p:spPr>
              <a:xfrm>
                <a:off x="4790473" y="3344782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0" y="3420"/>
                      <a:pt x="3993" y="2657"/>
                      <a:pt x="3993" y="1714"/>
                    </a:cubicBezTo>
                    <a:cubicBezTo>
                      <a:pt x="3993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0"/>
              <p:cNvSpPr/>
              <p:nvPr/>
            </p:nvSpPr>
            <p:spPr>
              <a:xfrm>
                <a:off x="4804654" y="3354456"/>
                <a:ext cx="7613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40"/>
            <p:cNvGrpSpPr/>
            <p:nvPr/>
          </p:nvGrpSpPr>
          <p:grpSpPr>
            <a:xfrm>
              <a:off x="3111862" y="3430445"/>
              <a:ext cx="63143" cy="54086"/>
              <a:chOff x="4823774" y="3950733"/>
              <a:chExt cx="37398" cy="32034"/>
            </a:xfrm>
          </p:grpSpPr>
          <p:sp>
            <p:nvSpPr>
              <p:cNvPr id="1348" name="Google Shape;1348;p40"/>
              <p:cNvSpPr/>
              <p:nvPr/>
            </p:nvSpPr>
            <p:spPr>
              <a:xfrm>
                <a:off x="4823774" y="3950733"/>
                <a:ext cx="37398" cy="32034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4073" extrusionOk="0">
                    <a:moveTo>
                      <a:pt x="2707" y="1"/>
                    </a:moveTo>
                    <a:cubicBezTo>
                      <a:pt x="2207" y="1"/>
                      <a:pt x="1698" y="186"/>
                      <a:pt x="1283" y="601"/>
                    </a:cubicBezTo>
                    <a:cubicBezTo>
                      <a:pt x="1" y="1883"/>
                      <a:pt x="908" y="4073"/>
                      <a:pt x="2722" y="4073"/>
                    </a:cubicBezTo>
                    <a:cubicBezTo>
                      <a:pt x="3835" y="4073"/>
                      <a:pt x="4755" y="3166"/>
                      <a:pt x="4755" y="2041"/>
                    </a:cubicBezTo>
                    <a:cubicBezTo>
                      <a:pt x="4755" y="813"/>
                      <a:pt x="3752" y="1"/>
                      <a:pt x="270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0"/>
              <p:cNvSpPr/>
              <p:nvPr/>
            </p:nvSpPr>
            <p:spPr>
              <a:xfrm>
                <a:off x="4836617" y="3960407"/>
                <a:ext cx="14849" cy="12718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617" extrusionOk="0">
                    <a:moveTo>
                      <a:pt x="1089" y="0"/>
                    </a:moveTo>
                    <a:cubicBezTo>
                      <a:pt x="363" y="0"/>
                      <a:pt x="1" y="871"/>
                      <a:pt x="509" y="1379"/>
                    </a:cubicBezTo>
                    <a:cubicBezTo>
                      <a:pt x="673" y="1543"/>
                      <a:pt x="874" y="1616"/>
                      <a:pt x="1073" y="1616"/>
                    </a:cubicBezTo>
                    <a:cubicBezTo>
                      <a:pt x="1488" y="1616"/>
                      <a:pt x="1888" y="1294"/>
                      <a:pt x="1888" y="811"/>
                    </a:cubicBezTo>
                    <a:cubicBezTo>
                      <a:pt x="1888" y="363"/>
                      <a:pt x="1537" y="0"/>
                      <a:pt x="1089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0" name="Google Shape;1350;p40"/>
            <p:cNvGrpSpPr/>
            <p:nvPr/>
          </p:nvGrpSpPr>
          <p:grpSpPr>
            <a:xfrm>
              <a:off x="3111224" y="3700306"/>
              <a:ext cx="53024" cy="45428"/>
              <a:chOff x="4823396" y="4110566"/>
              <a:chExt cx="31405" cy="26906"/>
            </a:xfrm>
          </p:grpSpPr>
          <p:sp>
            <p:nvSpPr>
              <p:cNvPr id="1351" name="Google Shape;1351;p40"/>
              <p:cNvSpPr/>
              <p:nvPr/>
            </p:nvSpPr>
            <p:spPr>
              <a:xfrm>
                <a:off x="4823396" y="4110566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2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5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0"/>
              <p:cNvSpPr/>
              <p:nvPr/>
            </p:nvSpPr>
            <p:spPr>
              <a:xfrm>
                <a:off x="4836240" y="4120145"/>
                <a:ext cx="8950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7" extrusionOk="0">
                    <a:moveTo>
                      <a:pt x="653" y="1"/>
                    </a:moveTo>
                    <a:cubicBezTo>
                      <a:pt x="218" y="1"/>
                      <a:pt x="0" y="533"/>
                      <a:pt x="303" y="835"/>
                    </a:cubicBezTo>
                    <a:cubicBezTo>
                      <a:pt x="404" y="933"/>
                      <a:pt x="527" y="976"/>
                      <a:pt x="646" y="976"/>
                    </a:cubicBezTo>
                    <a:cubicBezTo>
                      <a:pt x="898" y="976"/>
                      <a:pt x="1137" y="784"/>
                      <a:pt x="1137" y="497"/>
                    </a:cubicBezTo>
                    <a:cubicBezTo>
                      <a:pt x="1137" y="218"/>
                      <a:pt x="920" y="1"/>
                      <a:pt x="65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3" name="Google Shape;1353;p40"/>
            <p:cNvGrpSpPr/>
            <p:nvPr/>
          </p:nvGrpSpPr>
          <p:grpSpPr>
            <a:xfrm>
              <a:off x="3136442" y="3211656"/>
              <a:ext cx="53183" cy="45415"/>
              <a:chOff x="4838332" y="3821150"/>
              <a:chExt cx="31499" cy="26898"/>
            </a:xfrm>
          </p:grpSpPr>
          <p:sp>
            <p:nvSpPr>
              <p:cNvPr id="1354" name="Google Shape;1354;p40"/>
              <p:cNvSpPr/>
              <p:nvPr/>
            </p:nvSpPr>
            <p:spPr>
              <a:xfrm>
                <a:off x="4838332" y="3821150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1"/>
                    </a:moveTo>
                    <a:cubicBezTo>
                      <a:pt x="1865" y="1"/>
                      <a:pt x="1437" y="156"/>
                      <a:pt x="1089" y="505"/>
                    </a:cubicBezTo>
                    <a:cubicBezTo>
                      <a:pt x="0" y="1581"/>
                      <a:pt x="775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0"/>
              <p:cNvSpPr/>
              <p:nvPr/>
            </p:nvSpPr>
            <p:spPr>
              <a:xfrm>
                <a:off x="4851270" y="3830824"/>
                <a:ext cx="8950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4" extrusionOk="0">
                    <a:moveTo>
                      <a:pt x="654" y="0"/>
                    </a:moveTo>
                    <a:cubicBezTo>
                      <a:pt x="218" y="0"/>
                      <a:pt x="0" y="521"/>
                      <a:pt x="303" y="823"/>
                    </a:cubicBezTo>
                    <a:cubicBezTo>
                      <a:pt x="404" y="920"/>
                      <a:pt x="526" y="964"/>
                      <a:pt x="644" y="964"/>
                    </a:cubicBezTo>
                    <a:cubicBezTo>
                      <a:pt x="893" y="964"/>
                      <a:pt x="1129" y="771"/>
                      <a:pt x="1138" y="484"/>
                    </a:cubicBezTo>
                    <a:cubicBezTo>
                      <a:pt x="1125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6" name="Google Shape;1356;p40"/>
            <p:cNvGrpSpPr/>
            <p:nvPr/>
          </p:nvGrpSpPr>
          <p:grpSpPr>
            <a:xfrm>
              <a:off x="2837499" y="3201284"/>
              <a:ext cx="62174" cy="53223"/>
              <a:chOff x="4661275" y="3815007"/>
              <a:chExt cx="36824" cy="31523"/>
            </a:xfrm>
          </p:grpSpPr>
          <p:sp>
            <p:nvSpPr>
              <p:cNvPr id="1357" name="Google Shape;1357;p40"/>
              <p:cNvSpPr/>
              <p:nvPr/>
            </p:nvSpPr>
            <p:spPr>
              <a:xfrm>
                <a:off x="4661275" y="3815007"/>
                <a:ext cx="36824" cy="31523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008" extrusionOk="0">
                    <a:moveTo>
                      <a:pt x="2663" y="0"/>
                    </a:moveTo>
                    <a:cubicBezTo>
                      <a:pt x="2169" y="0"/>
                      <a:pt x="1666" y="184"/>
                      <a:pt x="1258" y="596"/>
                    </a:cubicBezTo>
                    <a:cubicBezTo>
                      <a:pt x="0" y="1854"/>
                      <a:pt x="895" y="4007"/>
                      <a:pt x="2674" y="4007"/>
                    </a:cubicBezTo>
                    <a:cubicBezTo>
                      <a:pt x="3774" y="4007"/>
                      <a:pt x="4682" y="3112"/>
                      <a:pt x="4682" y="2011"/>
                    </a:cubicBezTo>
                    <a:cubicBezTo>
                      <a:pt x="4682" y="801"/>
                      <a:pt x="3692" y="0"/>
                      <a:pt x="26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4676211" y="3824736"/>
                <a:ext cx="12183" cy="12183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51" y="0"/>
                      <a:pt x="0" y="339"/>
                      <a:pt x="0" y="774"/>
                    </a:cubicBezTo>
                    <a:cubicBezTo>
                      <a:pt x="0" y="1198"/>
                      <a:pt x="351" y="1549"/>
                      <a:pt x="775" y="1549"/>
                    </a:cubicBezTo>
                    <a:cubicBezTo>
                      <a:pt x="1210" y="1549"/>
                      <a:pt x="1549" y="1198"/>
                      <a:pt x="1549" y="774"/>
                    </a:cubicBezTo>
                    <a:cubicBezTo>
                      <a:pt x="1549" y="339"/>
                      <a:pt x="1210" y="0"/>
                      <a:pt x="77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9" name="Google Shape;1359;p40"/>
            <p:cNvGrpSpPr/>
            <p:nvPr/>
          </p:nvGrpSpPr>
          <p:grpSpPr>
            <a:xfrm>
              <a:off x="2664815" y="3262117"/>
              <a:ext cx="56716" cy="48456"/>
              <a:chOff x="4558998" y="3851037"/>
              <a:chExt cx="33591" cy="28699"/>
            </a:xfrm>
          </p:grpSpPr>
          <p:sp>
            <p:nvSpPr>
              <p:cNvPr id="1360" name="Google Shape;1360;p40"/>
              <p:cNvSpPr/>
              <p:nvPr/>
            </p:nvSpPr>
            <p:spPr>
              <a:xfrm>
                <a:off x="4558998" y="3851037"/>
                <a:ext cx="33591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49" extrusionOk="0">
                    <a:moveTo>
                      <a:pt x="2430" y="0"/>
                    </a:moveTo>
                    <a:cubicBezTo>
                      <a:pt x="1980" y="0"/>
                      <a:pt x="1522" y="167"/>
                      <a:pt x="1149" y="539"/>
                    </a:cubicBezTo>
                    <a:cubicBezTo>
                      <a:pt x="0" y="1688"/>
                      <a:pt x="823" y="3648"/>
                      <a:pt x="2444" y="3648"/>
                    </a:cubicBezTo>
                    <a:cubicBezTo>
                      <a:pt x="3448" y="3648"/>
                      <a:pt x="4270" y="2838"/>
                      <a:pt x="4270" y="1822"/>
                    </a:cubicBezTo>
                    <a:cubicBezTo>
                      <a:pt x="4270" y="726"/>
                      <a:pt x="3369" y="0"/>
                      <a:pt x="24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4573557" y="386069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4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5" y="932"/>
                      <a:pt x="1185" y="594"/>
                    </a:cubicBezTo>
                    <a:cubicBezTo>
                      <a:pt x="1185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2" name="Google Shape;1362;p40"/>
            <p:cNvGrpSpPr/>
            <p:nvPr/>
          </p:nvGrpSpPr>
          <p:grpSpPr>
            <a:xfrm>
              <a:off x="2897415" y="2903417"/>
              <a:ext cx="56716" cy="48615"/>
              <a:chOff x="4696762" y="3638587"/>
              <a:chExt cx="33591" cy="28794"/>
            </a:xfrm>
          </p:grpSpPr>
          <p:sp>
            <p:nvSpPr>
              <p:cNvPr id="1363" name="Google Shape;1363;p40"/>
              <p:cNvSpPr/>
              <p:nvPr/>
            </p:nvSpPr>
            <p:spPr>
              <a:xfrm>
                <a:off x="4696762" y="3638587"/>
                <a:ext cx="33591" cy="2879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61" extrusionOk="0">
                    <a:moveTo>
                      <a:pt x="2426" y="1"/>
                    </a:moveTo>
                    <a:cubicBezTo>
                      <a:pt x="1978" y="1"/>
                      <a:pt x="1521" y="167"/>
                      <a:pt x="1150" y="539"/>
                    </a:cubicBezTo>
                    <a:cubicBezTo>
                      <a:pt x="0" y="1688"/>
                      <a:pt x="823" y="3660"/>
                      <a:pt x="2444" y="3660"/>
                    </a:cubicBezTo>
                    <a:cubicBezTo>
                      <a:pt x="3448" y="3648"/>
                      <a:pt x="4258" y="2838"/>
                      <a:pt x="4270" y="1834"/>
                    </a:cubicBezTo>
                    <a:cubicBezTo>
                      <a:pt x="4262" y="729"/>
                      <a:pt x="3363" y="1"/>
                      <a:pt x="24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0"/>
              <p:cNvSpPr/>
              <p:nvPr/>
            </p:nvSpPr>
            <p:spPr>
              <a:xfrm>
                <a:off x="4711320" y="364824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79"/>
                      <a:pt x="0" y="606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606"/>
                    </a:cubicBezTo>
                    <a:cubicBezTo>
                      <a:pt x="1186" y="279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5" name="Google Shape;1365;p40"/>
            <p:cNvGrpSpPr/>
            <p:nvPr/>
          </p:nvGrpSpPr>
          <p:grpSpPr>
            <a:xfrm>
              <a:off x="3290335" y="3410871"/>
              <a:ext cx="56556" cy="48443"/>
              <a:chOff x="4929479" y="3939140"/>
              <a:chExt cx="33497" cy="28692"/>
            </a:xfrm>
          </p:grpSpPr>
          <p:sp>
            <p:nvSpPr>
              <p:cNvPr id="1366" name="Google Shape;1366;p40"/>
              <p:cNvSpPr/>
              <p:nvPr/>
            </p:nvSpPr>
            <p:spPr>
              <a:xfrm>
                <a:off x="4929479" y="3939140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6" y="0"/>
                    </a:moveTo>
                    <a:cubicBezTo>
                      <a:pt x="1978" y="0"/>
                      <a:pt x="1521" y="167"/>
                      <a:pt x="1149" y="539"/>
                    </a:cubicBezTo>
                    <a:cubicBezTo>
                      <a:pt x="0" y="1688"/>
                      <a:pt x="811" y="3648"/>
                      <a:pt x="2431" y="3648"/>
                    </a:cubicBezTo>
                    <a:cubicBezTo>
                      <a:pt x="3448" y="3648"/>
                      <a:pt x="4258" y="2837"/>
                      <a:pt x="4258" y="1833"/>
                    </a:cubicBezTo>
                    <a:cubicBezTo>
                      <a:pt x="4258" y="729"/>
                      <a:pt x="3361" y="0"/>
                      <a:pt x="24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0"/>
              <p:cNvSpPr/>
              <p:nvPr/>
            </p:nvSpPr>
            <p:spPr>
              <a:xfrm>
                <a:off x="4943935" y="3948893"/>
                <a:ext cx="9430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86" extrusionOk="0">
                    <a:moveTo>
                      <a:pt x="593" y="0"/>
                    </a:moveTo>
                    <a:cubicBezTo>
                      <a:pt x="267" y="0"/>
                      <a:pt x="1" y="267"/>
                      <a:pt x="1" y="593"/>
                    </a:cubicBezTo>
                    <a:cubicBezTo>
                      <a:pt x="1" y="920"/>
                      <a:pt x="267" y="1186"/>
                      <a:pt x="593" y="1186"/>
                    </a:cubicBezTo>
                    <a:cubicBezTo>
                      <a:pt x="932" y="1186"/>
                      <a:pt x="1198" y="920"/>
                      <a:pt x="1198" y="593"/>
                    </a:cubicBezTo>
                    <a:cubicBezTo>
                      <a:pt x="1198" y="267"/>
                      <a:pt x="932" y="0"/>
                      <a:pt x="5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" name="Google Shape;1368;p40"/>
            <p:cNvGrpSpPr/>
            <p:nvPr/>
          </p:nvGrpSpPr>
          <p:grpSpPr>
            <a:xfrm>
              <a:off x="3252582" y="3490055"/>
              <a:ext cx="56556" cy="48456"/>
              <a:chOff x="4907119" y="3986039"/>
              <a:chExt cx="33497" cy="28699"/>
            </a:xfrm>
          </p:grpSpPr>
          <p:sp>
            <p:nvSpPr>
              <p:cNvPr id="1369" name="Google Shape;1369;p40"/>
              <p:cNvSpPr/>
              <p:nvPr/>
            </p:nvSpPr>
            <p:spPr>
              <a:xfrm>
                <a:off x="4907119" y="3986039"/>
                <a:ext cx="33497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9" extrusionOk="0">
                    <a:moveTo>
                      <a:pt x="2427" y="1"/>
                    </a:moveTo>
                    <a:cubicBezTo>
                      <a:pt x="1979" y="1"/>
                      <a:pt x="1522" y="167"/>
                      <a:pt x="1149" y="540"/>
                    </a:cubicBezTo>
                    <a:cubicBezTo>
                      <a:pt x="0" y="1689"/>
                      <a:pt x="811" y="3648"/>
                      <a:pt x="2444" y="3648"/>
                    </a:cubicBezTo>
                    <a:cubicBezTo>
                      <a:pt x="3448" y="3648"/>
                      <a:pt x="4258" y="2826"/>
                      <a:pt x="4258" y="1822"/>
                    </a:cubicBezTo>
                    <a:cubicBezTo>
                      <a:pt x="4258" y="726"/>
                      <a:pt x="3363" y="1"/>
                      <a:pt x="24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0"/>
              <p:cNvSpPr/>
              <p:nvPr/>
            </p:nvSpPr>
            <p:spPr>
              <a:xfrm>
                <a:off x="4921583" y="3995705"/>
                <a:ext cx="9422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86" extrusionOk="0">
                    <a:moveTo>
                      <a:pt x="605" y="0"/>
                    </a:moveTo>
                    <a:cubicBezTo>
                      <a:pt x="266" y="0"/>
                      <a:pt x="0" y="266"/>
                      <a:pt x="0" y="593"/>
                    </a:cubicBezTo>
                    <a:cubicBezTo>
                      <a:pt x="0" y="919"/>
                      <a:pt x="266" y="1186"/>
                      <a:pt x="605" y="1186"/>
                    </a:cubicBezTo>
                    <a:cubicBezTo>
                      <a:pt x="931" y="1186"/>
                      <a:pt x="1198" y="919"/>
                      <a:pt x="1198" y="593"/>
                    </a:cubicBezTo>
                    <a:cubicBezTo>
                      <a:pt x="1198" y="266"/>
                      <a:pt x="931" y="0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1" name="Google Shape;1371;p40"/>
            <p:cNvGrpSpPr/>
            <p:nvPr/>
          </p:nvGrpSpPr>
          <p:grpSpPr>
            <a:xfrm>
              <a:off x="3260457" y="3594842"/>
              <a:ext cx="56716" cy="48562"/>
              <a:chOff x="4911783" y="4048102"/>
              <a:chExt cx="33591" cy="28762"/>
            </a:xfrm>
          </p:grpSpPr>
          <p:sp>
            <p:nvSpPr>
              <p:cNvPr id="1372" name="Google Shape;1372;p40"/>
              <p:cNvSpPr/>
              <p:nvPr/>
            </p:nvSpPr>
            <p:spPr>
              <a:xfrm>
                <a:off x="4911783" y="4048102"/>
                <a:ext cx="33591" cy="2876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57" extrusionOk="0">
                    <a:moveTo>
                      <a:pt x="2422" y="0"/>
                    </a:moveTo>
                    <a:cubicBezTo>
                      <a:pt x="1974" y="0"/>
                      <a:pt x="1519" y="166"/>
                      <a:pt x="1149" y="536"/>
                    </a:cubicBezTo>
                    <a:cubicBezTo>
                      <a:pt x="0" y="1685"/>
                      <a:pt x="823" y="3657"/>
                      <a:pt x="2456" y="3657"/>
                    </a:cubicBezTo>
                    <a:cubicBezTo>
                      <a:pt x="3448" y="3645"/>
                      <a:pt x="4258" y="2834"/>
                      <a:pt x="4270" y="1842"/>
                    </a:cubicBezTo>
                    <a:cubicBezTo>
                      <a:pt x="4270" y="735"/>
                      <a:pt x="3364" y="0"/>
                      <a:pt x="24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4926333" y="4057831"/>
                <a:ext cx="9336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594" y="0"/>
                    </a:moveTo>
                    <a:cubicBezTo>
                      <a:pt x="267" y="0"/>
                      <a:pt x="1" y="266"/>
                      <a:pt x="1" y="593"/>
                    </a:cubicBezTo>
                    <a:cubicBezTo>
                      <a:pt x="1" y="920"/>
                      <a:pt x="267" y="1186"/>
                      <a:pt x="594" y="1186"/>
                    </a:cubicBezTo>
                    <a:cubicBezTo>
                      <a:pt x="920" y="1186"/>
                      <a:pt x="1186" y="920"/>
                      <a:pt x="1186" y="593"/>
                    </a:cubicBezTo>
                    <a:cubicBezTo>
                      <a:pt x="1186" y="266"/>
                      <a:pt x="920" y="0"/>
                      <a:pt x="59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4" name="Google Shape;1374;p40"/>
            <p:cNvSpPr/>
            <p:nvPr/>
          </p:nvSpPr>
          <p:spPr>
            <a:xfrm>
              <a:off x="2925686" y="3402997"/>
              <a:ext cx="56560" cy="48445"/>
            </a:xfrm>
            <a:custGeom>
              <a:avLst/>
              <a:gdLst/>
              <a:ahLst/>
              <a:cxnLst/>
              <a:rect l="l" t="t" r="r" b="b"/>
              <a:pathLst>
                <a:path w="4259" h="3648" extrusionOk="0">
                  <a:moveTo>
                    <a:pt x="2422" y="0"/>
                  </a:moveTo>
                  <a:cubicBezTo>
                    <a:pt x="1974" y="0"/>
                    <a:pt x="1518" y="167"/>
                    <a:pt x="1150" y="539"/>
                  </a:cubicBezTo>
                  <a:cubicBezTo>
                    <a:pt x="0" y="1688"/>
                    <a:pt x="811" y="3648"/>
                    <a:pt x="2432" y="3648"/>
                  </a:cubicBezTo>
                  <a:cubicBezTo>
                    <a:pt x="3436" y="3648"/>
                    <a:pt x="4258" y="2838"/>
                    <a:pt x="4258" y="1821"/>
                  </a:cubicBezTo>
                  <a:cubicBezTo>
                    <a:pt x="4258" y="726"/>
                    <a:pt x="3357" y="0"/>
                    <a:pt x="24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2950107" y="3419303"/>
              <a:ext cx="15750" cy="15923"/>
            </a:xfrm>
            <a:custGeom>
              <a:avLst/>
              <a:gdLst/>
              <a:ahLst/>
              <a:cxnLst/>
              <a:rect l="l" t="t" r="r" b="b"/>
              <a:pathLst>
                <a:path w="1186" h="1199" extrusionOk="0">
                  <a:moveTo>
                    <a:pt x="593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32"/>
                    <a:pt x="266" y="1198"/>
                    <a:pt x="593" y="1198"/>
                  </a:cubicBezTo>
                  <a:cubicBezTo>
                    <a:pt x="919" y="1198"/>
                    <a:pt x="1186" y="932"/>
                    <a:pt x="1186" y="593"/>
                  </a:cubicBezTo>
                  <a:cubicBezTo>
                    <a:pt x="1186" y="267"/>
                    <a:pt x="919" y="1"/>
                    <a:pt x="59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40"/>
            <p:cNvGrpSpPr/>
            <p:nvPr/>
          </p:nvGrpSpPr>
          <p:grpSpPr>
            <a:xfrm>
              <a:off x="3008615" y="3239847"/>
              <a:ext cx="71615" cy="61244"/>
              <a:chOff x="4762623" y="3837847"/>
              <a:chExt cx="42416" cy="36273"/>
            </a:xfrm>
          </p:grpSpPr>
          <p:sp>
            <p:nvSpPr>
              <p:cNvPr id="1377" name="Google Shape;1377;p40"/>
              <p:cNvSpPr/>
              <p:nvPr/>
            </p:nvSpPr>
            <p:spPr>
              <a:xfrm>
                <a:off x="4762623" y="3837847"/>
                <a:ext cx="42416" cy="36273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4612" extrusionOk="0">
                    <a:moveTo>
                      <a:pt x="3064" y="1"/>
                    </a:moveTo>
                    <a:cubicBezTo>
                      <a:pt x="2496" y="1"/>
                      <a:pt x="1918" y="211"/>
                      <a:pt x="1449" y="680"/>
                    </a:cubicBezTo>
                    <a:cubicBezTo>
                      <a:pt x="1" y="2128"/>
                      <a:pt x="1033" y="4611"/>
                      <a:pt x="3067" y="4611"/>
                    </a:cubicBezTo>
                    <a:cubicBezTo>
                      <a:pt x="3072" y="4611"/>
                      <a:pt x="3077" y="4611"/>
                      <a:pt x="3082" y="4611"/>
                    </a:cubicBezTo>
                    <a:cubicBezTo>
                      <a:pt x="4352" y="4611"/>
                      <a:pt x="5380" y="3583"/>
                      <a:pt x="5392" y="2313"/>
                    </a:cubicBezTo>
                    <a:cubicBezTo>
                      <a:pt x="5392" y="921"/>
                      <a:pt x="4251" y="1"/>
                      <a:pt x="30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0"/>
              <p:cNvSpPr/>
              <p:nvPr/>
            </p:nvSpPr>
            <p:spPr>
              <a:xfrm>
                <a:off x="4775538" y="3847568"/>
                <a:ext cx="19796" cy="1695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156" extrusionOk="0">
                    <a:moveTo>
                      <a:pt x="1440" y="0"/>
                    </a:moveTo>
                    <a:cubicBezTo>
                      <a:pt x="484" y="0"/>
                      <a:pt x="0" y="1162"/>
                      <a:pt x="678" y="1839"/>
                    </a:cubicBezTo>
                    <a:cubicBezTo>
                      <a:pt x="896" y="2058"/>
                      <a:pt x="1165" y="2155"/>
                      <a:pt x="1429" y="2155"/>
                    </a:cubicBezTo>
                    <a:cubicBezTo>
                      <a:pt x="1984" y="2155"/>
                      <a:pt x="2517" y="1724"/>
                      <a:pt x="2517" y="1077"/>
                    </a:cubicBezTo>
                    <a:cubicBezTo>
                      <a:pt x="2517" y="484"/>
                      <a:pt x="2045" y="0"/>
                      <a:pt x="1440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9" name="Google Shape;1379;p40"/>
            <p:cNvGrpSpPr/>
            <p:nvPr/>
          </p:nvGrpSpPr>
          <p:grpSpPr>
            <a:xfrm>
              <a:off x="2980623" y="3690851"/>
              <a:ext cx="56556" cy="48456"/>
              <a:chOff x="4746044" y="4104966"/>
              <a:chExt cx="33497" cy="28699"/>
            </a:xfrm>
          </p:grpSpPr>
          <p:sp>
            <p:nvSpPr>
              <p:cNvPr id="1380" name="Google Shape;1380;p40"/>
              <p:cNvSpPr/>
              <p:nvPr/>
            </p:nvSpPr>
            <p:spPr>
              <a:xfrm>
                <a:off x="4746044" y="4104966"/>
                <a:ext cx="33497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9" extrusionOk="0">
                    <a:moveTo>
                      <a:pt x="2428" y="1"/>
                    </a:moveTo>
                    <a:cubicBezTo>
                      <a:pt x="1979" y="1"/>
                      <a:pt x="1522" y="167"/>
                      <a:pt x="1150" y="540"/>
                    </a:cubicBezTo>
                    <a:cubicBezTo>
                      <a:pt x="0" y="1677"/>
                      <a:pt x="811" y="3648"/>
                      <a:pt x="2432" y="3648"/>
                    </a:cubicBezTo>
                    <a:cubicBezTo>
                      <a:pt x="3436" y="3648"/>
                      <a:pt x="4259" y="2826"/>
                      <a:pt x="4259" y="1822"/>
                    </a:cubicBezTo>
                    <a:cubicBezTo>
                      <a:pt x="4259" y="726"/>
                      <a:pt x="3363" y="1"/>
                      <a:pt x="242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0"/>
              <p:cNvSpPr/>
              <p:nvPr/>
            </p:nvSpPr>
            <p:spPr>
              <a:xfrm>
                <a:off x="4758887" y="4114632"/>
                <a:ext cx="11042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192" extrusionOk="0">
                    <a:moveTo>
                      <a:pt x="799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7" y="1137"/>
                      <a:pt x="645" y="1191"/>
                      <a:pt x="792" y="1191"/>
                    </a:cubicBezTo>
                    <a:cubicBezTo>
                      <a:pt x="1099" y="1191"/>
                      <a:pt x="1396" y="953"/>
                      <a:pt x="1404" y="593"/>
                    </a:cubicBezTo>
                    <a:cubicBezTo>
                      <a:pt x="1404" y="266"/>
                      <a:pt x="1126" y="0"/>
                      <a:pt x="79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1382;p40"/>
            <p:cNvGrpSpPr/>
            <p:nvPr/>
          </p:nvGrpSpPr>
          <p:grpSpPr>
            <a:xfrm>
              <a:off x="3172429" y="3788082"/>
              <a:ext cx="56716" cy="48562"/>
              <a:chOff x="4859646" y="4162554"/>
              <a:chExt cx="33591" cy="28762"/>
            </a:xfrm>
          </p:grpSpPr>
          <p:sp>
            <p:nvSpPr>
              <p:cNvPr id="1383" name="Google Shape;1383;p40"/>
              <p:cNvSpPr/>
              <p:nvPr/>
            </p:nvSpPr>
            <p:spPr>
              <a:xfrm>
                <a:off x="4859646" y="4162554"/>
                <a:ext cx="33591" cy="2876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57" extrusionOk="0">
                    <a:moveTo>
                      <a:pt x="2423" y="0"/>
                    </a:moveTo>
                    <a:cubicBezTo>
                      <a:pt x="1975" y="0"/>
                      <a:pt x="1520" y="166"/>
                      <a:pt x="1149" y="536"/>
                    </a:cubicBezTo>
                    <a:cubicBezTo>
                      <a:pt x="0" y="1685"/>
                      <a:pt x="823" y="3657"/>
                      <a:pt x="2444" y="3657"/>
                    </a:cubicBezTo>
                    <a:cubicBezTo>
                      <a:pt x="3448" y="3657"/>
                      <a:pt x="4258" y="2834"/>
                      <a:pt x="4270" y="1830"/>
                    </a:cubicBezTo>
                    <a:cubicBezTo>
                      <a:pt x="4270" y="732"/>
                      <a:pt x="3365" y="0"/>
                      <a:pt x="24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0"/>
              <p:cNvSpPr/>
              <p:nvPr/>
            </p:nvSpPr>
            <p:spPr>
              <a:xfrm>
                <a:off x="4874196" y="4172283"/>
                <a:ext cx="9336" cy="933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7" extrusionOk="0">
                    <a:moveTo>
                      <a:pt x="594" y="1"/>
                    </a:moveTo>
                    <a:cubicBezTo>
                      <a:pt x="267" y="1"/>
                      <a:pt x="1" y="267"/>
                      <a:pt x="1" y="593"/>
                    </a:cubicBezTo>
                    <a:cubicBezTo>
                      <a:pt x="1" y="920"/>
                      <a:pt x="267" y="1186"/>
                      <a:pt x="594" y="1186"/>
                    </a:cubicBezTo>
                    <a:cubicBezTo>
                      <a:pt x="920" y="1186"/>
                      <a:pt x="1186" y="920"/>
                      <a:pt x="1186" y="593"/>
                    </a:cubicBezTo>
                    <a:cubicBezTo>
                      <a:pt x="1186" y="267"/>
                      <a:pt x="920" y="1"/>
                      <a:pt x="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1385;p40"/>
            <p:cNvGrpSpPr/>
            <p:nvPr/>
          </p:nvGrpSpPr>
          <p:grpSpPr>
            <a:xfrm>
              <a:off x="1075792" y="2305943"/>
              <a:ext cx="1395943" cy="1855831"/>
              <a:chOff x="3617857" y="3284717"/>
              <a:chExt cx="826785" cy="1099165"/>
            </a:xfrm>
          </p:grpSpPr>
          <p:sp>
            <p:nvSpPr>
              <p:cNvPr id="1386" name="Google Shape;1386;p40"/>
              <p:cNvSpPr/>
              <p:nvPr/>
            </p:nvSpPr>
            <p:spPr>
              <a:xfrm>
                <a:off x="4155028" y="3869354"/>
                <a:ext cx="289613" cy="514528"/>
              </a:xfrm>
              <a:custGeom>
                <a:avLst/>
                <a:gdLst/>
                <a:ahLst/>
                <a:cxnLst/>
                <a:rect l="l" t="t" r="r" b="b"/>
                <a:pathLst>
                  <a:path w="36823" h="65420" fill="none" extrusionOk="0">
                    <a:moveTo>
                      <a:pt x="5928" y="64827"/>
                    </a:moveTo>
                    <a:lnTo>
                      <a:pt x="6158" y="49755"/>
                    </a:lnTo>
                    <a:lnTo>
                      <a:pt x="8202" y="42327"/>
                    </a:lnTo>
                    <a:lnTo>
                      <a:pt x="8795" y="36351"/>
                    </a:lnTo>
                    <a:lnTo>
                      <a:pt x="8795" y="28912"/>
                    </a:lnTo>
                    <a:lnTo>
                      <a:pt x="3049" y="23347"/>
                    </a:lnTo>
                    <a:lnTo>
                      <a:pt x="0" y="12291"/>
                    </a:lnTo>
                    <a:lnTo>
                      <a:pt x="11601" y="1"/>
                    </a:lnTo>
                    <a:lnTo>
                      <a:pt x="19319" y="4259"/>
                    </a:lnTo>
                    <a:lnTo>
                      <a:pt x="27266" y="11747"/>
                    </a:lnTo>
                    <a:lnTo>
                      <a:pt x="36823" y="15472"/>
                    </a:lnTo>
                    <a:lnTo>
                      <a:pt x="34827" y="25803"/>
                    </a:lnTo>
                    <a:lnTo>
                      <a:pt x="26722" y="36944"/>
                    </a:lnTo>
                    <a:lnTo>
                      <a:pt x="19924" y="49198"/>
                    </a:lnTo>
                    <a:lnTo>
                      <a:pt x="11008" y="60690"/>
                    </a:lnTo>
                    <a:lnTo>
                      <a:pt x="5335" y="6542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0"/>
              <p:cNvSpPr/>
              <p:nvPr/>
            </p:nvSpPr>
            <p:spPr>
              <a:xfrm>
                <a:off x="3617857" y="3284717"/>
                <a:ext cx="662957" cy="685970"/>
              </a:xfrm>
              <a:custGeom>
                <a:avLst/>
                <a:gdLst/>
                <a:ahLst/>
                <a:cxnLst/>
                <a:rect l="l" t="t" r="r" b="b"/>
                <a:pathLst>
                  <a:path w="84292" h="87218" fill="none" extrusionOk="0">
                    <a:moveTo>
                      <a:pt x="79900" y="75157"/>
                    </a:moveTo>
                    <a:lnTo>
                      <a:pt x="77916" y="83262"/>
                    </a:lnTo>
                    <a:lnTo>
                      <a:pt x="68299" y="87218"/>
                    </a:lnTo>
                    <a:lnTo>
                      <a:pt x="61610" y="72314"/>
                    </a:lnTo>
                    <a:lnTo>
                      <a:pt x="48376" y="64524"/>
                    </a:lnTo>
                    <a:lnTo>
                      <a:pt x="37489" y="50685"/>
                    </a:lnTo>
                    <a:lnTo>
                      <a:pt x="32771" y="39181"/>
                    </a:lnTo>
                    <a:lnTo>
                      <a:pt x="28525" y="27000"/>
                    </a:lnTo>
                    <a:lnTo>
                      <a:pt x="19779" y="19379"/>
                    </a:lnTo>
                    <a:lnTo>
                      <a:pt x="1" y="14057"/>
                    </a:lnTo>
                    <a:lnTo>
                      <a:pt x="5227" y="0"/>
                    </a:lnTo>
                    <a:lnTo>
                      <a:pt x="40380" y="3605"/>
                    </a:lnTo>
                    <a:lnTo>
                      <a:pt x="53662" y="9254"/>
                    </a:lnTo>
                    <a:lnTo>
                      <a:pt x="56711" y="17734"/>
                    </a:lnTo>
                    <a:lnTo>
                      <a:pt x="69727" y="26177"/>
                    </a:lnTo>
                    <a:lnTo>
                      <a:pt x="84291" y="20649"/>
                    </a:lnTo>
                    <a:lnTo>
                      <a:pt x="79465" y="38165"/>
                    </a:lnTo>
                    <a:lnTo>
                      <a:pt x="72207" y="46960"/>
                    </a:lnTo>
                    <a:lnTo>
                      <a:pt x="64791" y="54677"/>
                    </a:lnTo>
                    <a:lnTo>
                      <a:pt x="54497" y="63206"/>
                    </a:lnTo>
                    <a:lnTo>
                      <a:pt x="62094" y="63556"/>
                    </a:lnTo>
                    <a:lnTo>
                      <a:pt x="66098" y="74335"/>
                    </a:lnTo>
                    <a:close/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0"/>
              <p:cNvSpPr/>
              <p:nvPr/>
            </p:nvSpPr>
            <p:spPr>
              <a:xfrm>
                <a:off x="4230666" y="3943372"/>
                <a:ext cx="15612" cy="77934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9909" fill="none" extrusionOk="0">
                    <a:moveTo>
                      <a:pt x="1984" y="9908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0"/>
              <p:cNvSpPr/>
              <p:nvPr/>
            </p:nvSpPr>
            <p:spPr>
              <a:xfrm>
                <a:off x="4230666" y="3902843"/>
                <a:ext cx="138817" cy="116937"/>
              </a:xfrm>
              <a:custGeom>
                <a:avLst/>
                <a:gdLst/>
                <a:ahLst/>
                <a:cxnLst/>
                <a:rect l="l" t="t" r="r" b="b"/>
                <a:pathLst>
                  <a:path w="17650" h="14868" fill="none" extrusionOk="0">
                    <a:moveTo>
                      <a:pt x="11952" y="14868"/>
                    </a:moveTo>
                    <a:lnTo>
                      <a:pt x="0" y="4670"/>
                    </a:lnTo>
                    <a:lnTo>
                      <a:pt x="9702" y="1"/>
                    </a:lnTo>
                    <a:lnTo>
                      <a:pt x="17649" y="7489"/>
                    </a:lnTo>
                    <a:close/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0"/>
              <p:cNvSpPr/>
              <p:nvPr/>
            </p:nvSpPr>
            <p:spPr>
              <a:xfrm>
                <a:off x="4234473" y="3939573"/>
                <a:ext cx="143953" cy="22171"/>
              </a:xfrm>
              <a:custGeom>
                <a:avLst/>
                <a:gdLst/>
                <a:ahLst/>
                <a:cxnLst/>
                <a:rect l="l" t="t" r="r" b="b"/>
                <a:pathLst>
                  <a:path w="18303" h="2819" fill="none" extrusionOk="0">
                    <a:moveTo>
                      <a:pt x="0" y="0"/>
                    </a:moveTo>
                    <a:lnTo>
                      <a:pt x="18303" y="281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0"/>
              <p:cNvSpPr/>
              <p:nvPr/>
            </p:nvSpPr>
            <p:spPr>
              <a:xfrm>
                <a:off x="4300405" y="4023579"/>
                <a:ext cx="24264" cy="11265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4323" fill="none" extrusionOk="0">
                    <a:moveTo>
                      <a:pt x="0" y="14323"/>
                    </a:moveTo>
                    <a:lnTo>
                      <a:pt x="3085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0"/>
              <p:cNvSpPr/>
              <p:nvPr/>
            </p:nvSpPr>
            <p:spPr>
              <a:xfrm>
                <a:off x="4324661" y="4019772"/>
                <a:ext cx="40544" cy="140154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17820" fill="none" extrusionOk="0">
                    <a:moveTo>
                      <a:pt x="1" y="1"/>
                    </a:moveTo>
                    <a:lnTo>
                      <a:pt x="5154" y="1781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0"/>
              <p:cNvSpPr/>
              <p:nvPr/>
            </p:nvSpPr>
            <p:spPr>
              <a:xfrm>
                <a:off x="4324661" y="4019772"/>
                <a:ext cx="104282" cy="52522"/>
              </a:xfrm>
              <a:custGeom>
                <a:avLst/>
                <a:gdLst/>
                <a:ahLst/>
                <a:cxnLst/>
                <a:rect l="l" t="t" r="r" b="b"/>
                <a:pathLst>
                  <a:path w="13259" h="6678" fill="none" extrusionOk="0">
                    <a:moveTo>
                      <a:pt x="1" y="1"/>
                    </a:moveTo>
                    <a:lnTo>
                      <a:pt x="13259" y="6678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4328467" y="3989901"/>
                <a:ext cx="113421" cy="29879"/>
              </a:xfrm>
              <a:custGeom>
                <a:avLst/>
                <a:gdLst/>
                <a:ahLst/>
                <a:cxnLst/>
                <a:rect l="l" t="t" r="r" b="b"/>
                <a:pathLst>
                  <a:path w="14421" h="3799" fill="none" extrusionOk="0">
                    <a:moveTo>
                      <a:pt x="14420" y="0"/>
                    </a:moveTo>
                    <a:lnTo>
                      <a:pt x="1" y="379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4224193" y="4019772"/>
                <a:ext cx="23886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9787" fill="none" extrusionOk="0">
                    <a:moveTo>
                      <a:pt x="1" y="9787"/>
                    </a:moveTo>
                    <a:lnTo>
                      <a:pt x="3037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0"/>
              <p:cNvSpPr/>
              <p:nvPr/>
            </p:nvSpPr>
            <p:spPr>
              <a:xfrm>
                <a:off x="4248071" y="4019772"/>
                <a:ext cx="52342" cy="116457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14807" fill="none" extrusionOk="0">
                    <a:moveTo>
                      <a:pt x="1" y="1"/>
                    </a:moveTo>
                    <a:lnTo>
                      <a:pt x="6654" y="14807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4300405" y="4138982"/>
                <a:ext cx="6567" cy="11902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5134" fill="none" extrusionOk="0">
                    <a:moveTo>
                      <a:pt x="0" y="1"/>
                    </a:moveTo>
                    <a:lnTo>
                      <a:pt x="835" y="15134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0"/>
              <p:cNvSpPr/>
              <p:nvPr/>
            </p:nvSpPr>
            <p:spPr>
              <a:xfrm>
                <a:off x="4219726" y="4200164"/>
                <a:ext cx="85343" cy="60513"/>
              </a:xfrm>
              <a:custGeom>
                <a:avLst/>
                <a:gdLst/>
                <a:ahLst/>
                <a:cxnLst/>
                <a:rect l="l" t="t" r="r" b="b"/>
                <a:pathLst>
                  <a:path w="10851" h="7694" fill="none" extrusionOk="0">
                    <a:moveTo>
                      <a:pt x="0" y="0"/>
                    </a:moveTo>
                    <a:lnTo>
                      <a:pt x="10851" y="7694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0"/>
              <p:cNvSpPr/>
              <p:nvPr/>
            </p:nvSpPr>
            <p:spPr>
              <a:xfrm>
                <a:off x="4223430" y="4137275"/>
                <a:ext cx="81930" cy="15132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924" fill="none" extrusionOk="0">
                    <a:moveTo>
                      <a:pt x="1" y="1923"/>
                    </a:moveTo>
                    <a:lnTo>
                      <a:pt x="10416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0"/>
              <p:cNvSpPr/>
              <p:nvPr/>
            </p:nvSpPr>
            <p:spPr>
              <a:xfrm>
                <a:off x="4303638" y="4138982"/>
                <a:ext cx="59947" cy="23894"/>
              </a:xfrm>
              <a:custGeom>
                <a:avLst/>
                <a:gdLst/>
                <a:ahLst/>
                <a:cxnLst/>
                <a:rect l="l" t="t" r="r" b="b"/>
                <a:pathLst>
                  <a:path w="7622" h="3038" fill="none" extrusionOk="0">
                    <a:moveTo>
                      <a:pt x="7621" y="303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4201644" y="4267237"/>
                <a:ext cx="39970" cy="77164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9811" fill="none" extrusionOk="0">
                    <a:moveTo>
                      <a:pt x="1" y="0"/>
                    </a:moveTo>
                    <a:lnTo>
                      <a:pt x="5081" y="981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0"/>
              <p:cNvSpPr/>
              <p:nvPr/>
            </p:nvSpPr>
            <p:spPr>
              <a:xfrm>
                <a:off x="4203831" y="4258003"/>
                <a:ext cx="103142" cy="9241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1175" fill="none" extrusionOk="0">
                    <a:moveTo>
                      <a:pt x="1" y="1174"/>
                    </a:moveTo>
                    <a:lnTo>
                      <a:pt x="13114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0"/>
              <p:cNvSpPr/>
              <p:nvPr/>
            </p:nvSpPr>
            <p:spPr>
              <a:xfrm>
                <a:off x="4179001" y="3943372"/>
                <a:ext cx="51673" cy="104951"/>
              </a:xfrm>
              <a:custGeom>
                <a:avLst/>
                <a:gdLst/>
                <a:ahLst/>
                <a:cxnLst/>
                <a:rect l="l" t="t" r="r" b="b"/>
                <a:pathLst>
                  <a:path w="6570" h="13344" fill="none" extrusionOk="0">
                    <a:moveTo>
                      <a:pt x="1" y="13344"/>
                    </a:moveTo>
                    <a:lnTo>
                      <a:pt x="6569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0"/>
              <p:cNvSpPr/>
              <p:nvPr/>
            </p:nvSpPr>
            <p:spPr>
              <a:xfrm>
                <a:off x="4248071" y="4019772"/>
                <a:ext cx="76597" cy="8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1" fill="none" extrusionOk="0">
                    <a:moveTo>
                      <a:pt x="1" y="1"/>
                    </a:moveTo>
                    <a:lnTo>
                      <a:pt x="9739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0"/>
              <p:cNvSpPr/>
              <p:nvPr/>
            </p:nvSpPr>
            <p:spPr>
              <a:xfrm>
                <a:off x="4219529" y="4138982"/>
                <a:ext cx="84116" cy="63282"/>
              </a:xfrm>
              <a:custGeom>
                <a:avLst/>
                <a:gdLst/>
                <a:ahLst/>
                <a:cxnLst/>
                <a:rect l="l" t="t" r="r" b="b"/>
                <a:pathLst>
                  <a:path w="10695" h="8046" fill="none" extrusionOk="0">
                    <a:moveTo>
                      <a:pt x="1" y="8045"/>
                    </a:moveTo>
                    <a:lnTo>
                      <a:pt x="10694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0"/>
              <p:cNvSpPr/>
              <p:nvPr/>
            </p:nvSpPr>
            <p:spPr>
              <a:xfrm>
                <a:off x="3654964" y="3289853"/>
                <a:ext cx="46820" cy="63848"/>
              </a:xfrm>
              <a:custGeom>
                <a:avLst/>
                <a:gdLst/>
                <a:ahLst/>
                <a:cxnLst/>
                <a:rect l="l" t="t" r="r" b="b"/>
                <a:pathLst>
                  <a:path w="5953" h="8118" fill="none" extrusionOk="0">
                    <a:moveTo>
                      <a:pt x="1" y="0"/>
                    </a:moveTo>
                    <a:lnTo>
                      <a:pt x="5952" y="8117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0"/>
              <p:cNvSpPr/>
              <p:nvPr/>
            </p:nvSpPr>
            <p:spPr>
              <a:xfrm>
                <a:off x="3619760" y="3353693"/>
                <a:ext cx="85736" cy="36730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4670" fill="none" extrusionOk="0">
                    <a:moveTo>
                      <a:pt x="1" y="4670"/>
                    </a:moveTo>
                    <a:lnTo>
                      <a:pt x="1090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3703011" y="3354739"/>
                <a:ext cx="7041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10089" fill="none" extrusionOk="0">
                    <a:moveTo>
                      <a:pt x="1" y="0"/>
                    </a:moveTo>
                    <a:lnTo>
                      <a:pt x="8952" y="1008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3779884" y="3366443"/>
                <a:ext cx="34449" cy="67647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8601" fill="none" extrusionOk="0">
                    <a:moveTo>
                      <a:pt x="1" y="8601"/>
                    </a:moveTo>
                    <a:lnTo>
                      <a:pt x="438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3701776" y="3353693"/>
                <a:ext cx="116363" cy="12757"/>
              </a:xfrm>
              <a:custGeom>
                <a:avLst/>
                <a:gdLst/>
                <a:ahLst/>
                <a:cxnLst/>
                <a:rect l="l" t="t" r="r" b="b"/>
                <a:pathLst>
                  <a:path w="14795" h="1622" fill="none" extrusionOk="0">
                    <a:moveTo>
                      <a:pt x="14795" y="162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3701776" y="3313063"/>
                <a:ext cx="227204" cy="40638"/>
              </a:xfrm>
              <a:custGeom>
                <a:avLst/>
                <a:gdLst/>
                <a:ahLst/>
                <a:cxnLst/>
                <a:rect l="l" t="t" r="r" b="b"/>
                <a:pathLst>
                  <a:path w="28888" h="5167" fill="none" extrusionOk="0">
                    <a:moveTo>
                      <a:pt x="28887" y="1"/>
                    </a:moveTo>
                    <a:lnTo>
                      <a:pt x="0" y="5166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0"/>
              <p:cNvSpPr/>
              <p:nvPr/>
            </p:nvSpPr>
            <p:spPr>
              <a:xfrm>
                <a:off x="3888633" y="3313063"/>
                <a:ext cx="40347" cy="114467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14554" fill="none" extrusionOk="0">
                    <a:moveTo>
                      <a:pt x="5129" y="1"/>
                    </a:moveTo>
                    <a:lnTo>
                      <a:pt x="0" y="14553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0"/>
              <p:cNvSpPr/>
              <p:nvPr/>
            </p:nvSpPr>
            <p:spPr>
              <a:xfrm>
                <a:off x="3814325" y="3366443"/>
                <a:ext cx="74316" cy="61087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7767" fill="none" extrusionOk="0">
                    <a:moveTo>
                      <a:pt x="1" y="0"/>
                    </a:moveTo>
                    <a:lnTo>
                      <a:pt x="9448" y="7766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0"/>
              <p:cNvSpPr/>
              <p:nvPr/>
            </p:nvSpPr>
            <p:spPr>
              <a:xfrm>
                <a:off x="3838399" y="3427522"/>
                <a:ext cx="50242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6388" h="8614" fill="none" extrusionOk="0">
                    <a:moveTo>
                      <a:pt x="0" y="8613"/>
                    </a:moveTo>
                    <a:lnTo>
                      <a:pt x="6387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3814325" y="3313063"/>
                <a:ext cx="114656" cy="53388"/>
              </a:xfrm>
              <a:custGeom>
                <a:avLst/>
                <a:gdLst/>
                <a:ahLst/>
                <a:cxnLst/>
                <a:rect l="l" t="t" r="r" b="b"/>
                <a:pathLst>
                  <a:path w="14578" h="6788" fill="none" extrusionOk="0">
                    <a:moveTo>
                      <a:pt x="1" y="6787"/>
                    </a:moveTo>
                    <a:lnTo>
                      <a:pt x="14577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3888633" y="3427522"/>
                <a:ext cx="55377" cy="76212"/>
              </a:xfrm>
              <a:custGeom>
                <a:avLst/>
                <a:gdLst/>
                <a:ahLst/>
                <a:cxnLst/>
                <a:rect l="l" t="t" r="r" b="b"/>
                <a:pathLst>
                  <a:path w="7041" h="9690" fill="none" extrusionOk="0">
                    <a:moveTo>
                      <a:pt x="0" y="0"/>
                    </a:moveTo>
                    <a:lnTo>
                      <a:pt x="7041" y="969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0"/>
              <p:cNvSpPr/>
              <p:nvPr/>
            </p:nvSpPr>
            <p:spPr>
              <a:xfrm>
                <a:off x="3944003" y="3406208"/>
                <a:ext cx="40631" cy="97526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12400" fill="none" extrusionOk="0">
                    <a:moveTo>
                      <a:pt x="1" y="12400"/>
                    </a:moveTo>
                    <a:lnTo>
                      <a:pt x="5166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0"/>
              <p:cNvSpPr/>
              <p:nvPr/>
            </p:nvSpPr>
            <p:spPr>
              <a:xfrm>
                <a:off x="3984625" y="3357500"/>
                <a:ext cx="55291" cy="48716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6194" fill="none" extrusionOk="0">
                    <a:moveTo>
                      <a:pt x="1" y="6194"/>
                    </a:moveTo>
                    <a:lnTo>
                      <a:pt x="7029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0"/>
              <p:cNvSpPr/>
              <p:nvPr/>
            </p:nvSpPr>
            <p:spPr>
              <a:xfrm>
                <a:off x="3888633" y="3406208"/>
                <a:ext cx="96000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12206" h="2711" fill="none" extrusionOk="0">
                    <a:moveTo>
                      <a:pt x="0" y="2710"/>
                    </a:moveTo>
                    <a:lnTo>
                      <a:pt x="12206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0"/>
              <p:cNvSpPr/>
              <p:nvPr/>
            </p:nvSpPr>
            <p:spPr>
              <a:xfrm>
                <a:off x="3984625" y="3406208"/>
                <a:ext cx="42251" cy="136348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7336" fill="none" extrusionOk="0">
                    <a:moveTo>
                      <a:pt x="1" y="1"/>
                    </a:moveTo>
                    <a:lnTo>
                      <a:pt x="5372" y="17335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0"/>
              <p:cNvSpPr/>
              <p:nvPr/>
            </p:nvSpPr>
            <p:spPr>
              <a:xfrm>
                <a:off x="4026868" y="3427522"/>
                <a:ext cx="35597" cy="115033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4626" fill="none" extrusionOk="0">
                    <a:moveTo>
                      <a:pt x="1" y="14625"/>
                    </a:moveTo>
                    <a:lnTo>
                      <a:pt x="4525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3876261" y="3542548"/>
                <a:ext cx="150615" cy="52051"/>
              </a:xfrm>
              <a:custGeom>
                <a:avLst/>
                <a:gdLst/>
                <a:ahLst/>
                <a:cxnLst/>
                <a:rect l="l" t="t" r="r" b="b"/>
                <a:pathLst>
                  <a:path w="19150" h="6618" fill="none" extrusionOk="0">
                    <a:moveTo>
                      <a:pt x="1" y="6617"/>
                    </a:moveTo>
                    <a:lnTo>
                      <a:pt x="1915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0"/>
              <p:cNvSpPr/>
              <p:nvPr/>
            </p:nvSpPr>
            <p:spPr>
              <a:xfrm>
                <a:off x="4006702" y="3542548"/>
                <a:ext cx="20174" cy="99044"/>
              </a:xfrm>
              <a:custGeom>
                <a:avLst/>
                <a:gdLst/>
                <a:ahLst/>
                <a:cxnLst/>
                <a:rect l="l" t="t" r="r" b="b"/>
                <a:pathLst>
                  <a:path w="2565" h="12593" fill="none" extrusionOk="0">
                    <a:moveTo>
                      <a:pt x="2565" y="0"/>
                    </a:moveTo>
                    <a:lnTo>
                      <a:pt x="0" y="12593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0"/>
              <p:cNvSpPr/>
              <p:nvPr/>
            </p:nvSpPr>
            <p:spPr>
              <a:xfrm>
                <a:off x="3912700" y="3641584"/>
                <a:ext cx="97817" cy="41779"/>
              </a:xfrm>
              <a:custGeom>
                <a:avLst/>
                <a:gdLst/>
                <a:ahLst/>
                <a:cxnLst/>
                <a:rect l="l" t="t" r="r" b="b"/>
                <a:pathLst>
                  <a:path w="12437" h="5312" fill="none" extrusionOk="0">
                    <a:moveTo>
                      <a:pt x="1" y="5311"/>
                    </a:moveTo>
                    <a:lnTo>
                      <a:pt x="12436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875601" y="3503726"/>
                <a:ext cx="68410" cy="89158"/>
              </a:xfrm>
              <a:custGeom>
                <a:avLst/>
                <a:gdLst/>
                <a:ahLst/>
                <a:cxnLst/>
                <a:rect l="l" t="t" r="r" b="b"/>
                <a:pathLst>
                  <a:path w="8698" h="11336" fill="none" extrusionOk="0">
                    <a:moveTo>
                      <a:pt x="8698" y="1"/>
                    </a:moveTo>
                    <a:lnTo>
                      <a:pt x="0" y="11335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0"/>
              <p:cNvSpPr/>
              <p:nvPr/>
            </p:nvSpPr>
            <p:spPr>
              <a:xfrm>
                <a:off x="3944003" y="3503726"/>
                <a:ext cx="89441" cy="36163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4598" fill="none" extrusionOk="0">
                    <a:moveTo>
                      <a:pt x="1" y="1"/>
                    </a:moveTo>
                    <a:lnTo>
                      <a:pt x="11372" y="4598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0"/>
              <p:cNvSpPr/>
              <p:nvPr/>
            </p:nvSpPr>
            <p:spPr>
              <a:xfrm>
                <a:off x="4033436" y="3490599"/>
                <a:ext cx="132824" cy="49290"/>
              </a:xfrm>
              <a:custGeom>
                <a:avLst/>
                <a:gdLst/>
                <a:ahLst/>
                <a:cxnLst/>
                <a:rect l="l" t="t" r="r" b="b"/>
                <a:pathLst>
                  <a:path w="16888" h="6267" fill="none" extrusionOk="0">
                    <a:moveTo>
                      <a:pt x="1" y="6267"/>
                    </a:moveTo>
                    <a:lnTo>
                      <a:pt x="16888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4166252" y="3490599"/>
                <a:ext cx="73459" cy="95528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2146" fill="none" extrusionOk="0">
                    <a:moveTo>
                      <a:pt x="1" y="0"/>
                    </a:moveTo>
                    <a:lnTo>
                      <a:pt x="9339" y="12146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0"/>
              <p:cNvSpPr/>
              <p:nvPr/>
            </p:nvSpPr>
            <p:spPr>
              <a:xfrm>
                <a:off x="4027726" y="3539882"/>
                <a:ext cx="211985" cy="39970"/>
              </a:xfrm>
              <a:custGeom>
                <a:avLst/>
                <a:gdLst/>
                <a:ahLst/>
                <a:cxnLst/>
                <a:rect l="l" t="t" r="r" b="b"/>
                <a:pathLst>
                  <a:path w="26953" h="5082" fill="none" extrusionOk="0">
                    <a:moveTo>
                      <a:pt x="26952" y="508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4027726" y="3539882"/>
                <a:ext cx="99720" cy="174878"/>
              </a:xfrm>
              <a:custGeom>
                <a:avLst/>
                <a:gdLst/>
                <a:ahLst/>
                <a:cxnLst/>
                <a:rect l="l" t="t" r="r" b="b"/>
                <a:pathLst>
                  <a:path w="12679" h="22235" fill="none" extrusionOk="0">
                    <a:moveTo>
                      <a:pt x="1" y="1"/>
                    </a:moveTo>
                    <a:lnTo>
                      <a:pt x="12678" y="22234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4027726" y="3539882"/>
                <a:ext cx="159754" cy="111707"/>
              </a:xfrm>
              <a:custGeom>
                <a:avLst/>
                <a:gdLst/>
                <a:ahLst/>
                <a:cxnLst/>
                <a:rect l="l" t="t" r="r" b="b"/>
                <a:pathLst>
                  <a:path w="20312" h="14203" fill="none" extrusionOk="0">
                    <a:moveTo>
                      <a:pt x="1" y="1"/>
                    </a:moveTo>
                    <a:lnTo>
                      <a:pt x="20311" y="14202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4006702" y="3641584"/>
                <a:ext cx="120743" cy="73176"/>
              </a:xfrm>
              <a:custGeom>
                <a:avLst/>
                <a:gdLst/>
                <a:ahLst/>
                <a:cxnLst/>
                <a:rect l="l" t="t" r="r" b="b"/>
                <a:pathLst>
                  <a:path w="15352" h="9304" fill="none" extrusionOk="0">
                    <a:moveTo>
                      <a:pt x="0" y="1"/>
                    </a:moveTo>
                    <a:lnTo>
                      <a:pt x="15351" y="9303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4006702" y="3641584"/>
                <a:ext cx="39773" cy="140249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17832" fill="none" extrusionOk="0">
                    <a:moveTo>
                      <a:pt x="5057" y="17832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3996423" y="3784585"/>
                <a:ext cx="51862" cy="10280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1307" fill="none" extrusionOk="0">
                    <a:moveTo>
                      <a:pt x="1" y="1307"/>
                    </a:moveTo>
                    <a:lnTo>
                      <a:pt x="6594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4048277" y="3784585"/>
                <a:ext cx="47583" cy="6889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8759" fill="none" extrusionOk="0">
                    <a:moveTo>
                      <a:pt x="1" y="0"/>
                    </a:moveTo>
                    <a:lnTo>
                      <a:pt x="6049" y="8758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4095947" y="3788392"/>
                <a:ext cx="10280" cy="64894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8251" fill="none" extrusionOk="0">
                    <a:moveTo>
                      <a:pt x="0" y="8250"/>
                    </a:moveTo>
                    <a:lnTo>
                      <a:pt x="1307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0"/>
              <p:cNvSpPr/>
              <p:nvPr/>
            </p:nvSpPr>
            <p:spPr>
              <a:xfrm>
                <a:off x="4095852" y="3853467"/>
                <a:ext cx="45672" cy="15895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2021" fill="none" extrusionOk="0">
                    <a:moveTo>
                      <a:pt x="0" y="0"/>
                    </a:moveTo>
                    <a:lnTo>
                      <a:pt x="5807" y="202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0"/>
              <p:cNvSpPr/>
              <p:nvPr/>
            </p:nvSpPr>
            <p:spPr>
              <a:xfrm>
                <a:off x="4138567" y="3868308"/>
                <a:ext cx="16469" cy="101710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2932" fill="none" extrusionOk="0">
                    <a:moveTo>
                      <a:pt x="1" y="1"/>
                    </a:moveTo>
                    <a:lnTo>
                      <a:pt x="2093" y="12932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0"/>
              <p:cNvSpPr/>
              <p:nvPr/>
            </p:nvSpPr>
            <p:spPr>
              <a:xfrm>
                <a:off x="3875601" y="3592876"/>
                <a:ext cx="131110" cy="48716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6194" fill="none" extrusionOk="0">
                    <a:moveTo>
                      <a:pt x="0" y="0"/>
                    </a:moveTo>
                    <a:lnTo>
                      <a:pt x="16669" y="6194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0"/>
              <p:cNvSpPr/>
              <p:nvPr/>
            </p:nvSpPr>
            <p:spPr>
              <a:xfrm>
                <a:off x="4164828" y="3394410"/>
                <a:ext cx="26458" cy="93153"/>
              </a:xfrm>
              <a:custGeom>
                <a:avLst/>
                <a:gdLst/>
                <a:ahLst/>
                <a:cxnLst/>
                <a:rect l="l" t="t" r="r" b="b"/>
                <a:pathLst>
                  <a:path w="3364" h="11844" fill="none" extrusionOk="0">
                    <a:moveTo>
                      <a:pt x="0" y="11843"/>
                    </a:moveTo>
                    <a:lnTo>
                      <a:pt x="3363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0"/>
              <p:cNvSpPr/>
              <p:nvPr/>
            </p:nvSpPr>
            <p:spPr>
              <a:xfrm>
                <a:off x="4191278" y="3394410"/>
                <a:ext cx="86586" cy="52719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6703" fill="none" extrusionOk="0">
                    <a:moveTo>
                      <a:pt x="0" y="1"/>
                    </a:moveTo>
                    <a:lnTo>
                      <a:pt x="11008" y="6702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2" name="Google Shape;1442;p40"/>
            <p:cNvGrpSpPr/>
            <p:nvPr/>
          </p:nvGrpSpPr>
          <p:grpSpPr>
            <a:xfrm>
              <a:off x="2026441" y="3938695"/>
              <a:ext cx="63794" cy="54737"/>
              <a:chOff x="4180904" y="4251758"/>
              <a:chExt cx="37783" cy="32420"/>
            </a:xfrm>
          </p:grpSpPr>
          <p:sp>
            <p:nvSpPr>
              <p:cNvPr id="1443" name="Google Shape;1443;p40"/>
              <p:cNvSpPr/>
              <p:nvPr/>
            </p:nvSpPr>
            <p:spPr>
              <a:xfrm>
                <a:off x="4180904" y="4251758"/>
                <a:ext cx="3778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3"/>
                    </a:cubicBezTo>
                    <a:cubicBezTo>
                      <a:pt x="1" y="1908"/>
                      <a:pt x="920" y="4121"/>
                      <a:pt x="2759" y="4121"/>
                    </a:cubicBezTo>
                    <a:cubicBezTo>
                      <a:pt x="3884" y="4109"/>
                      <a:pt x="4803" y="3190"/>
                      <a:pt x="4803" y="2065"/>
                    </a:cubicBezTo>
                    <a:cubicBezTo>
                      <a:pt x="4803" y="823"/>
                      <a:pt x="3792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4196037" y="426143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5" name="Google Shape;1445;p40"/>
            <p:cNvGrpSpPr/>
            <p:nvPr/>
          </p:nvGrpSpPr>
          <p:grpSpPr>
            <a:xfrm>
              <a:off x="2061459" y="3650934"/>
              <a:ext cx="63794" cy="54644"/>
              <a:chOff x="4201644" y="4081324"/>
              <a:chExt cx="37783" cy="32364"/>
            </a:xfrm>
          </p:grpSpPr>
          <p:sp>
            <p:nvSpPr>
              <p:cNvPr id="1446" name="Google Shape;1446;p40"/>
              <p:cNvSpPr/>
              <p:nvPr/>
            </p:nvSpPr>
            <p:spPr>
              <a:xfrm>
                <a:off x="4201644" y="4081324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2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4214582" y="4091037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2" y="0"/>
                    </a:moveTo>
                    <a:cubicBezTo>
                      <a:pt x="364" y="0"/>
                      <a:pt x="1" y="883"/>
                      <a:pt x="521" y="1415"/>
                    </a:cubicBezTo>
                    <a:cubicBezTo>
                      <a:pt x="688" y="1582"/>
                      <a:pt x="894" y="1657"/>
                      <a:pt x="1096" y="1657"/>
                    </a:cubicBezTo>
                    <a:cubicBezTo>
                      <a:pt x="1524" y="1657"/>
                      <a:pt x="1936" y="1323"/>
                      <a:pt x="1936" y="823"/>
                    </a:cubicBezTo>
                    <a:cubicBezTo>
                      <a:pt x="1936" y="363"/>
                      <a:pt x="1561" y="0"/>
                      <a:pt x="11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8" name="Google Shape;1448;p40"/>
            <p:cNvGrpSpPr/>
            <p:nvPr/>
          </p:nvGrpSpPr>
          <p:grpSpPr>
            <a:xfrm>
              <a:off x="2201210" y="3323560"/>
              <a:ext cx="63794" cy="54790"/>
              <a:chOff x="4284416" y="3887428"/>
              <a:chExt cx="37783" cy="32451"/>
            </a:xfrm>
          </p:grpSpPr>
          <p:sp>
            <p:nvSpPr>
              <p:cNvPr id="1449" name="Google Shape;1449;p40"/>
              <p:cNvSpPr/>
              <p:nvPr/>
            </p:nvSpPr>
            <p:spPr>
              <a:xfrm>
                <a:off x="4284416" y="3887428"/>
                <a:ext cx="37783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6" extrusionOk="0">
                    <a:moveTo>
                      <a:pt x="2731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1" y="1900"/>
                      <a:pt x="920" y="4126"/>
                      <a:pt x="2747" y="4126"/>
                    </a:cubicBezTo>
                    <a:cubicBezTo>
                      <a:pt x="3884" y="4114"/>
                      <a:pt x="4803" y="3195"/>
                      <a:pt x="4803" y="2070"/>
                    </a:cubicBezTo>
                    <a:cubicBezTo>
                      <a:pt x="4803" y="824"/>
                      <a:pt x="3788" y="1"/>
                      <a:pt x="2731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4299548" y="3897039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0" y="376"/>
                      <a:pt x="0" y="835"/>
                    </a:cubicBezTo>
                    <a:cubicBezTo>
                      <a:pt x="0" y="1295"/>
                      <a:pt x="363" y="1658"/>
                      <a:pt x="823" y="1658"/>
                    </a:cubicBezTo>
                    <a:cubicBezTo>
                      <a:pt x="1283" y="1658"/>
                      <a:pt x="1658" y="1295"/>
                      <a:pt x="1658" y="835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40"/>
            <p:cNvGrpSpPr/>
            <p:nvPr/>
          </p:nvGrpSpPr>
          <p:grpSpPr>
            <a:xfrm>
              <a:off x="2098733" y="3277932"/>
              <a:ext cx="63940" cy="54644"/>
              <a:chOff x="4223721" y="3860404"/>
              <a:chExt cx="37870" cy="32364"/>
            </a:xfrm>
          </p:grpSpPr>
          <p:sp>
            <p:nvSpPr>
              <p:cNvPr id="1452" name="Google Shape;1452;p40"/>
              <p:cNvSpPr/>
              <p:nvPr/>
            </p:nvSpPr>
            <p:spPr>
              <a:xfrm>
                <a:off x="4223721" y="3860404"/>
                <a:ext cx="37870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5" extrusionOk="0">
                    <a:moveTo>
                      <a:pt x="2735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58" y="4114"/>
                    </a:cubicBezTo>
                    <a:cubicBezTo>
                      <a:pt x="3883" y="4114"/>
                      <a:pt x="4803" y="3195"/>
                      <a:pt x="4815" y="2058"/>
                    </a:cubicBezTo>
                    <a:cubicBezTo>
                      <a:pt x="4815" y="822"/>
                      <a:pt x="3795" y="1"/>
                      <a:pt x="27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0"/>
              <p:cNvSpPr/>
              <p:nvPr/>
            </p:nvSpPr>
            <p:spPr>
              <a:xfrm>
                <a:off x="4238846" y="3870117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0"/>
                      <a:pt x="835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4" name="Google Shape;1454;p40"/>
            <p:cNvGrpSpPr/>
            <p:nvPr/>
          </p:nvGrpSpPr>
          <p:grpSpPr>
            <a:xfrm>
              <a:off x="1898097" y="3005827"/>
              <a:ext cx="63780" cy="54631"/>
              <a:chOff x="4104889" y="3699242"/>
              <a:chExt cx="37776" cy="32357"/>
            </a:xfrm>
          </p:grpSpPr>
          <p:sp>
            <p:nvSpPr>
              <p:cNvPr id="1455" name="Google Shape;1455;p40"/>
              <p:cNvSpPr/>
              <p:nvPr/>
            </p:nvSpPr>
            <p:spPr>
              <a:xfrm>
                <a:off x="4104889" y="3699242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0" y="0"/>
                    </a:moveTo>
                    <a:cubicBezTo>
                      <a:pt x="2226" y="0"/>
                      <a:pt x="1712" y="188"/>
                      <a:pt x="1295" y="605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0"/>
              <p:cNvSpPr/>
              <p:nvPr/>
            </p:nvSpPr>
            <p:spPr>
              <a:xfrm>
                <a:off x="4120013" y="370894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76" y="0"/>
                      <a:pt x="1" y="375"/>
                      <a:pt x="1" y="823"/>
                    </a:cubicBezTo>
                    <a:cubicBezTo>
                      <a:pt x="1" y="1283"/>
                      <a:pt x="376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40"/>
            <p:cNvGrpSpPr/>
            <p:nvPr/>
          </p:nvGrpSpPr>
          <p:grpSpPr>
            <a:xfrm>
              <a:off x="1963471" y="2627421"/>
              <a:ext cx="63953" cy="54737"/>
              <a:chOff x="4143608" y="3475121"/>
              <a:chExt cx="37878" cy="32420"/>
            </a:xfrm>
          </p:grpSpPr>
          <p:sp>
            <p:nvSpPr>
              <p:cNvPr id="1458" name="Google Shape;1458;p40"/>
              <p:cNvSpPr/>
              <p:nvPr/>
            </p:nvSpPr>
            <p:spPr>
              <a:xfrm>
                <a:off x="4143608" y="3475121"/>
                <a:ext cx="37878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2" extrusionOk="0">
                    <a:moveTo>
                      <a:pt x="2750" y="0"/>
                    </a:moveTo>
                    <a:cubicBezTo>
                      <a:pt x="2244" y="0"/>
                      <a:pt x="1727" y="190"/>
                      <a:pt x="1307" y="614"/>
                    </a:cubicBezTo>
                    <a:cubicBezTo>
                      <a:pt x="1" y="1908"/>
                      <a:pt x="920" y="4122"/>
                      <a:pt x="2759" y="4122"/>
                    </a:cubicBezTo>
                    <a:cubicBezTo>
                      <a:pt x="3896" y="4122"/>
                      <a:pt x="4815" y="3202"/>
                      <a:pt x="4815" y="2065"/>
                    </a:cubicBezTo>
                    <a:cubicBezTo>
                      <a:pt x="4815" y="823"/>
                      <a:pt x="3805" y="0"/>
                      <a:pt x="275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0"/>
              <p:cNvSpPr/>
              <p:nvPr/>
            </p:nvSpPr>
            <p:spPr>
              <a:xfrm>
                <a:off x="4158741" y="348479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94" y="1658"/>
                      <a:pt x="1657" y="1295"/>
                      <a:pt x="1657" y="835"/>
                    </a:cubicBezTo>
                    <a:cubicBezTo>
                      <a:pt x="1657" y="376"/>
                      <a:pt x="1294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40"/>
            <p:cNvGrpSpPr/>
            <p:nvPr/>
          </p:nvGrpSpPr>
          <p:grpSpPr>
            <a:xfrm>
              <a:off x="2087805" y="2789123"/>
              <a:ext cx="63780" cy="54644"/>
              <a:chOff x="4217248" y="3570893"/>
              <a:chExt cx="37776" cy="32364"/>
            </a:xfrm>
          </p:grpSpPr>
          <p:sp>
            <p:nvSpPr>
              <p:cNvPr id="1461" name="Google Shape;1461;p40"/>
              <p:cNvSpPr/>
              <p:nvPr/>
            </p:nvSpPr>
            <p:spPr>
              <a:xfrm>
                <a:off x="4217248" y="3570893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0"/>
              <p:cNvSpPr/>
              <p:nvPr/>
            </p:nvSpPr>
            <p:spPr>
              <a:xfrm>
                <a:off x="4232373" y="3580599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4" y="1"/>
                    </a:moveTo>
                    <a:cubicBezTo>
                      <a:pt x="364" y="1"/>
                      <a:pt x="1" y="376"/>
                      <a:pt x="1" y="824"/>
                    </a:cubicBezTo>
                    <a:cubicBezTo>
                      <a:pt x="1" y="1283"/>
                      <a:pt x="364" y="1658"/>
                      <a:pt x="824" y="1658"/>
                    </a:cubicBezTo>
                    <a:cubicBezTo>
                      <a:pt x="1283" y="1658"/>
                      <a:pt x="1658" y="1283"/>
                      <a:pt x="1658" y="824"/>
                    </a:cubicBezTo>
                    <a:cubicBezTo>
                      <a:pt x="1658" y="376"/>
                      <a:pt x="1283" y="1"/>
                      <a:pt x="8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" name="Google Shape;1463;p40"/>
            <p:cNvGrpSpPr/>
            <p:nvPr/>
          </p:nvGrpSpPr>
          <p:grpSpPr>
            <a:xfrm>
              <a:off x="2152063" y="2553960"/>
              <a:ext cx="63780" cy="54790"/>
              <a:chOff x="4255307" y="3431612"/>
              <a:chExt cx="37776" cy="32451"/>
            </a:xfrm>
          </p:grpSpPr>
          <p:sp>
            <p:nvSpPr>
              <p:cNvPr id="1464" name="Google Shape;1464;p40"/>
              <p:cNvSpPr/>
              <p:nvPr/>
            </p:nvSpPr>
            <p:spPr>
              <a:xfrm>
                <a:off x="4255307" y="3431612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5" y="605"/>
                    </a:cubicBezTo>
                    <a:cubicBezTo>
                      <a:pt x="0" y="1912"/>
                      <a:pt x="920" y="4125"/>
                      <a:pt x="2758" y="4125"/>
                    </a:cubicBezTo>
                    <a:cubicBezTo>
                      <a:pt x="3883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0"/>
              <p:cNvSpPr/>
              <p:nvPr/>
            </p:nvSpPr>
            <p:spPr>
              <a:xfrm>
                <a:off x="4270432" y="3441317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75"/>
                      <a:pt x="1" y="835"/>
                    </a:cubicBezTo>
                    <a:cubicBezTo>
                      <a:pt x="1" y="1295"/>
                      <a:pt x="376" y="1658"/>
                      <a:pt x="835" y="1658"/>
                    </a:cubicBezTo>
                    <a:cubicBezTo>
                      <a:pt x="1295" y="1658"/>
                      <a:pt x="1658" y="1295"/>
                      <a:pt x="1658" y="835"/>
                    </a:cubicBezTo>
                    <a:cubicBezTo>
                      <a:pt x="1658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" name="Google Shape;1466;p40"/>
            <p:cNvGrpSpPr/>
            <p:nvPr/>
          </p:nvGrpSpPr>
          <p:grpSpPr>
            <a:xfrm>
              <a:off x="1472895" y="2800105"/>
              <a:ext cx="63780" cy="54737"/>
              <a:chOff x="3853052" y="3577398"/>
              <a:chExt cx="37776" cy="32420"/>
            </a:xfrm>
          </p:grpSpPr>
          <p:sp>
            <p:nvSpPr>
              <p:cNvPr id="1467" name="Google Shape;1467;p40"/>
              <p:cNvSpPr/>
              <p:nvPr/>
            </p:nvSpPr>
            <p:spPr>
              <a:xfrm>
                <a:off x="3853052" y="3577398"/>
                <a:ext cx="37776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2" extrusionOk="0">
                    <a:moveTo>
                      <a:pt x="2737" y="0"/>
                    </a:moveTo>
                    <a:cubicBezTo>
                      <a:pt x="2231" y="0"/>
                      <a:pt x="1714" y="190"/>
                      <a:pt x="1294" y="614"/>
                    </a:cubicBezTo>
                    <a:cubicBezTo>
                      <a:pt x="0" y="1908"/>
                      <a:pt x="919" y="4122"/>
                      <a:pt x="2746" y="4122"/>
                    </a:cubicBezTo>
                    <a:cubicBezTo>
                      <a:pt x="3883" y="4122"/>
                      <a:pt x="4803" y="3202"/>
                      <a:pt x="4803" y="2065"/>
                    </a:cubicBezTo>
                    <a:cubicBezTo>
                      <a:pt x="4803" y="823"/>
                      <a:pt x="3792" y="0"/>
                      <a:pt x="273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0"/>
              <p:cNvSpPr/>
              <p:nvPr/>
            </p:nvSpPr>
            <p:spPr>
              <a:xfrm>
                <a:off x="3868176" y="358707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1" y="376"/>
                      <a:pt x="1" y="835"/>
                    </a:cubicBezTo>
                    <a:cubicBezTo>
                      <a:pt x="1" y="1295"/>
                      <a:pt x="363" y="1658"/>
                      <a:pt x="823" y="1658"/>
                    </a:cubicBezTo>
                    <a:cubicBezTo>
                      <a:pt x="1283" y="1658"/>
                      <a:pt x="1658" y="1295"/>
                      <a:pt x="1658" y="835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" name="Google Shape;1469;p40"/>
            <p:cNvGrpSpPr/>
            <p:nvPr/>
          </p:nvGrpSpPr>
          <p:grpSpPr>
            <a:xfrm>
              <a:off x="1788384" y="2521028"/>
              <a:ext cx="63780" cy="54631"/>
              <a:chOff x="4039908" y="3412107"/>
              <a:chExt cx="37776" cy="32357"/>
            </a:xfrm>
          </p:grpSpPr>
          <p:sp>
            <p:nvSpPr>
              <p:cNvPr id="1470" name="Google Shape;1470;p40"/>
              <p:cNvSpPr/>
              <p:nvPr/>
            </p:nvSpPr>
            <p:spPr>
              <a:xfrm>
                <a:off x="4039908" y="341210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0"/>
              <p:cNvSpPr/>
              <p:nvPr/>
            </p:nvSpPr>
            <p:spPr>
              <a:xfrm>
                <a:off x="4055033" y="342181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1" y="363"/>
                      <a:pt x="1" y="823"/>
                    </a:cubicBezTo>
                    <a:cubicBezTo>
                      <a:pt x="1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2" name="Google Shape;1472;p40"/>
            <p:cNvGrpSpPr/>
            <p:nvPr/>
          </p:nvGrpSpPr>
          <p:grpSpPr>
            <a:xfrm>
              <a:off x="1750312" y="2402762"/>
              <a:ext cx="63940" cy="54671"/>
              <a:chOff x="4017360" y="3342061"/>
              <a:chExt cx="37870" cy="32380"/>
            </a:xfrm>
          </p:grpSpPr>
          <p:sp>
            <p:nvSpPr>
              <p:cNvPr id="1473" name="Google Shape;1473;p40"/>
              <p:cNvSpPr/>
              <p:nvPr/>
            </p:nvSpPr>
            <p:spPr>
              <a:xfrm>
                <a:off x="4017360" y="3342061"/>
                <a:ext cx="37870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7" extrusionOk="0">
                    <a:moveTo>
                      <a:pt x="2749" y="0"/>
                    </a:moveTo>
                    <a:cubicBezTo>
                      <a:pt x="2243" y="0"/>
                      <a:pt x="1726" y="189"/>
                      <a:pt x="1307" y="608"/>
                    </a:cubicBezTo>
                    <a:cubicBezTo>
                      <a:pt x="0" y="1903"/>
                      <a:pt x="920" y="4116"/>
                      <a:pt x="2758" y="4116"/>
                    </a:cubicBezTo>
                    <a:cubicBezTo>
                      <a:pt x="3895" y="4116"/>
                      <a:pt x="4815" y="3197"/>
                      <a:pt x="4815" y="2060"/>
                    </a:cubicBezTo>
                    <a:cubicBezTo>
                      <a:pt x="4815" y="817"/>
                      <a:pt x="3804" y="0"/>
                      <a:pt x="27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0"/>
              <p:cNvSpPr/>
              <p:nvPr/>
            </p:nvSpPr>
            <p:spPr>
              <a:xfrm>
                <a:off x="4032484" y="3351790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5" name="Google Shape;1475;p40"/>
            <p:cNvSpPr/>
            <p:nvPr/>
          </p:nvSpPr>
          <p:spPr>
            <a:xfrm>
              <a:off x="1718827" y="2703498"/>
              <a:ext cx="80649" cy="69109"/>
            </a:xfrm>
            <a:custGeom>
              <a:avLst/>
              <a:gdLst/>
              <a:ahLst/>
              <a:cxnLst/>
              <a:rect l="l" t="t" r="r" b="b"/>
              <a:pathLst>
                <a:path w="6073" h="5204" extrusionOk="0">
                  <a:moveTo>
                    <a:pt x="3457" y="0"/>
                  </a:moveTo>
                  <a:cubicBezTo>
                    <a:pt x="2821" y="0"/>
                    <a:pt x="2173" y="236"/>
                    <a:pt x="1645" y="764"/>
                  </a:cubicBezTo>
                  <a:cubicBezTo>
                    <a:pt x="0" y="2397"/>
                    <a:pt x="1162" y="5191"/>
                    <a:pt x="3472" y="5203"/>
                  </a:cubicBezTo>
                  <a:cubicBezTo>
                    <a:pt x="4899" y="5191"/>
                    <a:pt x="6061" y="4030"/>
                    <a:pt x="6073" y="2602"/>
                  </a:cubicBezTo>
                  <a:cubicBezTo>
                    <a:pt x="6073" y="1038"/>
                    <a:pt x="4792" y="0"/>
                    <a:pt x="345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1740831" y="2719898"/>
              <a:ext cx="42257" cy="36215"/>
            </a:xfrm>
            <a:custGeom>
              <a:avLst/>
              <a:gdLst/>
              <a:ahLst/>
              <a:cxnLst/>
              <a:rect l="l" t="t" r="r" b="b"/>
              <a:pathLst>
                <a:path w="3182" h="2727" extrusionOk="0">
                  <a:moveTo>
                    <a:pt x="1815" y="0"/>
                  </a:moveTo>
                  <a:cubicBezTo>
                    <a:pt x="605" y="0"/>
                    <a:pt x="1" y="1464"/>
                    <a:pt x="847" y="2323"/>
                  </a:cubicBezTo>
                  <a:cubicBezTo>
                    <a:pt x="1126" y="2601"/>
                    <a:pt x="1468" y="2726"/>
                    <a:pt x="1803" y="2726"/>
                  </a:cubicBezTo>
                  <a:cubicBezTo>
                    <a:pt x="2503" y="2726"/>
                    <a:pt x="3174" y="2185"/>
                    <a:pt x="3182" y="1367"/>
                  </a:cubicBezTo>
                  <a:cubicBezTo>
                    <a:pt x="3182" y="605"/>
                    <a:pt x="2565" y="0"/>
                    <a:pt x="1815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7" name="Google Shape;1477;p40"/>
            <p:cNvGrpSpPr/>
            <p:nvPr/>
          </p:nvGrpSpPr>
          <p:grpSpPr>
            <a:xfrm>
              <a:off x="1300371" y="2532076"/>
              <a:ext cx="63780" cy="54671"/>
              <a:chOff x="3750870" y="3418650"/>
              <a:chExt cx="37776" cy="32380"/>
            </a:xfrm>
          </p:grpSpPr>
          <p:sp>
            <p:nvSpPr>
              <p:cNvPr id="1478" name="Google Shape;1478;p40"/>
              <p:cNvSpPr/>
              <p:nvPr/>
            </p:nvSpPr>
            <p:spPr>
              <a:xfrm>
                <a:off x="3750870" y="3418650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0"/>
                    </a:moveTo>
                    <a:cubicBezTo>
                      <a:pt x="2231" y="0"/>
                      <a:pt x="1714" y="188"/>
                      <a:pt x="1295" y="608"/>
                    </a:cubicBezTo>
                    <a:cubicBezTo>
                      <a:pt x="0" y="1903"/>
                      <a:pt x="920" y="4116"/>
                      <a:pt x="2746" y="4116"/>
                    </a:cubicBezTo>
                    <a:cubicBezTo>
                      <a:pt x="3883" y="4104"/>
                      <a:pt x="4803" y="3185"/>
                      <a:pt x="4803" y="2060"/>
                    </a:cubicBezTo>
                    <a:cubicBezTo>
                      <a:pt x="4803" y="817"/>
                      <a:pt x="3792" y="0"/>
                      <a:pt x="273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0"/>
              <p:cNvSpPr/>
              <p:nvPr/>
            </p:nvSpPr>
            <p:spPr>
              <a:xfrm>
                <a:off x="3765994" y="342828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1" y="375"/>
                      <a:pt x="1" y="835"/>
                    </a:cubicBezTo>
                    <a:cubicBezTo>
                      <a:pt x="1" y="1294"/>
                      <a:pt x="363" y="1657"/>
                      <a:pt x="823" y="1657"/>
                    </a:cubicBezTo>
                    <a:cubicBezTo>
                      <a:pt x="1283" y="1657"/>
                      <a:pt x="1658" y="1294"/>
                      <a:pt x="1658" y="835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0" name="Google Shape;1480;p40"/>
            <p:cNvGrpSpPr/>
            <p:nvPr/>
          </p:nvGrpSpPr>
          <p:grpSpPr>
            <a:xfrm>
              <a:off x="1100531" y="2288587"/>
              <a:ext cx="63794" cy="54631"/>
              <a:chOff x="3632509" y="3274438"/>
              <a:chExt cx="37783" cy="32357"/>
            </a:xfrm>
          </p:grpSpPr>
          <p:sp>
            <p:nvSpPr>
              <p:cNvPr id="1481" name="Google Shape;1481;p40"/>
              <p:cNvSpPr/>
              <p:nvPr/>
            </p:nvSpPr>
            <p:spPr>
              <a:xfrm>
                <a:off x="3632509" y="3274438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72" y="4114"/>
                      <a:pt x="4791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0"/>
              <p:cNvSpPr/>
              <p:nvPr/>
            </p:nvSpPr>
            <p:spPr>
              <a:xfrm>
                <a:off x="3647547" y="3284049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40"/>
            <p:cNvGrpSpPr/>
            <p:nvPr/>
          </p:nvGrpSpPr>
          <p:grpSpPr>
            <a:xfrm>
              <a:off x="1563008" y="2327628"/>
              <a:ext cx="63780" cy="54790"/>
              <a:chOff x="3906424" y="3297561"/>
              <a:chExt cx="37776" cy="32451"/>
            </a:xfrm>
          </p:grpSpPr>
          <p:sp>
            <p:nvSpPr>
              <p:cNvPr id="1484" name="Google Shape;1484;p40"/>
              <p:cNvSpPr/>
              <p:nvPr/>
            </p:nvSpPr>
            <p:spPr>
              <a:xfrm>
                <a:off x="3906424" y="3297561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3" y="187"/>
                      <a:pt x="1295" y="605"/>
                    </a:cubicBezTo>
                    <a:cubicBezTo>
                      <a:pt x="0" y="1899"/>
                      <a:pt x="920" y="4125"/>
                      <a:pt x="2746" y="4125"/>
                    </a:cubicBezTo>
                    <a:cubicBezTo>
                      <a:pt x="3883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0"/>
              <p:cNvSpPr/>
              <p:nvPr/>
            </p:nvSpPr>
            <p:spPr>
              <a:xfrm>
                <a:off x="3921548" y="3307361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23" y="0"/>
                    </a:moveTo>
                    <a:cubicBezTo>
                      <a:pt x="364" y="0"/>
                      <a:pt x="1" y="363"/>
                      <a:pt x="1" y="823"/>
                    </a:cubicBezTo>
                    <a:cubicBezTo>
                      <a:pt x="1" y="1282"/>
                      <a:pt x="364" y="1657"/>
                      <a:pt x="823" y="1657"/>
                    </a:cubicBezTo>
                    <a:cubicBezTo>
                      <a:pt x="1283" y="1657"/>
                      <a:pt x="1658" y="1282"/>
                      <a:pt x="1658" y="823"/>
                    </a:cubicBezTo>
                    <a:cubicBezTo>
                      <a:pt x="1658" y="363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6" name="Google Shape;1486;p40"/>
            <p:cNvGrpSpPr/>
            <p:nvPr/>
          </p:nvGrpSpPr>
          <p:grpSpPr>
            <a:xfrm>
              <a:off x="1494899" y="2521028"/>
              <a:ext cx="63780" cy="54631"/>
              <a:chOff x="3866084" y="3412107"/>
              <a:chExt cx="37776" cy="32357"/>
            </a:xfrm>
          </p:grpSpPr>
          <p:sp>
            <p:nvSpPr>
              <p:cNvPr id="1487" name="Google Shape;1487;p40"/>
              <p:cNvSpPr/>
              <p:nvPr/>
            </p:nvSpPr>
            <p:spPr>
              <a:xfrm>
                <a:off x="3866084" y="341210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3881208" y="3421812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23" y="1"/>
                    </a:moveTo>
                    <a:cubicBezTo>
                      <a:pt x="364" y="1"/>
                      <a:pt x="1" y="363"/>
                      <a:pt x="1" y="823"/>
                    </a:cubicBezTo>
                    <a:cubicBezTo>
                      <a:pt x="1" y="1283"/>
                      <a:pt x="364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9" name="Google Shape;1489;p40"/>
            <p:cNvGrpSpPr/>
            <p:nvPr/>
          </p:nvGrpSpPr>
          <p:grpSpPr>
            <a:xfrm>
              <a:off x="1761387" y="3119232"/>
              <a:ext cx="63794" cy="54631"/>
              <a:chOff x="4023919" y="3766409"/>
              <a:chExt cx="37783" cy="32357"/>
            </a:xfrm>
          </p:grpSpPr>
          <p:sp>
            <p:nvSpPr>
              <p:cNvPr id="1490" name="Google Shape;1490;p40"/>
              <p:cNvSpPr/>
              <p:nvPr/>
            </p:nvSpPr>
            <p:spPr>
              <a:xfrm>
                <a:off x="4023919" y="3766409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0"/>
              <p:cNvSpPr/>
              <p:nvPr/>
            </p:nvSpPr>
            <p:spPr>
              <a:xfrm>
                <a:off x="4039051" y="3776115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0" y="376"/>
                      <a:pt x="0" y="823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40"/>
            <p:cNvGrpSpPr/>
            <p:nvPr/>
          </p:nvGrpSpPr>
          <p:grpSpPr>
            <a:xfrm>
              <a:off x="1676904" y="3141249"/>
              <a:ext cx="63780" cy="54631"/>
              <a:chOff x="3973882" y="3779449"/>
              <a:chExt cx="37776" cy="32357"/>
            </a:xfrm>
          </p:grpSpPr>
          <p:sp>
            <p:nvSpPr>
              <p:cNvPr id="1493" name="Google Shape;1493;p40"/>
              <p:cNvSpPr/>
              <p:nvPr/>
            </p:nvSpPr>
            <p:spPr>
              <a:xfrm>
                <a:off x="3973882" y="3779449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4" y="605"/>
                    </a:cubicBezTo>
                    <a:cubicBezTo>
                      <a:pt x="0" y="1899"/>
                      <a:pt x="919" y="4113"/>
                      <a:pt x="2746" y="4113"/>
                    </a:cubicBezTo>
                    <a:cubicBezTo>
                      <a:pt x="3883" y="4113"/>
                      <a:pt x="4802" y="3194"/>
                      <a:pt x="4802" y="2069"/>
                    </a:cubicBezTo>
                    <a:cubicBezTo>
                      <a:pt x="4802" y="824"/>
                      <a:pt x="3787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3989006" y="378915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0" y="375"/>
                      <a:pt x="0" y="823"/>
                    </a:cubicBezTo>
                    <a:cubicBezTo>
                      <a:pt x="0" y="1282"/>
                      <a:pt x="363" y="1657"/>
                      <a:pt x="823" y="1657"/>
                    </a:cubicBezTo>
                    <a:cubicBezTo>
                      <a:pt x="1283" y="1657"/>
                      <a:pt x="1658" y="1282"/>
                      <a:pt x="1658" y="823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5" name="Google Shape;1495;p40"/>
            <p:cNvGrpSpPr/>
            <p:nvPr/>
          </p:nvGrpSpPr>
          <p:grpSpPr>
            <a:xfrm>
              <a:off x="1844927" y="3240153"/>
              <a:ext cx="63780" cy="54671"/>
              <a:chOff x="4073398" y="3838028"/>
              <a:chExt cx="37776" cy="32380"/>
            </a:xfrm>
          </p:grpSpPr>
          <p:sp>
            <p:nvSpPr>
              <p:cNvPr id="1496" name="Google Shape;1496;p40"/>
              <p:cNvSpPr/>
              <p:nvPr/>
            </p:nvSpPr>
            <p:spPr>
              <a:xfrm>
                <a:off x="4073398" y="3838028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1"/>
                    </a:moveTo>
                    <a:cubicBezTo>
                      <a:pt x="2231" y="1"/>
                      <a:pt x="1714" y="189"/>
                      <a:pt x="1295" y="609"/>
                    </a:cubicBezTo>
                    <a:cubicBezTo>
                      <a:pt x="0" y="1891"/>
                      <a:pt x="920" y="4105"/>
                      <a:pt x="2746" y="4117"/>
                    </a:cubicBezTo>
                    <a:cubicBezTo>
                      <a:pt x="3883" y="4105"/>
                      <a:pt x="4803" y="3185"/>
                      <a:pt x="4803" y="2060"/>
                    </a:cubicBezTo>
                    <a:cubicBezTo>
                      <a:pt x="4803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0"/>
              <p:cNvSpPr/>
              <p:nvPr/>
            </p:nvSpPr>
            <p:spPr>
              <a:xfrm>
                <a:off x="4088428" y="3847663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6" y="1"/>
                      <a:pt x="1" y="376"/>
                      <a:pt x="1" y="835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35"/>
                    </a:cubicBezTo>
                    <a:cubicBezTo>
                      <a:pt x="1658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8" name="Google Shape;1498;p40"/>
            <p:cNvGrpSpPr/>
            <p:nvPr/>
          </p:nvGrpSpPr>
          <p:grpSpPr>
            <a:xfrm>
              <a:off x="2299569" y="3757593"/>
              <a:ext cx="63740" cy="54644"/>
              <a:chOff x="4342672" y="4144496"/>
              <a:chExt cx="37752" cy="32364"/>
            </a:xfrm>
          </p:grpSpPr>
          <p:sp>
            <p:nvSpPr>
              <p:cNvPr id="1499" name="Google Shape;1499;p40"/>
              <p:cNvSpPr/>
              <p:nvPr/>
            </p:nvSpPr>
            <p:spPr>
              <a:xfrm>
                <a:off x="4342672" y="4144496"/>
                <a:ext cx="37752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115" extrusionOk="0">
                    <a:moveTo>
                      <a:pt x="2729" y="1"/>
                    </a:moveTo>
                    <a:cubicBezTo>
                      <a:pt x="2224" y="1"/>
                      <a:pt x="1710" y="188"/>
                      <a:pt x="1291" y="606"/>
                    </a:cubicBezTo>
                    <a:cubicBezTo>
                      <a:pt x="1" y="1897"/>
                      <a:pt x="912" y="4114"/>
                      <a:pt x="2740" y="4114"/>
                    </a:cubicBezTo>
                    <a:cubicBezTo>
                      <a:pt x="2745" y="4114"/>
                      <a:pt x="2750" y="4114"/>
                      <a:pt x="2755" y="4114"/>
                    </a:cubicBezTo>
                    <a:cubicBezTo>
                      <a:pt x="3880" y="4114"/>
                      <a:pt x="4800" y="3195"/>
                      <a:pt x="4800" y="2058"/>
                    </a:cubicBezTo>
                    <a:cubicBezTo>
                      <a:pt x="4800" y="822"/>
                      <a:pt x="3785" y="1"/>
                      <a:pt x="272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0"/>
              <p:cNvSpPr/>
              <p:nvPr/>
            </p:nvSpPr>
            <p:spPr>
              <a:xfrm>
                <a:off x="4355586" y="4154209"/>
                <a:ext cx="15227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8" extrusionOk="0">
                    <a:moveTo>
                      <a:pt x="1101" y="0"/>
                    </a:moveTo>
                    <a:cubicBezTo>
                      <a:pt x="363" y="0"/>
                      <a:pt x="0" y="895"/>
                      <a:pt x="520" y="1416"/>
                    </a:cubicBezTo>
                    <a:cubicBezTo>
                      <a:pt x="688" y="1583"/>
                      <a:pt x="893" y="1657"/>
                      <a:pt x="1096" y="1657"/>
                    </a:cubicBezTo>
                    <a:cubicBezTo>
                      <a:pt x="1523" y="1657"/>
                      <a:pt x="1936" y="1324"/>
                      <a:pt x="1936" y="823"/>
                    </a:cubicBezTo>
                    <a:cubicBezTo>
                      <a:pt x="1936" y="375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40"/>
            <p:cNvGrpSpPr/>
            <p:nvPr/>
          </p:nvGrpSpPr>
          <p:grpSpPr>
            <a:xfrm>
              <a:off x="2407144" y="3609648"/>
              <a:ext cx="63794" cy="54644"/>
              <a:chOff x="4406386" y="4056872"/>
              <a:chExt cx="37783" cy="32364"/>
            </a:xfrm>
          </p:grpSpPr>
          <p:sp>
            <p:nvSpPr>
              <p:cNvPr id="1502" name="Google Shape;1502;p40"/>
              <p:cNvSpPr/>
              <p:nvPr/>
            </p:nvSpPr>
            <p:spPr>
              <a:xfrm>
                <a:off x="4406386" y="4056872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3" y="1"/>
                    </a:moveTo>
                    <a:cubicBezTo>
                      <a:pt x="2228" y="1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0"/>
              <p:cNvSpPr/>
              <p:nvPr/>
            </p:nvSpPr>
            <p:spPr>
              <a:xfrm>
                <a:off x="4419332" y="4066577"/>
                <a:ext cx="15227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5" extrusionOk="0">
                    <a:moveTo>
                      <a:pt x="1123" y="1"/>
                    </a:moveTo>
                    <a:cubicBezTo>
                      <a:pt x="1115" y="1"/>
                      <a:pt x="1108" y="1"/>
                      <a:pt x="1101" y="1"/>
                    </a:cubicBezTo>
                    <a:cubicBezTo>
                      <a:pt x="363" y="1"/>
                      <a:pt x="0" y="884"/>
                      <a:pt x="520" y="1404"/>
                    </a:cubicBezTo>
                    <a:cubicBezTo>
                      <a:pt x="689" y="1577"/>
                      <a:pt x="898" y="1655"/>
                      <a:pt x="1103" y="1655"/>
                    </a:cubicBezTo>
                    <a:cubicBezTo>
                      <a:pt x="1528" y="1655"/>
                      <a:pt x="1936" y="1322"/>
                      <a:pt x="1936" y="824"/>
                    </a:cubicBezTo>
                    <a:cubicBezTo>
                      <a:pt x="1936" y="371"/>
                      <a:pt x="1572" y="1"/>
                      <a:pt x="11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4" name="Google Shape;1504;p40"/>
            <p:cNvGrpSpPr/>
            <p:nvPr/>
          </p:nvGrpSpPr>
          <p:grpSpPr>
            <a:xfrm>
              <a:off x="2201210" y="3927713"/>
              <a:ext cx="63794" cy="54631"/>
              <a:chOff x="4284416" y="4245254"/>
              <a:chExt cx="37783" cy="32357"/>
            </a:xfrm>
          </p:grpSpPr>
          <p:sp>
            <p:nvSpPr>
              <p:cNvPr id="1505" name="Google Shape;1505;p40"/>
              <p:cNvSpPr/>
              <p:nvPr/>
            </p:nvSpPr>
            <p:spPr>
              <a:xfrm>
                <a:off x="4284416" y="4245254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0"/>
              <p:cNvSpPr/>
              <p:nvPr/>
            </p:nvSpPr>
            <p:spPr>
              <a:xfrm>
                <a:off x="4299548" y="4254959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0" y="364"/>
                      <a:pt x="0" y="823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40"/>
            <p:cNvGrpSpPr/>
            <p:nvPr/>
          </p:nvGrpSpPr>
          <p:grpSpPr>
            <a:xfrm>
              <a:off x="2090859" y="4072922"/>
              <a:ext cx="63780" cy="54644"/>
              <a:chOff x="4219057" y="4331258"/>
              <a:chExt cx="37776" cy="32364"/>
            </a:xfrm>
          </p:grpSpPr>
          <p:sp>
            <p:nvSpPr>
              <p:cNvPr id="1508" name="Google Shape;1508;p40"/>
              <p:cNvSpPr/>
              <p:nvPr/>
            </p:nvSpPr>
            <p:spPr>
              <a:xfrm>
                <a:off x="4219057" y="4331258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0"/>
              <p:cNvSpPr/>
              <p:nvPr/>
            </p:nvSpPr>
            <p:spPr>
              <a:xfrm>
                <a:off x="4231995" y="4340971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13" y="0"/>
                    </a:moveTo>
                    <a:cubicBezTo>
                      <a:pt x="363" y="0"/>
                      <a:pt x="1" y="895"/>
                      <a:pt x="521" y="1416"/>
                    </a:cubicBezTo>
                    <a:cubicBezTo>
                      <a:pt x="688" y="1583"/>
                      <a:pt x="894" y="1657"/>
                      <a:pt x="1096" y="1657"/>
                    </a:cubicBezTo>
                    <a:cubicBezTo>
                      <a:pt x="1524" y="1657"/>
                      <a:pt x="1936" y="1324"/>
                      <a:pt x="1936" y="823"/>
                    </a:cubicBezTo>
                    <a:cubicBezTo>
                      <a:pt x="1936" y="375"/>
                      <a:pt x="1561" y="0"/>
                      <a:pt x="11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40"/>
            <p:cNvGrpSpPr/>
            <p:nvPr/>
          </p:nvGrpSpPr>
          <p:grpSpPr>
            <a:xfrm>
              <a:off x="2065642" y="3752852"/>
              <a:ext cx="56556" cy="48456"/>
              <a:chOff x="4204122" y="4141688"/>
              <a:chExt cx="33497" cy="28699"/>
            </a:xfrm>
          </p:grpSpPr>
          <p:sp>
            <p:nvSpPr>
              <p:cNvPr id="1511" name="Google Shape;1511;p40"/>
              <p:cNvSpPr/>
              <p:nvPr/>
            </p:nvSpPr>
            <p:spPr>
              <a:xfrm>
                <a:off x="4204122" y="4141688"/>
                <a:ext cx="33497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9" extrusionOk="0">
                    <a:moveTo>
                      <a:pt x="2427" y="1"/>
                    </a:moveTo>
                    <a:cubicBezTo>
                      <a:pt x="1979" y="1"/>
                      <a:pt x="1522" y="168"/>
                      <a:pt x="1149" y="540"/>
                    </a:cubicBezTo>
                    <a:cubicBezTo>
                      <a:pt x="0" y="1677"/>
                      <a:pt x="811" y="3649"/>
                      <a:pt x="2432" y="3649"/>
                    </a:cubicBezTo>
                    <a:cubicBezTo>
                      <a:pt x="3448" y="3649"/>
                      <a:pt x="4258" y="2826"/>
                      <a:pt x="4258" y="1822"/>
                    </a:cubicBezTo>
                    <a:cubicBezTo>
                      <a:pt x="4258" y="726"/>
                      <a:pt x="3363" y="1"/>
                      <a:pt x="24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0"/>
              <p:cNvSpPr/>
              <p:nvPr/>
            </p:nvSpPr>
            <p:spPr>
              <a:xfrm>
                <a:off x="4216965" y="4151259"/>
                <a:ext cx="11042" cy="9399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195" extrusionOk="0">
                    <a:moveTo>
                      <a:pt x="799" y="0"/>
                    </a:moveTo>
                    <a:cubicBezTo>
                      <a:pt x="266" y="0"/>
                      <a:pt x="0" y="641"/>
                      <a:pt x="375" y="1016"/>
                    </a:cubicBezTo>
                    <a:cubicBezTo>
                      <a:pt x="498" y="1139"/>
                      <a:pt x="650" y="1195"/>
                      <a:pt x="799" y="1195"/>
                    </a:cubicBezTo>
                    <a:cubicBezTo>
                      <a:pt x="1103" y="1195"/>
                      <a:pt x="1395" y="963"/>
                      <a:pt x="1404" y="605"/>
                    </a:cubicBezTo>
                    <a:cubicBezTo>
                      <a:pt x="1404" y="278"/>
                      <a:pt x="1137" y="0"/>
                      <a:pt x="79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3" name="Google Shape;1513;p40"/>
            <p:cNvGrpSpPr/>
            <p:nvPr/>
          </p:nvGrpSpPr>
          <p:grpSpPr>
            <a:xfrm>
              <a:off x="2230132" y="3520159"/>
              <a:ext cx="65706" cy="56264"/>
              <a:chOff x="4301546" y="4003869"/>
              <a:chExt cx="38916" cy="33324"/>
            </a:xfrm>
          </p:grpSpPr>
          <p:sp>
            <p:nvSpPr>
              <p:cNvPr id="1514" name="Google Shape;1514;p40"/>
              <p:cNvSpPr/>
              <p:nvPr/>
            </p:nvSpPr>
            <p:spPr>
              <a:xfrm>
                <a:off x="4301546" y="4003869"/>
                <a:ext cx="38916" cy="33324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4237" extrusionOk="0">
                    <a:moveTo>
                      <a:pt x="2818" y="1"/>
                    </a:moveTo>
                    <a:cubicBezTo>
                      <a:pt x="2295" y="1"/>
                      <a:pt x="1763" y="196"/>
                      <a:pt x="1331" y="631"/>
                    </a:cubicBezTo>
                    <a:cubicBezTo>
                      <a:pt x="0" y="1962"/>
                      <a:pt x="944" y="4236"/>
                      <a:pt x="2831" y="4236"/>
                    </a:cubicBezTo>
                    <a:cubicBezTo>
                      <a:pt x="3992" y="4236"/>
                      <a:pt x="4948" y="3293"/>
                      <a:pt x="4948" y="2119"/>
                    </a:cubicBezTo>
                    <a:cubicBezTo>
                      <a:pt x="4948" y="845"/>
                      <a:pt x="3905" y="1"/>
                      <a:pt x="2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0"/>
              <p:cNvSpPr/>
              <p:nvPr/>
            </p:nvSpPr>
            <p:spPr>
              <a:xfrm>
                <a:off x="4314389" y="4013590"/>
                <a:ext cx="16469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780" extrusionOk="0">
                    <a:moveTo>
                      <a:pt x="1220" y="0"/>
                    </a:moveTo>
                    <a:cubicBezTo>
                      <a:pt x="1213" y="0"/>
                      <a:pt x="1205" y="0"/>
                      <a:pt x="1198" y="0"/>
                    </a:cubicBezTo>
                    <a:cubicBezTo>
                      <a:pt x="400" y="0"/>
                      <a:pt x="0" y="956"/>
                      <a:pt x="569" y="1512"/>
                    </a:cubicBezTo>
                    <a:cubicBezTo>
                      <a:pt x="750" y="1697"/>
                      <a:pt x="974" y="1780"/>
                      <a:pt x="1194" y="1780"/>
                    </a:cubicBezTo>
                    <a:cubicBezTo>
                      <a:pt x="1652" y="1780"/>
                      <a:pt x="2093" y="1422"/>
                      <a:pt x="2093" y="883"/>
                    </a:cubicBezTo>
                    <a:cubicBezTo>
                      <a:pt x="2093" y="395"/>
                      <a:pt x="1706" y="0"/>
                      <a:pt x="12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40"/>
            <p:cNvGrpSpPr/>
            <p:nvPr/>
          </p:nvGrpSpPr>
          <p:grpSpPr>
            <a:xfrm>
              <a:off x="2076716" y="3386437"/>
              <a:ext cx="61709" cy="52958"/>
              <a:chOff x="4210681" y="3924669"/>
              <a:chExt cx="36549" cy="31366"/>
            </a:xfrm>
          </p:grpSpPr>
          <p:sp>
            <p:nvSpPr>
              <p:cNvPr id="1517" name="Google Shape;1517;p40"/>
              <p:cNvSpPr/>
              <p:nvPr/>
            </p:nvSpPr>
            <p:spPr>
              <a:xfrm>
                <a:off x="4210681" y="3924669"/>
                <a:ext cx="36549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3988" extrusionOk="0">
                    <a:moveTo>
                      <a:pt x="2642" y="0"/>
                    </a:moveTo>
                    <a:cubicBezTo>
                      <a:pt x="2152" y="0"/>
                      <a:pt x="1654" y="182"/>
                      <a:pt x="1247" y="589"/>
                    </a:cubicBezTo>
                    <a:cubicBezTo>
                      <a:pt x="1" y="1847"/>
                      <a:pt x="884" y="3988"/>
                      <a:pt x="2662" y="3988"/>
                    </a:cubicBezTo>
                    <a:cubicBezTo>
                      <a:pt x="3751" y="3976"/>
                      <a:pt x="4646" y="3093"/>
                      <a:pt x="4646" y="1992"/>
                    </a:cubicBezTo>
                    <a:cubicBezTo>
                      <a:pt x="4646" y="797"/>
                      <a:pt x="3665" y="0"/>
                      <a:pt x="26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0"/>
              <p:cNvSpPr/>
              <p:nvPr/>
            </p:nvSpPr>
            <p:spPr>
              <a:xfrm>
                <a:off x="4225625" y="3934335"/>
                <a:ext cx="11994" cy="1199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525" extrusionOk="0">
                    <a:moveTo>
                      <a:pt x="762" y="1"/>
                    </a:moveTo>
                    <a:cubicBezTo>
                      <a:pt x="339" y="1"/>
                      <a:pt x="0" y="339"/>
                      <a:pt x="0" y="763"/>
                    </a:cubicBezTo>
                    <a:cubicBezTo>
                      <a:pt x="0" y="1186"/>
                      <a:pt x="339" y="1525"/>
                      <a:pt x="762" y="1525"/>
                    </a:cubicBezTo>
                    <a:cubicBezTo>
                      <a:pt x="1173" y="1525"/>
                      <a:pt x="1524" y="1186"/>
                      <a:pt x="1524" y="763"/>
                    </a:cubicBezTo>
                    <a:cubicBezTo>
                      <a:pt x="1524" y="339"/>
                      <a:pt x="1173" y="1"/>
                      <a:pt x="762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40"/>
            <p:cNvGrpSpPr/>
            <p:nvPr/>
          </p:nvGrpSpPr>
          <p:grpSpPr>
            <a:xfrm>
              <a:off x="1700355" y="2887017"/>
              <a:ext cx="53183" cy="45574"/>
              <a:chOff x="3987771" y="3628874"/>
              <a:chExt cx="31499" cy="26993"/>
            </a:xfrm>
          </p:grpSpPr>
          <p:sp>
            <p:nvSpPr>
              <p:cNvPr id="1520" name="Google Shape;1520;p40"/>
              <p:cNvSpPr/>
              <p:nvPr/>
            </p:nvSpPr>
            <p:spPr>
              <a:xfrm>
                <a:off x="3987771" y="3628874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84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32"/>
                      <a:pt x="2299" y="3432"/>
                    </a:cubicBezTo>
                    <a:cubicBezTo>
                      <a:pt x="3242" y="3419"/>
                      <a:pt x="4004" y="2657"/>
                      <a:pt x="4004" y="1714"/>
                    </a:cubicBezTo>
                    <a:cubicBezTo>
                      <a:pt x="4004" y="682"/>
                      <a:pt x="3162" y="0"/>
                      <a:pt x="22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0"/>
              <p:cNvSpPr/>
              <p:nvPr/>
            </p:nvSpPr>
            <p:spPr>
              <a:xfrm>
                <a:off x="4000709" y="3638540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9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40"/>
            <p:cNvGrpSpPr/>
            <p:nvPr/>
          </p:nvGrpSpPr>
          <p:grpSpPr>
            <a:xfrm>
              <a:off x="1868537" y="3134875"/>
              <a:ext cx="53024" cy="45415"/>
              <a:chOff x="4087382" y="3775674"/>
              <a:chExt cx="31405" cy="26898"/>
            </a:xfrm>
          </p:grpSpPr>
          <p:sp>
            <p:nvSpPr>
              <p:cNvPr id="1523" name="Google Shape;1523;p40"/>
              <p:cNvSpPr/>
              <p:nvPr/>
            </p:nvSpPr>
            <p:spPr>
              <a:xfrm>
                <a:off x="4087382" y="3775674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50" y="3420"/>
                      <a:pt x="2275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0"/>
              <p:cNvSpPr/>
              <p:nvPr/>
            </p:nvSpPr>
            <p:spPr>
              <a:xfrm>
                <a:off x="4101460" y="3785348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5" name="Google Shape;1525;p40"/>
            <p:cNvGrpSpPr/>
            <p:nvPr/>
          </p:nvGrpSpPr>
          <p:grpSpPr>
            <a:xfrm>
              <a:off x="1921708" y="3271572"/>
              <a:ext cx="53024" cy="45428"/>
              <a:chOff x="4118873" y="3856637"/>
              <a:chExt cx="31405" cy="26906"/>
            </a:xfrm>
          </p:grpSpPr>
          <p:sp>
            <p:nvSpPr>
              <p:cNvPr id="1526" name="Google Shape;1526;p40"/>
              <p:cNvSpPr/>
              <p:nvPr/>
            </p:nvSpPr>
            <p:spPr>
              <a:xfrm>
                <a:off x="4118873" y="3856637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0"/>
              <p:cNvSpPr/>
              <p:nvPr/>
            </p:nvSpPr>
            <p:spPr>
              <a:xfrm>
                <a:off x="4133046" y="3866310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9" y="1"/>
                      <a:pt x="1" y="218"/>
                      <a:pt x="1" y="484"/>
                    </a:cubicBezTo>
                    <a:cubicBezTo>
                      <a:pt x="1" y="751"/>
                      <a:pt x="219" y="968"/>
                      <a:pt x="485" y="968"/>
                    </a:cubicBezTo>
                    <a:cubicBezTo>
                      <a:pt x="751" y="968"/>
                      <a:pt x="969" y="751"/>
                      <a:pt x="969" y="484"/>
                    </a:cubicBezTo>
                    <a:cubicBezTo>
                      <a:pt x="969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8" name="Google Shape;1528;p40"/>
            <p:cNvGrpSpPr/>
            <p:nvPr/>
          </p:nvGrpSpPr>
          <p:grpSpPr>
            <a:xfrm>
              <a:off x="2005566" y="2904997"/>
              <a:ext cx="53183" cy="45428"/>
              <a:chOff x="4168541" y="3639523"/>
              <a:chExt cx="31499" cy="26906"/>
            </a:xfrm>
          </p:grpSpPr>
          <p:sp>
            <p:nvSpPr>
              <p:cNvPr id="1529" name="Google Shape;1529;p40"/>
              <p:cNvSpPr/>
              <p:nvPr/>
            </p:nvSpPr>
            <p:spPr>
              <a:xfrm>
                <a:off x="4168541" y="3639523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84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2"/>
                      <a:pt x="774" y="3420"/>
                      <a:pt x="2298" y="3420"/>
                    </a:cubicBezTo>
                    <a:cubicBezTo>
                      <a:pt x="3242" y="3420"/>
                      <a:pt x="4004" y="2658"/>
                      <a:pt x="4004" y="1715"/>
                    </a:cubicBezTo>
                    <a:cubicBezTo>
                      <a:pt x="4004" y="683"/>
                      <a:pt x="3162" y="1"/>
                      <a:pt x="22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0"/>
              <p:cNvSpPr/>
              <p:nvPr/>
            </p:nvSpPr>
            <p:spPr>
              <a:xfrm>
                <a:off x="4182713" y="3649197"/>
                <a:ext cx="7716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9" extrusionOk="0">
                    <a:moveTo>
                      <a:pt x="496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96" y="968"/>
                    </a:cubicBezTo>
                    <a:cubicBezTo>
                      <a:pt x="763" y="968"/>
                      <a:pt x="980" y="751"/>
                      <a:pt x="980" y="485"/>
                    </a:cubicBezTo>
                    <a:cubicBezTo>
                      <a:pt x="980" y="218"/>
                      <a:pt x="763" y="1"/>
                      <a:pt x="49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1" name="Google Shape;1531;p40"/>
            <p:cNvGrpSpPr/>
            <p:nvPr/>
          </p:nvGrpSpPr>
          <p:grpSpPr>
            <a:xfrm>
              <a:off x="1663240" y="2489688"/>
              <a:ext cx="53024" cy="45495"/>
              <a:chOff x="3965789" y="3393545"/>
              <a:chExt cx="31405" cy="26945"/>
            </a:xfrm>
          </p:grpSpPr>
          <p:sp>
            <p:nvSpPr>
              <p:cNvPr id="1532" name="Google Shape;1532;p40"/>
              <p:cNvSpPr/>
              <p:nvPr/>
            </p:nvSpPr>
            <p:spPr>
              <a:xfrm>
                <a:off x="3965789" y="3393545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0"/>
                    </a:moveTo>
                    <a:cubicBezTo>
                      <a:pt x="1854" y="0"/>
                      <a:pt x="1426" y="158"/>
                      <a:pt x="1077" y="510"/>
                    </a:cubicBezTo>
                    <a:cubicBezTo>
                      <a:pt x="1" y="1586"/>
                      <a:pt x="763" y="3425"/>
                      <a:pt x="2287" y="3425"/>
                    </a:cubicBezTo>
                    <a:cubicBezTo>
                      <a:pt x="3231" y="3425"/>
                      <a:pt x="3993" y="2663"/>
                      <a:pt x="3993" y="1720"/>
                    </a:cubicBezTo>
                    <a:cubicBezTo>
                      <a:pt x="3993" y="688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3978632" y="3403259"/>
                <a:ext cx="8950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5" extrusionOk="0">
                    <a:moveTo>
                      <a:pt x="654" y="1"/>
                    </a:moveTo>
                    <a:cubicBezTo>
                      <a:pt x="219" y="1"/>
                      <a:pt x="1" y="509"/>
                      <a:pt x="315" y="823"/>
                    </a:cubicBezTo>
                    <a:cubicBezTo>
                      <a:pt x="413" y="921"/>
                      <a:pt x="533" y="964"/>
                      <a:pt x="651" y="964"/>
                    </a:cubicBezTo>
                    <a:cubicBezTo>
                      <a:pt x="899" y="964"/>
                      <a:pt x="1138" y="772"/>
                      <a:pt x="1138" y="485"/>
                    </a:cubicBezTo>
                    <a:cubicBezTo>
                      <a:pt x="1138" y="206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4" name="Google Shape;1534;p40"/>
            <p:cNvGrpSpPr/>
            <p:nvPr/>
          </p:nvGrpSpPr>
          <p:grpSpPr>
            <a:xfrm>
              <a:off x="1594653" y="2654245"/>
              <a:ext cx="53024" cy="45588"/>
              <a:chOff x="3925166" y="3491008"/>
              <a:chExt cx="31405" cy="27001"/>
            </a:xfrm>
          </p:grpSpPr>
          <p:sp>
            <p:nvSpPr>
              <p:cNvPr id="1535" name="Google Shape;1535;p40"/>
              <p:cNvSpPr/>
              <p:nvPr/>
            </p:nvSpPr>
            <p:spPr>
              <a:xfrm>
                <a:off x="3925166" y="3491008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2"/>
                      <a:pt x="763" y="3432"/>
                      <a:pt x="2287" y="3432"/>
                    </a:cubicBezTo>
                    <a:cubicBezTo>
                      <a:pt x="3230" y="3432"/>
                      <a:pt x="3992" y="2658"/>
                      <a:pt x="3992" y="1715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3939339" y="3500682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9" y="1"/>
                      <a:pt x="1" y="218"/>
                      <a:pt x="1" y="485"/>
                    </a:cubicBezTo>
                    <a:cubicBezTo>
                      <a:pt x="1" y="751"/>
                      <a:pt x="219" y="968"/>
                      <a:pt x="485" y="968"/>
                    </a:cubicBezTo>
                    <a:cubicBezTo>
                      <a:pt x="751" y="968"/>
                      <a:pt x="969" y="751"/>
                      <a:pt x="969" y="485"/>
                    </a:cubicBezTo>
                    <a:cubicBezTo>
                      <a:pt x="969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40"/>
            <p:cNvGrpSpPr/>
            <p:nvPr/>
          </p:nvGrpSpPr>
          <p:grpSpPr>
            <a:xfrm>
              <a:off x="1185518" y="2400930"/>
              <a:ext cx="53011" cy="45415"/>
              <a:chOff x="3682845" y="3340976"/>
              <a:chExt cx="31397" cy="26898"/>
            </a:xfrm>
          </p:grpSpPr>
          <p:sp>
            <p:nvSpPr>
              <p:cNvPr id="1538" name="Google Shape;1538;p40"/>
              <p:cNvSpPr/>
              <p:nvPr/>
            </p:nvSpPr>
            <p:spPr>
              <a:xfrm>
                <a:off x="3682845" y="3340976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3695783" y="3350650"/>
                <a:ext cx="8856" cy="764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2" extrusionOk="0">
                    <a:moveTo>
                      <a:pt x="641" y="0"/>
                    </a:moveTo>
                    <a:cubicBezTo>
                      <a:pt x="206" y="0"/>
                      <a:pt x="0" y="520"/>
                      <a:pt x="303" y="823"/>
                    </a:cubicBezTo>
                    <a:cubicBezTo>
                      <a:pt x="401" y="926"/>
                      <a:pt x="524" y="972"/>
                      <a:pt x="643" y="972"/>
                    </a:cubicBezTo>
                    <a:cubicBezTo>
                      <a:pt x="890" y="972"/>
                      <a:pt x="1125" y="777"/>
                      <a:pt x="1125" y="484"/>
                    </a:cubicBezTo>
                    <a:cubicBezTo>
                      <a:pt x="1125" y="218"/>
                      <a:pt x="907" y="0"/>
                      <a:pt x="6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0" name="Google Shape;1540;p40"/>
            <p:cNvGrpSpPr/>
            <p:nvPr/>
          </p:nvGrpSpPr>
          <p:grpSpPr>
            <a:xfrm>
              <a:off x="1375545" y="2422456"/>
              <a:ext cx="53183" cy="45574"/>
              <a:chOff x="3795393" y="3353725"/>
              <a:chExt cx="31499" cy="26993"/>
            </a:xfrm>
          </p:grpSpPr>
          <p:sp>
            <p:nvSpPr>
              <p:cNvPr id="1541" name="Google Shape;1541;p40"/>
              <p:cNvSpPr/>
              <p:nvPr/>
            </p:nvSpPr>
            <p:spPr>
              <a:xfrm>
                <a:off x="3795393" y="3353725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5" y="3432"/>
                      <a:pt x="2299" y="3432"/>
                    </a:cubicBezTo>
                    <a:cubicBezTo>
                      <a:pt x="3242" y="3432"/>
                      <a:pt x="4005" y="2658"/>
                      <a:pt x="4005" y="1714"/>
                    </a:cubicBezTo>
                    <a:cubicBezTo>
                      <a:pt x="4005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3809668" y="3363399"/>
                <a:ext cx="7613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8" extrusionOk="0">
                    <a:moveTo>
                      <a:pt x="484" y="0"/>
                    </a:moveTo>
                    <a:cubicBezTo>
                      <a:pt x="206" y="0"/>
                      <a:pt x="0" y="218"/>
                      <a:pt x="0" y="484"/>
                    </a:cubicBezTo>
                    <a:cubicBezTo>
                      <a:pt x="0" y="750"/>
                      <a:pt x="206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3" name="Google Shape;1543;p40"/>
            <p:cNvGrpSpPr/>
            <p:nvPr/>
          </p:nvGrpSpPr>
          <p:grpSpPr>
            <a:xfrm>
              <a:off x="2019695" y="4126889"/>
              <a:ext cx="65719" cy="56251"/>
              <a:chOff x="4176909" y="4363221"/>
              <a:chExt cx="38924" cy="33316"/>
            </a:xfrm>
          </p:grpSpPr>
          <p:sp>
            <p:nvSpPr>
              <p:cNvPr id="1544" name="Google Shape;1544;p40"/>
              <p:cNvSpPr/>
              <p:nvPr/>
            </p:nvSpPr>
            <p:spPr>
              <a:xfrm>
                <a:off x="4176909" y="4363221"/>
                <a:ext cx="38924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236" extrusionOk="0">
                    <a:moveTo>
                      <a:pt x="2823" y="0"/>
                    </a:moveTo>
                    <a:cubicBezTo>
                      <a:pt x="2301" y="0"/>
                      <a:pt x="1767" y="195"/>
                      <a:pt x="1331" y="631"/>
                    </a:cubicBezTo>
                    <a:cubicBezTo>
                      <a:pt x="1" y="1961"/>
                      <a:pt x="944" y="4236"/>
                      <a:pt x="2831" y="4236"/>
                    </a:cubicBezTo>
                    <a:cubicBezTo>
                      <a:pt x="4005" y="4236"/>
                      <a:pt x="4948" y="3292"/>
                      <a:pt x="4948" y="2119"/>
                    </a:cubicBezTo>
                    <a:cubicBezTo>
                      <a:pt x="4948" y="844"/>
                      <a:pt x="3911" y="0"/>
                      <a:pt x="2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4192230" y="4372934"/>
                <a:ext cx="13897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79" extrusionOk="0">
                    <a:moveTo>
                      <a:pt x="883" y="1"/>
                    </a:moveTo>
                    <a:cubicBezTo>
                      <a:pt x="399" y="1"/>
                      <a:pt x="0" y="400"/>
                      <a:pt x="0" y="896"/>
                    </a:cubicBezTo>
                    <a:cubicBezTo>
                      <a:pt x="0" y="1380"/>
                      <a:pt x="399" y="1779"/>
                      <a:pt x="883" y="1779"/>
                    </a:cubicBezTo>
                    <a:cubicBezTo>
                      <a:pt x="1379" y="1779"/>
                      <a:pt x="1766" y="1380"/>
                      <a:pt x="1766" y="896"/>
                    </a:cubicBezTo>
                    <a:cubicBezTo>
                      <a:pt x="1766" y="400"/>
                      <a:pt x="1379" y="1"/>
                      <a:pt x="88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6" name="Google Shape;1546;p40"/>
            <p:cNvGrpSpPr/>
            <p:nvPr/>
          </p:nvGrpSpPr>
          <p:grpSpPr>
            <a:xfrm>
              <a:off x="2102903" y="3526560"/>
              <a:ext cx="56663" cy="48576"/>
              <a:chOff x="4226191" y="4007660"/>
              <a:chExt cx="33560" cy="28770"/>
            </a:xfrm>
          </p:grpSpPr>
          <p:sp>
            <p:nvSpPr>
              <p:cNvPr id="1547" name="Google Shape;1547;p40"/>
              <p:cNvSpPr/>
              <p:nvPr/>
            </p:nvSpPr>
            <p:spPr>
              <a:xfrm>
                <a:off x="4226191" y="4007660"/>
                <a:ext cx="33560" cy="2877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3658" extrusionOk="0">
                    <a:moveTo>
                      <a:pt x="2427" y="1"/>
                    </a:moveTo>
                    <a:cubicBezTo>
                      <a:pt x="1980" y="1"/>
                      <a:pt x="1524" y="167"/>
                      <a:pt x="1150" y="537"/>
                    </a:cubicBezTo>
                    <a:cubicBezTo>
                      <a:pt x="1" y="1686"/>
                      <a:pt x="811" y="3645"/>
                      <a:pt x="2444" y="3658"/>
                    </a:cubicBezTo>
                    <a:cubicBezTo>
                      <a:pt x="3436" y="3645"/>
                      <a:pt x="4259" y="2835"/>
                      <a:pt x="4259" y="1843"/>
                    </a:cubicBezTo>
                    <a:cubicBezTo>
                      <a:pt x="4267" y="736"/>
                      <a:pt x="3369" y="1"/>
                      <a:pt x="24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0"/>
              <p:cNvSpPr/>
              <p:nvPr/>
            </p:nvSpPr>
            <p:spPr>
              <a:xfrm>
                <a:off x="4239129" y="4017397"/>
                <a:ext cx="10948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93" extrusionOk="0">
                    <a:moveTo>
                      <a:pt x="787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7" y="1138"/>
                      <a:pt x="647" y="1192"/>
                      <a:pt x="794" y="1192"/>
                    </a:cubicBezTo>
                    <a:cubicBezTo>
                      <a:pt x="1099" y="1192"/>
                      <a:pt x="1392" y="957"/>
                      <a:pt x="1392" y="605"/>
                    </a:cubicBezTo>
                    <a:cubicBezTo>
                      <a:pt x="1392" y="266"/>
                      <a:pt x="1126" y="0"/>
                      <a:pt x="78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9" name="Google Shape;1549;p40"/>
            <p:cNvGrpSpPr/>
            <p:nvPr/>
          </p:nvGrpSpPr>
          <p:grpSpPr>
            <a:xfrm>
              <a:off x="1041903" y="2461829"/>
              <a:ext cx="56716" cy="48456"/>
              <a:chOff x="3597785" y="3377045"/>
              <a:chExt cx="33591" cy="28699"/>
            </a:xfrm>
          </p:grpSpPr>
          <p:sp>
            <p:nvSpPr>
              <p:cNvPr id="1550" name="Google Shape;1550;p40"/>
              <p:cNvSpPr/>
              <p:nvPr/>
            </p:nvSpPr>
            <p:spPr>
              <a:xfrm>
                <a:off x="3597785" y="3377045"/>
                <a:ext cx="33591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49" extrusionOk="0">
                    <a:moveTo>
                      <a:pt x="2428" y="0"/>
                    </a:moveTo>
                    <a:cubicBezTo>
                      <a:pt x="1979" y="0"/>
                      <a:pt x="1522" y="167"/>
                      <a:pt x="1150" y="539"/>
                    </a:cubicBezTo>
                    <a:cubicBezTo>
                      <a:pt x="0" y="1676"/>
                      <a:pt x="811" y="3648"/>
                      <a:pt x="2444" y="3648"/>
                    </a:cubicBezTo>
                    <a:cubicBezTo>
                      <a:pt x="3448" y="3648"/>
                      <a:pt x="4259" y="2826"/>
                      <a:pt x="4271" y="1822"/>
                    </a:cubicBezTo>
                    <a:cubicBezTo>
                      <a:pt x="4262" y="726"/>
                      <a:pt x="3364" y="0"/>
                      <a:pt x="24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3612343" y="3386703"/>
                <a:ext cx="9328" cy="9336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4"/>
                    </a:cubicBezTo>
                    <a:cubicBezTo>
                      <a:pt x="0" y="920"/>
                      <a:pt x="266" y="1186"/>
                      <a:pt x="593" y="1186"/>
                    </a:cubicBezTo>
                    <a:cubicBezTo>
                      <a:pt x="920" y="1186"/>
                      <a:pt x="1186" y="920"/>
                      <a:pt x="1186" y="594"/>
                    </a:cubicBezTo>
                    <a:cubicBezTo>
                      <a:pt x="1186" y="267"/>
                      <a:pt x="920" y="1"/>
                      <a:pt x="59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2" name="Google Shape;1552;p40"/>
            <p:cNvGrpSpPr/>
            <p:nvPr/>
          </p:nvGrpSpPr>
          <p:grpSpPr>
            <a:xfrm>
              <a:off x="1531682" y="2956109"/>
              <a:ext cx="56716" cy="48443"/>
              <a:chOff x="3887870" y="3669796"/>
              <a:chExt cx="33591" cy="28692"/>
            </a:xfrm>
          </p:grpSpPr>
          <p:sp>
            <p:nvSpPr>
              <p:cNvPr id="1553" name="Google Shape;1553;p40"/>
              <p:cNvSpPr/>
              <p:nvPr/>
            </p:nvSpPr>
            <p:spPr>
              <a:xfrm>
                <a:off x="3887870" y="3669796"/>
                <a:ext cx="33591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48" extrusionOk="0">
                    <a:moveTo>
                      <a:pt x="2431" y="0"/>
                    </a:moveTo>
                    <a:cubicBezTo>
                      <a:pt x="1981" y="0"/>
                      <a:pt x="1522" y="167"/>
                      <a:pt x="1150" y="539"/>
                    </a:cubicBezTo>
                    <a:cubicBezTo>
                      <a:pt x="1" y="1676"/>
                      <a:pt x="823" y="3648"/>
                      <a:pt x="2444" y="3648"/>
                    </a:cubicBezTo>
                    <a:cubicBezTo>
                      <a:pt x="3448" y="3648"/>
                      <a:pt x="4271" y="2825"/>
                      <a:pt x="4271" y="1821"/>
                    </a:cubicBezTo>
                    <a:cubicBezTo>
                      <a:pt x="4271" y="725"/>
                      <a:pt x="3370" y="0"/>
                      <a:pt x="243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3902428" y="3679454"/>
                <a:ext cx="9422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86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20"/>
                      <a:pt x="266" y="1186"/>
                      <a:pt x="593" y="1186"/>
                    </a:cubicBezTo>
                    <a:cubicBezTo>
                      <a:pt x="932" y="1186"/>
                      <a:pt x="1198" y="920"/>
                      <a:pt x="1198" y="593"/>
                    </a:cubicBezTo>
                    <a:cubicBezTo>
                      <a:pt x="1198" y="267"/>
                      <a:pt x="932" y="1"/>
                      <a:pt x="59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" name="Google Shape;1555;p40"/>
            <p:cNvGrpSpPr/>
            <p:nvPr/>
          </p:nvGrpSpPr>
          <p:grpSpPr>
            <a:xfrm>
              <a:off x="1414254" y="2638403"/>
              <a:ext cx="56556" cy="48576"/>
              <a:chOff x="3818320" y="3481625"/>
              <a:chExt cx="33497" cy="28770"/>
            </a:xfrm>
          </p:grpSpPr>
          <p:sp>
            <p:nvSpPr>
              <p:cNvPr id="1556" name="Google Shape;1556;p40"/>
              <p:cNvSpPr/>
              <p:nvPr/>
            </p:nvSpPr>
            <p:spPr>
              <a:xfrm>
                <a:off x="3818320" y="3481625"/>
                <a:ext cx="33497" cy="287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58" extrusionOk="0">
                    <a:moveTo>
                      <a:pt x="2421" y="1"/>
                    </a:moveTo>
                    <a:cubicBezTo>
                      <a:pt x="1975" y="1"/>
                      <a:pt x="1520" y="166"/>
                      <a:pt x="1150" y="537"/>
                    </a:cubicBezTo>
                    <a:cubicBezTo>
                      <a:pt x="1" y="1686"/>
                      <a:pt x="811" y="3658"/>
                      <a:pt x="2432" y="3658"/>
                    </a:cubicBezTo>
                    <a:cubicBezTo>
                      <a:pt x="3448" y="3658"/>
                      <a:pt x="4259" y="2835"/>
                      <a:pt x="4259" y="1831"/>
                    </a:cubicBezTo>
                    <a:cubicBezTo>
                      <a:pt x="4259" y="732"/>
                      <a:pt x="3359" y="1"/>
                      <a:pt x="24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3831258" y="3491362"/>
                <a:ext cx="10956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92" extrusionOk="0">
                    <a:moveTo>
                      <a:pt x="787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7" y="1137"/>
                      <a:pt x="646" y="1192"/>
                      <a:pt x="792" y="1192"/>
                    </a:cubicBezTo>
                    <a:cubicBezTo>
                      <a:pt x="1098" y="1192"/>
                      <a:pt x="1392" y="953"/>
                      <a:pt x="1392" y="593"/>
                    </a:cubicBezTo>
                    <a:cubicBezTo>
                      <a:pt x="1392" y="266"/>
                      <a:pt x="1126" y="0"/>
                      <a:pt x="78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40"/>
            <p:cNvGrpSpPr/>
            <p:nvPr/>
          </p:nvGrpSpPr>
          <p:grpSpPr>
            <a:xfrm>
              <a:off x="2190613" y="3717835"/>
              <a:ext cx="63302" cy="54246"/>
              <a:chOff x="4278139" y="4120948"/>
              <a:chExt cx="37492" cy="32129"/>
            </a:xfrm>
          </p:grpSpPr>
          <p:sp>
            <p:nvSpPr>
              <p:cNvPr id="1559" name="Google Shape;1559;p40"/>
              <p:cNvSpPr/>
              <p:nvPr/>
            </p:nvSpPr>
            <p:spPr>
              <a:xfrm>
                <a:off x="4278139" y="4120948"/>
                <a:ext cx="37492" cy="32129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085" extrusionOk="0">
                    <a:moveTo>
                      <a:pt x="2708" y="0"/>
                    </a:moveTo>
                    <a:cubicBezTo>
                      <a:pt x="2207" y="0"/>
                      <a:pt x="1697" y="186"/>
                      <a:pt x="1283" y="600"/>
                    </a:cubicBezTo>
                    <a:cubicBezTo>
                      <a:pt x="1" y="1895"/>
                      <a:pt x="908" y="4084"/>
                      <a:pt x="2722" y="4084"/>
                    </a:cubicBezTo>
                    <a:cubicBezTo>
                      <a:pt x="3847" y="4084"/>
                      <a:pt x="4755" y="3177"/>
                      <a:pt x="4767" y="2052"/>
                    </a:cubicBezTo>
                    <a:cubicBezTo>
                      <a:pt x="4767" y="815"/>
                      <a:pt x="3758" y="0"/>
                      <a:pt x="2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4290983" y="4130614"/>
                <a:ext cx="14943" cy="12812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629" extrusionOk="0">
                    <a:moveTo>
                      <a:pt x="1089" y="0"/>
                    </a:moveTo>
                    <a:cubicBezTo>
                      <a:pt x="363" y="0"/>
                      <a:pt x="1" y="883"/>
                      <a:pt x="509" y="1391"/>
                    </a:cubicBezTo>
                    <a:cubicBezTo>
                      <a:pt x="673" y="1555"/>
                      <a:pt x="876" y="1629"/>
                      <a:pt x="1076" y="1629"/>
                    </a:cubicBezTo>
                    <a:cubicBezTo>
                      <a:pt x="1495" y="1629"/>
                      <a:pt x="1900" y="1306"/>
                      <a:pt x="1900" y="823"/>
                    </a:cubicBezTo>
                    <a:cubicBezTo>
                      <a:pt x="1900" y="363"/>
                      <a:pt x="1537" y="0"/>
                      <a:pt x="10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" name="Google Shape;1561;p40"/>
            <p:cNvGrpSpPr/>
            <p:nvPr/>
          </p:nvGrpSpPr>
          <p:grpSpPr>
            <a:xfrm>
              <a:off x="2429958" y="3475448"/>
              <a:ext cx="56556" cy="48443"/>
              <a:chOff x="4419898" y="3977388"/>
              <a:chExt cx="33497" cy="28692"/>
            </a:xfrm>
          </p:grpSpPr>
          <p:sp>
            <p:nvSpPr>
              <p:cNvPr id="1562" name="Google Shape;1562;p40"/>
              <p:cNvSpPr/>
              <p:nvPr/>
            </p:nvSpPr>
            <p:spPr>
              <a:xfrm>
                <a:off x="4419898" y="3977388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6" y="0"/>
                    </a:moveTo>
                    <a:cubicBezTo>
                      <a:pt x="1979" y="0"/>
                      <a:pt x="1522" y="167"/>
                      <a:pt x="1150" y="539"/>
                    </a:cubicBezTo>
                    <a:cubicBezTo>
                      <a:pt x="1" y="1688"/>
                      <a:pt x="811" y="3648"/>
                      <a:pt x="2432" y="3648"/>
                    </a:cubicBezTo>
                    <a:cubicBezTo>
                      <a:pt x="3448" y="3648"/>
                      <a:pt x="4259" y="2837"/>
                      <a:pt x="4259" y="1833"/>
                    </a:cubicBezTo>
                    <a:cubicBezTo>
                      <a:pt x="4259" y="729"/>
                      <a:pt x="3362" y="0"/>
                      <a:pt x="24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4432742" y="3987046"/>
                <a:ext cx="11042" cy="9399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195" extrusionOk="0">
                    <a:moveTo>
                      <a:pt x="799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9" y="1139"/>
                      <a:pt x="650" y="1195"/>
                      <a:pt x="799" y="1195"/>
                    </a:cubicBezTo>
                    <a:cubicBezTo>
                      <a:pt x="1104" y="1195"/>
                      <a:pt x="1396" y="963"/>
                      <a:pt x="1404" y="605"/>
                    </a:cubicBezTo>
                    <a:cubicBezTo>
                      <a:pt x="1404" y="266"/>
                      <a:pt x="1138" y="0"/>
                      <a:pt x="79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4" name="Google Shape;1564;p40"/>
            <p:cNvGrpSpPr/>
            <p:nvPr/>
          </p:nvGrpSpPr>
          <p:grpSpPr>
            <a:xfrm>
              <a:off x="1989339" y="3572188"/>
              <a:ext cx="56556" cy="48562"/>
              <a:chOff x="4158930" y="4034684"/>
              <a:chExt cx="33497" cy="28762"/>
            </a:xfrm>
          </p:grpSpPr>
          <p:sp>
            <p:nvSpPr>
              <p:cNvPr id="1565" name="Google Shape;1565;p40"/>
              <p:cNvSpPr/>
              <p:nvPr/>
            </p:nvSpPr>
            <p:spPr>
              <a:xfrm>
                <a:off x="4158930" y="4034684"/>
                <a:ext cx="33497" cy="2876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57" extrusionOk="0">
                    <a:moveTo>
                      <a:pt x="2421" y="0"/>
                    </a:moveTo>
                    <a:cubicBezTo>
                      <a:pt x="1974" y="0"/>
                      <a:pt x="1520" y="166"/>
                      <a:pt x="1149" y="536"/>
                    </a:cubicBezTo>
                    <a:cubicBezTo>
                      <a:pt x="0" y="1685"/>
                      <a:pt x="811" y="3645"/>
                      <a:pt x="2432" y="3657"/>
                    </a:cubicBezTo>
                    <a:cubicBezTo>
                      <a:pt x="3436" y="3645"/>
                      <a:pt x="4258" y="2834"/>
                      <a:pt x="4258" y="1830"/>
                    </a:cubicBezTo>
                    <a:cubicBezTo>
                      <a:pt x="4258" y="732"/>
                      <a:pt x="3358" y="0"/>
                      <a:pt x="24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4173385" y="4044319"/>
                <a:ext cx="9336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9" extrusionOk="0">
                    <a:moveTo>
                      <a:pt x="594" y="1"/>
                    </a:moveTo>
                    <a:cubicBezTo>
                      <a:pt x="267" y="1"/>
                      <a:pt x="1" y="279"/>
                      <a:pt x="1" y="605"/>
                    </a:cubicBezTo>
                    <a:cubicBezTo>
                      <a:pt x="1" y="932"/>
                      <a:pt x="267" y="1198"/>
                      <a:pt x="594" y="1198"/>
                    </a:cubicBezTo>
                    <a:cubicBezTo>
                      <a:pt x="920" y="1198"/>
                      <a:pt x="1186" y="932"/>
                      <a:pt x="1186" y="605"/>
                    </a:cubicBezTo>
                    <a:cubicBezTo>
                      <a:pt x="1186" y="279"/>
                      <a:pt x="920" y="1"/>
                      <a:pt x="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7" name="Google Shape;1567;p40"/>
            <p:cNvGrpSpPr/>
            <p:nvPr/>
          </p:nvGrpSpPr>
          <p:grpSpPr>
            <a:xfrm>
              <a:off x="1948850" y="3441108"/>
              <a:ext cx="56556" cy="48576"/>
              <a:chOff x="4134949" y="3957049"/>
              <a:chExt cx="33497" cy="28770"/>
            </a:xfrm>
          </p:grpSpPr>
          <p:sp>
            <p:nvSpPr>
              <p:cNvPr id="1568" name="Google Shape;1568;p40"/>
              <p:cNvSpPr/>
              <p:nvPr/>
            </p:nvSpPr>
            <p:spPr>
              <a:xfrm>
                <a:off x="4134949" y="3957049"/>
                <a:ext cx="33497" cy="287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58" extrusionOk="0">
                    <a:moveTo>
                      <a:pt x="2421" y="0"/>
                    </a:moveTo>
                    <a:cubicBezTo>
                      <a:pt x="1975" y="0"/>
                      <a:pt x="1520" y="166"/>
                      <a:pt x="1150" y="536"/>
                    </a:cubicBezTo>
                    <a:cubicBezTo>
                      <a:pt x="1" y="1685"/>
                      <a:pt x="811" y="3657"/>
                      <a:pt x="2432" y="3657"/>
                    </a:cubicBezTo>
                    <a:cubicBezTo>
                      <a:pt x="3436" y="3657"/>
                      <a:pt x="4259" y="2834"/>
                      <a:pt x="4259" y="1830"/>
                    </a:cubicBezTo>
                    <a:cubicBezTo>
                      <a:pt x="4259" y="732"/>
                      <a:pt x="3359" y="0"/>
                      <a:pt x="24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0"/>
              <p:cNvSpPr/>
              <p:nvPr/>
            </p:nvSpPr>
            <p:spPr>
              <a:xfrm>
                <a:off x="4147793" y="3966778"/>
                <a:ext cx="10956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93" extrusionOk="0">
                    <a:moveTo>
                      <a:pt x="799" y="1"/>
                    </a:moveTo>
                    <a:cubicBezTo>
                      <a:pt x="267" y="1"/>
                      <a:pt x="1" y="642"/>
                      <a:pt x="376" y="1017"/>
                    </a:cubicBezTo>
                    <a:cubicBezTo>
                      <a:pt x="497" y="1138"/>
                      <a:pt x="646" y="1192"/>
                      <a:pt x="792" y="1192"/>
                    </a:cubicBezTo>
                    <a:cubicBezTo>
                      <a:pt x="1098" y="1192"/>
                      <a:pt x="1392" y="954"/>
                      <a:pt x="1392" y="593"/>
                    </a:cubicBezTo>
                    <a:cubicBezTo>
                      <a:pt x="1392" y="267"/>
                      <a:pt x="1126" y="1"/>
                      <a:pt x="7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0" name="Google Shape;1570;p40"/>
            <p:cNvGrpSpPr/>
            <p:nvPr/>
          </p:nvGrpSpPr>
          <p:grpSpPr>
            <a:xfrm>
              <a:off x="2047967" y="3824972"/>
              <a:ext cx="73580" cy="62917"/>
              <a:chOff x="4193653" y="4184403"/>
              <a:chExt cx="43580" cy="37264"/>
            </a:xfrm>
          </p:grpSpPr>
          <p:sp>
            <p:nvSpPr>
              <p:cNvPr id="1571" name="Google Shape;1571;p40"/>
              <p:cNvSpPr/>
              <p:nvPr/>
            </p:nvSpPr>
            <p:spPr>
              <a:xfrm>
                <a:off x="4193653" y="4184403"/>
                <a:ext cx="43580" cy="37264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4738" extrusionOk="0">
                    <a:moveTo>
                      <a:pt x="3156" y="1"/>
                    </a:moveTo>
                    <a:cubicBezTo>
                      <a:pt x="2575" y="1"/>
                      <a:pt x="1982" y="216"/>
                      <a:pt x="1501" y="698"/>
                    </a:cubicBezTo>
                    <a:cubicBezTo>
                      <a:pt x="1" y="2185"/>
                      <a:pt x="1065" y="4738"/>
                      <a:pt x="3170" y="4738"/>
                    </a:cubicBezTo>
                    <a:cubicBezTo>
                      <a:pt x="4476" y="4738"/>
                      <a:pt x="5529" y="3673"/>
                      <a:pt x="5541" y="2367"/>
                    </a:cubicBezTo>
                    <a:cubicBezTo>
                      <a:pt x="5541" y="943"/>
                      <a:pt x="4373" y="1"/>
                      <a:pt x="315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4206591" y="4194069"/>
                <a:ext cx="20944" cy="1794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2" extrusionOk="0">
                    <a:moveTo>
                      <a:pt x="1525" y="1"/>
                    </a:moveTo>
                    <a:cubicBezTo>
                      <a:pt x="509" y="1"/>
                      <a:pt x="1" y="1223"/>
                      <a:pt x="714" y="1948"/>
                    </a:cubicBezTo>
                    <a:cubicBezTo>
                      <a:pt x="948" y="2179"/>
                      <a:pt x="1234" y="2282"/>
                      <a:pt x="1514" y="2282"/>
                    </a:cubicBezTo>
                    <a:cubicBezTo>
                      <a:pt x="2101" y="2282"/>
                      <a:pt x="2662" y="1826"/>
                      <a:pt x="2662" y="1138"/>
                    </a:cubicBezTo>
                    <a:cubicBezTo>
                      <a:pt x="2662" y="509"/>
                      <a:pt x="2154" y="1"/>
                      <a:pt x="152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40"/>
            <p:cNvGrpSpPr/>
            <p:nvPr/>
          </p:nvGrpSpPr>
          <p:grpSpPr>
            <a:xfrm>
              <a:off x="2301136" y="3418812"/>
              <a:ext cx="73580" cy="62997"/>
              <a:chOff x="4343600" y="3943844"/>
              <a:chExt cx="43580" cy="37312"/>
            </a:xfrm>
          </p:grpSpPr>
          <p:sp>
            <p:nvSpPr>
              <p:cNvPr id="1574" name="Google Shape;1574;p40"/>
              <p:cNvSpPr/>
              <p:nvPr/>
            </p:nvSpPr>
            <p:spPr>
              <a:xfrm>
                <a:off x="4343600" y="3943844"/>
                <a:ext cx="43580" cy="37312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4744" extrusionOk="0">
                    <a:moveTo>
                      <a:pt x="3156" y="1"/>
                    </a:moveTo>
                    <a:cubicBezTo>
                      <a:pt x="2574" y="1"/>
                      <a:pt x="1982" y="218"/>
                      <a:pt x="1500" y="703"/>
                    </a:cubicBezTo>
                    <a:cubicBezTo>
                      <a:pt x="0" y="2191"/>
                      <a:pt x="1065" y="4743"/>
                      <a:pt x="3169" y="4743"/>
                    </a:cubicBezTo>
                    <a:cubicBezTo>
                      <a:pt x="4476" y="4731"/>
                      <a:pt x="5528" y="3679"/>
                      <a:pt x="5540" y="2372"/>
                    </a:cubicBezTo>
                    <a:cubicBezTo>
                      <a:pt x="5540" y="949"/>
                      <a:pt x="4373" y="1"/>
                      <a:pt x="315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4359581" y="3953557"/>
                <a:ext cx="17893" cy="17893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37" y="0"/>
                    </a:moveTo>
                    <a:cubicBezTo>
                      <a:pt x="508" y="0"/>
                      <a:pt x="0" y="508"/>
                      <a:pt x="0" y="1137"/>
                    </a:cubicBezTo>
                    <a:cubicBezTo>
                      <a:pt x="0" y="1766"/>
                      <a:pt x="508" y="2274"/>
                      <a:pt x="1137" y="2274"/>
                    </a:cubicBezTo>
                    <a:cubicBezTo>
                      <a:pt x="1766" y="2274"/>
                      <a:pt x="2275" y="1766"/>
                      <a:pt x="2275" y="1137"/>
                    </a:cubicBezTo>
                    <a:cubicBezTo>
                      <a:pt x="2275" y="508"/>
                      <a:pt x="1766" y="0"/>
                      <a:pt x="1137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6" name="Google Shape;1576;p40"/>
            <p:cNvGrpSpPr/>
            <p:nvPr/>
          </p:nvGrpSpPr>
          <p:grpSpPr>
            <a:xfrm>
              <a:off x="2011980" y="2469677"/>
              <a:ext cx="53183" cy="45588"/>
              <a:chOff x="4172339" y="3381693"/>
              <a:chExt cx="31499" cy="27001"/>
            </a:xfrm>
          </p:grpSpPr>
          <p:sp>
            <p:nvSpPr>
              <p:cNvPr id="1577" name="Google Shape;1577;p40"/>
              <p:cNvSpPr/>
              <p:nvPr/>
            </p:nvSpPr>
            <p:spPr>
              <a:xfrm>
                <a:off x="4172339" y="3381693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5" y="1"/>
                    </a:moveTo>
                    <a:cubicBezTo>
                      <a:pt x="1866" y="1"/>
                      <a:pt x="1438" y="157"/>
                      <a:pt x="1090" y="505"/>
                    </a:cubicBezTo>
                    <a:cubicBezTo>
                      <a:pt x="1" y="1581"/>
                      <a:pt x="775" y="3420"/>
                      <a:pt x="2299" y="3432"/>
                    </a:cubicBezTo>
                    <a:cubicBezTo>
                      <a:pt x="3243" y="3420"/>
                      <a:pt x="4005" y="2658"/>
                      <a:pt x="4005" y="1714"/>
                    </a:cubicBezTo>
                    <a:cubicBezTo>
                      <a:pt x="4005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0"/>
              <p:cNvSpPr/>
              <p:nvPr/>
            </p:nvSpPr>
            <p:spPr>
              <a:xfrm>
                <a:off x="4185285" y="3391367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53" y="1"/>
                    </a:moveTo>
                    <a:cubicBezTo>
                      <a:pt x="218" y="1"/>
                      <a:pt x="0" y="521"/>
                      <a:pt x="302" y="823"/>
                    </a:cubicBezTo>
                    <a:cubicBezTo>
                      <a:pt x="401" y="922"/>
                      <a:pt x="523" y="967"/>
                      <a:pt x="643" y="967"/>
                    </a:cubicBezTo>
                    <a:cubicBezTo>
                      <a:pt x="889" y="967"/>
                      <a:pt x="1125" y="778"/>
                      <a:pt x="1125" y="484"/>
                    </a:cubicBezTo>
                    <a:cubicBezTo>
                      <a:pt x="1125" y="218"/>
                      <a:pt x="919" y="1"/>
                      <a:pt x="65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9" name="Google Shape;1579;p40"/>
          <p:cNvSpPr/>
          <p:nvPr/>
        </p:nvSpPr>
        <p:spPr>
          <a:xfrm>
            <a:off x="5653982" y="2455833"/>
            <a:ext cx="138600" cy="13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40"/>
          <p:cNvSpPr/>
          <p:nvPr/>
        </p:nvSpPr>
        <p:spPr>
          <a:xfrm>
            <a:off x="5653982" y="3594308"/>
            <a:ext cx="138600" cy="13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1" name="Google Shape;1581;p40"/>
          <p:cNvCxnSpPr>
            <a:cxnSpLocks/>
            <a:stCxn id="1579" idx="4"/>
            <a:endCxn id="1580" idx="0"/>
          </p:cNvCxnSpPr>
          <p:nvPr/>
        </p:nvCxnSpPr>
        <p:spPr>
          <a:xfrm>
            <a:off x="5723282" y="2594433"/>
            <a:ext cx="0" cy="9999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2" name="Google Shape;1582;p40"/>
          <p:cNvSpPr/>
          <p:nvPr/>
        </p:nvSpPr>
        <p:spPr>
          <a:xfrm>
            <a:off x="5689972" y="2491845"/>
            <a:ext cx="66600" cy="666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0"/>
          <p:cNvSpPr/>
          <p:nvPr/>
        </p:nvSpPr>
        <p:spPr>
          <a:xfrm>
            <a:off x="5689972" y="3630345"/>
            <a:ext cx="66600" cy="66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87C193-4F96-A64A-9D06-CDC00477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278" y="1852022"/>
            <a:ext cx="2006099" cy="479400"/>
          </a:xfrm>
        </p:spPr>
        <p:txBody>
          <a:bodyPr/>
          <a:lstStyle/>
          <a:p>
            <a:r>
              <a:rPr lang="de-DE" dirty="0"/>
              <a:t>The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data do we have? </a:t>
            </a:r>
            <a:endParaRPr dirty="0"/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466895" y="1903046"/>
            <a:ext cx="2210395" cy="2090466"/>
            <a:chOff x="1040275" y="238125"/>
            <a:chExt cx="5538450" cy="5237950"/>
          </a:xfrm>
        </p:grpSpPr>
        <p:sp>
          <p:nvSpPr>
            <p:cNvPr id="408" name="Google Shape;408;p32"/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2"/>
          <p:cNvSpPr txBox="1">
            <a:spLocks noGrp="1"/>
          </p:cNvSpPr>
          <p:nvPr>
            <p:ph type="subTitle" idx="4294967295"/>
          </p:nvPr>
        </p:nvSpPr>
        <p:spPr>
          <a:xfrm>
            <a:off x="860426" y="2445404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payment transactions</a:t>
            </a:r>
            <a:br>
              <a:rPr lang="en" sz="1400" dirty="0"/>
            </a:br>
            <a:r>
              <a:rPr lang="en" sz="1400" dirty="0"/>
              <a:t>in a CSV file</a:t>
            </a:r>
            <a:endParaRPr sz="1400" dirty="0"/>
          </a:p>
        </p:txBody>
      </p:sp>
      <p:sp>
        <p:nvSpPr>
          <p:cNvPr id="634" name="Google Shape;634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1697138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Simulating real payment transactions </a:t>
            </a:r>
            <a:endParaRPr sz="1400" dirty="0"/>
          </a:p>
        </p:txBody>
      </p:sp>
      <p:sp>
        <p:nvSpPr>
          <p:cNvPr id="635" name="Google Shape;635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3294263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/>
              <a:t>U</a:t>
            </a:r>
            <a:r>
              <a:rPr lang="en" sz="1400" dirty="0"/>
              <a:t>sed to uniquely identify a transaction </a:t>
            </a:r>
            <a:endParaRPr sz="1400" dirty="0"/>
          </a:p>
        </p:txBody>
      </p:sp>
      <p:cxnSp>
        <p:nvCxnSpPr>
          <p:cNvPr id="636" name="Google Shape;636;p32"/>
          <p:cNvCxnSpPr>
            <a:stCxn id="634" idx="1"/>
          </p:cNvCxnSpPr>
          <p:nvPr/>
        </p:nvCxnSpPr>
        <p:spPr>
          <a:xfrm flipH="1">
            <a:off x="5172574" y="2047838"/>
            <a:ext cx="902400" cy="19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7" name="Google Shape;637;p32"/>
          <p:cNvCxnSpPr>
            <a:stCxn id="635" idx="1"/>
          </p:cNvCxnSpPr>
          <p:nvPr/>
        </p:nvCxnSpPr>
        <p:spPr>
          <a:xfrm rot="10800000">
            <a:off x="4590274" y="3202463"/>
            <a:ext cx="1484700" cy="44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8" name="Google Shape;638;p32"/>
          <p:cNvCxnSpPr>
            <a:cxnSpLocks/>
          </p:cNvCxnSpPr>
          <p:nvPr/>
        </p:nvCxnSpPr>
        <p:spPr>
          <a:xfrm>
            <a:off x="3069026" y="2686376"/>
            <a:ext cx="841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860426" y="2076440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GB" sz="1600" b="1" dirty="0">
                <a:latin typeface="Rajdhani"/>
                <a:ea typeface="Rajdhani"/>
                <a:cs typeface="Rajdhani"/>
                <a:sym typeface="Rajdhani"/>
              </a:rPr>
              <a:t>6.362.620 </a:t>
            </a:r>
          </a:p>
        </p:txBody>
      </p:sp>
      <p:sp>
        <p:nvSpPr>
          <p:cNvPr id="640" name="Google Shape;640;p32"/>
          <p:cNvSpPr txBox="1">
            <a:spLocks noGrp="1"/>
          </p:cNvSpPr>
          <p:nvPr>
            <p:ph type="subTitle" idx="4294967295"/>
          </p:nvPr>
        </p:nvSpPr>
        <p:spPr>
          <a:xfrm>
            <a:off x="6074975" y="1328160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Synthetic Data 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4294967295"/>
          </p:nvPr>
        </p:nvSpPr>
        <p:spPr>
          <a:xfrm>
            <a:off x="6074975" y="2925285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11 Entities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Entities</a:t>
            </a:r>
            <a:endParaRPr dirty="0"/>
          </a:p>
        </p:txBody>
      </p:sp>
      <p:sp>
        <p:nvSpPr>
          <p:cNvPr id="1603" name="Google Shape;1603;p42"/>
          <p:cNvSpPr txBox="1"/>
          <p:nvPr/>
        </p:nvSpPr>
        <p:spPr>
          <a:xfrm>
            <a:off x="1088353" y="1537534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Unit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of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time in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the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real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world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1" name="Google Shape;1711;p42"/>
          <p:cNvSpPr txBox="1"/>
          <p:nvPr/>
        </p:nvSpPr>
        <p:spPr>
          <a:xfrm>
            <a:off x="1082512" y="1430211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Step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603;p42">
            <a:extLst>
              <a:ext uri="{FF2B5EF4-FFF2-40B4-BE49-F238E27FC236}">
                <a16:creationId xmlns:a16="http://schemas.microsoft.com/office/drawing/2014/main" id="{6CE1998D-092F-9A4C-B090-F5CC72048D7B}"/>
              </a:ext>
            </a:extLst>
          </p:cNvPr>
          <p:cNvSpPr txBox="1"/>
          <p:nvPr/>
        </p:nvSpPr>
        <p:spPr>
          <a:xfrm>
            <a:off x="1082512" y="2215297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Type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of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Transaction </a:t>
            </a:r>
          </a:p>
        </p:txBody>
      </p:sp>
      <p:sp>
        <p:nvSpPr>
          <p:cNvPr id="142" name="Google Shape;1711;p42">
            <a:extLst>
              <a:ext uri="{FF2B5EF4-FFF2-40B4-BE49-F238E27FC236}">
                <a16:creationId xmlns:a16="http://schemas.microsoft.com/office/drawing/2014/main" id="{C4F2B522-793C-E64E-8D4C-077E07025339}"/>
              </a:ext>
            </a:extLst>
          </p:cNvPr>
          <p:cNvSpPr txBox="1"/>
          <p:nvPr/>
        </p:nvSpPr>
        <p:spPr>
          <a:xfrm>
            <a:off x="1076671" y="2107974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Type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603;p42">
            <a:extLst>
              <a:ext uri="{FF2B5EF4-FFF2-40B4-BE49-F238E27FC236}">
                <a16:creationId xmlns:a16="http://schemas.microsoft.com/office/drawing/2014/main" id="{B2C2C354-2BDB-3F4B-8FC0-56A5EE99F160}"/>
              </a:ext>
            </a:extLst>
          </p:cNvPr>
          <p:cNvSpPr txBox="1"/>
          <p:nvPr/>
        </p:nvSpPr>
        <p:spPr>
          <a:xfrm>
            <a:off x="1088353" y="2903815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Amount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of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in </a:t>
            </a:r>
            <a:b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local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currency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0" name="Google Shape;1711;p42">
            <a:extLst>
              <a:ext uri="{FF2B5EF4-FFF2-40B4-BE49-F238E27FC236}">
                <a16:creationId xmlns:a16="http://schemas.microsoft.com/office/drawing/2014/main" id="{16A47251-4980-2340-8577-35D061F76A24}"/>
              </a:ext>
            </a:extLst>
          </p:cNvPr>
          <p:cNvSpPr txBox="1"/>
          <p:nvPr/>
        </p:nvSpPr>
        <p:spPr>
          <a:xfrm>
            <a:off x="1082512" y="2796492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Amount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603;p42">
            <a:extLst>
              <a:ext uri="{FF2B5EF4-FFF2-40B4-BE49-F238E27FC236}">
                <a16:creationId xmlns:a16="http://schemas.microsoft.com/office/drawing/2014/main" id="{0D88FB11-0F3E-D244-9BC0-041ED365AF15}"/>
              </a:ext>
            </a:extLst>
          </p:cNvPr>
          <p:cNvSpPr txBox="1"/>
          <p:nvPr/>
        </p:nvSpPr>
        <p:spPr>
          <a:xfrm>
            <a:off x="3902310" y="1539894"/>
            <a:ext cx="2292176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Customer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making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the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99" name="Google Shape;1711;p42">
            <a:extLst>
              <a:ext uri="{FF2B5EF4-FFF2-40B4-BE49-F238E27FC236}">
                <a16:creationId xmlns:a16="http://schemas.microsoft.com/office/drawing/2014/main" id="{86CEF2BE-6040-A641-A824-3206D8054629}"/>
              </a:ext>
            </a:extLst>
          </p:cNvPr>
          <p:cNvSpPr txBox="1"/>
          <p:nvPr/>
        </p:nvSpPr>
        <p:spPr>
          <a:xfrm>
            <a:off x="3896469" y="1432571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nameOrig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1603;p42">
            <a:extLst>
              <a:ext uri="{FF2B5EF4-FFF2-40B4-BE49-F238E27FC236}">
                <a16:creationId xmlns:a16="http://schemas.microsoft.com/office/drawing/2014/main" id="{A46D9162-ACD1-C24E-A14E-4AA8E8A2F59B}"/>
              </a:ext>
            </a:extLst>
          </p:cNvPr>
          <p:cNvSpPr txBox="1"/>
          <p:nvPr/>
        </p:nvSpPr>
        <p:spPr>
          <a:xfrm>
            <a:off x="3896469" y="2252382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Customer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balance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before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27" name="Google Shape;1711;p42">
            <a:extLst>
              <a:ext uri="{FF2B5EF4-FFF2-40B4-BE49-F238E27FC236}">
                <a16:creationId xmlns:a16="http://schemas.microsoft.com/office/drawing/2014/main" id="{6AE4FB21-BC6B-5744-86D9-0F32E55E173F}"/>
              </a:ext>
            </a:extLst>
          </p:cNvPr>
          <p:cNvSpPr txBox="1"/>
          <p:nvPr/>
        </p:nvSpPr>
        <p:spPr>
          <a:xfrm>
            <a:off x="3890628" y="2145059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oldbalanceOrg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8" name="Google Shape;1603;p42">
            <a:extLst>
              <a:ext uri="{FF2B5EF4-FFF2-40B4-BE49-F238E27FC236}">
                <a16:creationId xmlns:a16="http://schemas.microsoft.com/office/drawing/2014/main" id="{2E8E4093-1509-764E-893B-A3657949A885}"/>
              </a:ext>
            </a:extLst>
          </p:cNvPr>
          <p:cNvSpPr txBox="1"/>
          <p:nvPr/>
        </p:nvSpPr>
        <p:spPr>
          <a:xfrm>
            <a:off x="3902310" y="296487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Customer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balance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after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55" name="Google Shape;1711;p42">
            <a:extLst>
              <a:ext uri="{FF2B5EF4-FFF2-40B4-BE49-F238E27FC236}">
                <a16:creationId xmlns:a16="http://schemas.microsoft.com/office/drawing/2014/main" id="{B43BB5AB-DC9D-7043-9ECC-AA635492B9BD}"/>
              </a:ext>
            </a:extLst>
          </p:cNvPr>
          <p:cNvSpPr txBox="1"/>
          <p:nvPr/>
        </p:nvSpPr>
        <p:spPr>
          <a:xfrm>
            <a:off x="3896469" y="2808429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newbalanceOrg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1603;p42">
            <a:extLst>
              <a:ext uri="{FF2B5EF4-FFF2-40B4-BE49-F238E27FC236}">
                <a16:creationId xmlns:a16="http://schemas.microsoft.com/office/drawing/2014/main" id="{8C63F75B-04F4-264A-A1A9-639F3B0F44B3}"/>
              </a:ext>
            </a:extLst>
          </p:cNvPr>
          <p:cNvSpPr txBox="1"/>
          <p:nvPr/>
        </p:nvSpPr>
        <p:spPr>
          <a:xfrm>
            <a:off x="6804033" y="1584414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Recipient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ID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83" name="Google Shape;1711;p42">
            <a:extLst>
              <a:ext uri="{FF2B5EF4-FFF2-40B4-BE49-F238E27FC236}">
                <a16:creationId xmlns:a16="http://schemas.microsoft.com/office/drawing/2014/main" id="{A2F77FF9-F466-B64F-9610-B894CDE12DE0}"/>
              </a:ext>
            </a:extLst>
          </p:cNvPr>
          <p:cNvSpPr txBox="1"/>
          <p:nvPr/>
        </p:nvSpPr>
        <p:spPr>
          <a:xfrm>
            <a:off x="6798192" y="1477091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nameDest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4" name="Google Shape;1603;p42">
            <a:extLst>
              <a:ext uri="{FF2B5EF4-FFF2-40B4-BE49-F238E27FC236}">
                <a16:creationId xmlns:a16="http://schemas.microsoft.com/office/drawing/2014/main" id="{EE4679FE-70D8-3740-B73F-5E0E7C65C29C}"/>
              </a:ext>
            </a:extLst>
          </p:cNvPr>
          <p:cNvSpPr txBox="1"/>
          <p:nvPr/>
        </p:nvSpPr>
        <p:spPr>
          <a:xfrm>
            <a:off x="6804033" y="2268559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Recipient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balance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before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11" name="Google Shape;1711;p42">
            <a:extLst>
              <a:ext uri="{FF2B5EF4-FFF2-40B4-BE49-F238E27FC236}">
                <a16:creationId xmlns:a16="http://schemas.microsoft.com/office/drawing/2014/main" id="{30725E4C-CEA3-5B4D-A311-1BC042660B18}"/>
              </a:ext>
            </a:extLst>
          </p:cNvPr>
          <p:cNvSpPr txBox="1"/>
          <p:nvPr/>
        </p:nvSpPr>
        <p:spPr>
          <a:xfrm>
            <a:off x="6798192" y="2161236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oldbalanceDest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0" name="Google Shape;1603;p42">
            <a:extLst>
              <a:ext uri="{FF2B5EF4-FFF2-40B4-BE49-F238E27FC236}">
                <a16:creationId xmlns:a16="http://schemas.microsoft.com/office/drawing/2014/main" id="{0CB0F52C-70C4-AF47-809C-1BE80070709D}"/>
              </a:ext>
            </a:extLst>
          </p:cNvPr>
          <p:cNvSpPr txBox="1"/>
          <p:nvPr/>
        </p:nvSpPr>
        <p:spPr>
          <a:xfrm>
            <a:off x="6804424" y="296605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Recipient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balance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after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67" name="Google Shape;1711;p42">
            <a:extLst>
              <a:ext uri="{FF2B5EF4-FFF2-40B4-BE49-F238E27FC236}">
                <a16:creationId xmlns:a16="http://schemas.microsoft.com/office/drawing/2014/main" id="{C76D0B63-06A6-E248-AB18-06C32F54AC62}"/>
              </a:ext>
            </a:extLst>
          </p:cNvPr>
          <p:cNvSpPr txBox="1"/>
          <p:nvPr/>
        </p:nvSpPr>
        <p:spPr>
          <a:xfrm>
            <a:off x="6798583" y="2858727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newbalanceDest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8" name="Google Shape;1603;p42">
            <a:extLst>
              <a:ext uri="{FF2B5EF4-FFF2-40B4-BE49-F238E27FC236}">
                <a16:creationId xmlns:a16="http://schemas.microsoft.com/office/drawing/2014/main" id="{3E5BC01C-17B3-8B44-99F4-5F7FC7C56F02}"/>
              </a:ext>
            </a:extLst>
          </p:cNvPr>
          <p:cNvSpPr txBox="1"/>
          <p:nvPr/>
        </p:nvSpPr>
        <p:spPr>
          <a:xfrm>
            <a:off x="1082512" y="3767671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Identifies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fraudulent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95" name="Google Shape;1711;p42">
            <a:extLst>
              <a:ext uri="{FF2B5EF4-FFF2-40B4-BE49-F238E27FC236}">
                <a16:creationId xmlns:a16="http://schemas.microsoft.com/office/drawing/2014/main" id="{0526FB85-931A-6E4F-8C13-700A05855E2D}"/>
              </a:ext>
            </a:extLst>
          </p:cNvPr>
          <p:cNvSpPr txBox="1"/>
          <p:nvPr/>
        </p:nvSpPr>
        <p:spPr>
          <a:xfrm>
            <a:off x="1076671" y="3660348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isFraud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6" name="Google Shape;1603;p42">
            <a:extLst>
              <a:ext uri="{FF2B5EF4-FFF2-40B4-BE49-F238E27FC236}">
                <a16:creationId xmlns:a16="http://schemas.microsoft.com/office/drawing/2014/main" id="{E271C170-FF90-2E48-B82F-CBF2A91F4CED}"/>
              </a:ext>
            </a:extLst>
          </p:cNvPr>
          <p:cNvSpPr txBox="1"/>
          <p:nvPr/>
        </p:nvSpPr>
        <p:spPr>
          <a:xfrm>
            <a:off x="3911890" y="3767671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Flags illegal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attempts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to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transfer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too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much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money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423" name="Google Shape;1711;p42">
            <a:extLst>
              <a:ext uri="{FF2B5EF4-FFF2-40B4-BE49-F238E27FC236}">
                <a16:creationId xmlns:a16="http://schemas.microsoft.com/office/drawing/2014/main" id="{755114A7-460F-F14D-8310-41815038B477}"/>
              </a:ext>
            </a:extLst>
          </p:cNvPr>
          <p:cNvSpPr txBox="1"/>
          <p:nvPr/>
        </p:nvSpPr>
        <p:spPr>
          <a:xfrm>
            <a:off x="3906049" y="3660348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isFlaggedFraud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2079" y="971850"/>
            <a:ext cx="4008546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</a:t>
            </a:r>
            <a:br>
              <a:rPr lang="en" dirty="0"/>
            </a:br>
            <a:r>
              <a:rPr lang="en" dirty="0"/>
              <a:t>Work 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49" y="3290550"/>
            <a:ext cx="2281703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our model work?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256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3094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725800" y="227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we do? </a:t>
            </a:r>
            <a:endParaRPr dirty="0"/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2271600" y="1734839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Build Initial Model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362850" y="1734839"/>
            <a:ext cx="1658400" cy="1272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Evaluation of the trained Model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725800" y="3010039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Feature Engineering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18744" y="2993734"/>
            <a:ext cx="17872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Final implementation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817300" y="3010039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Train the model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268650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2814350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360050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5905750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7451450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841350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87050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4932750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stCxn id="713" idx="6"/>
            <a:endCxn id="714" idx="2"/>
          </p:cNvCxnSpPr>
          <p:nvPr/>
        </p:nvCxnSpPr>
        <p:spPr>
          <a:xfrm>
            <a:off x="6478450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4" name="Google Shape;724;p36"/>
          <p:cNvGrpSpPr/>
          <p:nvPr/>
        </p:nvGrpSpPr>
        <p:grpSpPr>
          <a:xfrm>
            <a:off x="1418303" y="2435290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2694;p61">
            <a:extLst>
              <a:ext uri="{FF2B5EF4-FFF2-40B4-BE49-F238E27FC236}">
                <a16:creationId xmlns:a16="http://schemas.microsoft.com/office/drawing/2014/main" id="{F209AF51-25FE-074E-A527-1747B7643FEB}"/>
              </a:ext>
            </a:extLst>
          </p:cNvPr>
          <p:cNvSpPr/>
          <p:nvPr/>
        </p:nvSpPr>
        <p:spPr>
          <a:xfrm>
            <a:off x="4459818" y="2412815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0906;p59">
            <a:extLst>
              <a:ext uri="{FF2B5EF4-FFF2-40B4-BE49-F238E27FC236}">
                <a16:creationId xmlns:a16="http://schemas.microsoft.com/office/drawing/2014/main" id="{439B0404-6562-C34B-BDBE-B4CD06032559}"/>
              </a:ext>
            </a:extLst>
          </p:cNvPr>
          <p:cNvGrpSpPr/>
          <p:nvPr/>
        </p:nvGrpSpPr>
        <p:grpSpPr>
          <a:xfrm>
            <a:off x="6017128" y="2381326"/>
            <a:ext cx="316498" cy="316838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50" name="Google Shape;10907;p59">
              <a:extLst>
                <a:ext uri="{FF2B5EF4-FFF2-40B4-BE49-F238E27FC236}">
                  <a16:creationId xmlns:a16="http://schemas.microsoft.com/office/drawing/2014/main" id="{7153DEB3-5B85-6D40-A788-CC3A64F6437F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08;p59">
              <a:extLst>
                <a:ext uri="{FF2B5EF4-FFF2-40B4-BE49-F238E27FC236}">
                  <a16:creationId xmlns:a16="http://schemas.microsoft.com/office/drawing/2014/main" id="{22A022AF-8296-3B4B-B03A-CB35AE0B5B2C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0333;p58">
            <a:extLst>
              <a:ext uri="{FF2B5EF4-FFF2-40B4-BE49-F238E27FC236}">
                <a16:creationId xmlns:a16="http://schemas.microsoft.com/office/drawing/2014/main" id="{31CD2984-3834-084C-8A9F-3140EB0510C8}"/>
              </a:ext>
            </a:extLst>
          </p:cNvPr>
          <p:cNvGrpSpPr/>
          <p:nvPr/>
        </p:nvGrpSpPr>
        <p:grpSpPr>
          <a:xfrm>
            <a:off x="2910930" y="2365362"/>
            <a:ext cx="379489" cy="366046"/>
            <a:chOff x="1284212" y="1963766"/>
            <a:chExt cx="379489" cy="366046"/>
          </a:xfrm>
          <a:solidFill>
            <a:schemeClr val="tx2"/>
          </a:solidFill>
        </p:grpSpPr>
        <p:sp>
          <p:nvSpPr>
            <p:cNvPr id="53" name="Google Shape;10334;p58">
              <a:extLst>
                <a:ext uri="{FF2B5EF4-FFF2-40B4-BE49-F238E27FC236}">
                  <a16:creationId xmlns:a16="http://schemas.microsoft.com/office/drawing/2014/main" id="{F1626D58-9634-664A-AA3B-37F51C8014D2}"/>
                </a:ext>
              </a:extLst>
            </p:cNvPr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35;p58">
              <a:extLst>
                <a:ext uri="{FF2B5EF4-FFF2-40B4-BE49-F238E27FC236}">
                  <a16:creationId xmlns:a16="http://schemas.microsoft.com/office/drawing/2014/main" id="{4D218ADA-2E46-E64A-891B-1635DCD07650}"/>
                </a:ext>
              </a:extLst>
            </p:cNvPr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813;p57">
            <a:extLst>
              <a:ext uri="{FF2B5EF4-FFF2-40B4-BE49-F238E27FC236}">
                <a16:creationId xmlns:a16="http://schemas.microsoft.com/office/drawing/2014/main" id="{7D5BDD72-33EA-FE43-913E-D1200E1C2662}"/>
              </a:ext>
            </a:extLst>
          </p:cNvPr>
          <p:cNvGrpSpPr/>
          <p:nvPr/>
        </p:nvGrpSpPr>
        <p:grpSpPr>
          <a:xfrm>
            <a:off x="7590317" y="2434055"/>
            <a:ext cx="294965" cy="269176"/>
            <a:chOff x="1958520" y="2302574"/>
            <a:chExt cx="359213" cy="327807"/>
          </a:xfrm>
          <a:solidFill>
            <a:schemeClr val="tx2"/>
          </a:solidFill>
        </p:grpSpPr>
        <p:sp>
          <p:nvSpPr>
            <p:cNvPr id="56" name="Google Shape;9814;p57">
              <a:extLst>
                <a:ext uri="{FF2B5EF4-FFF2-40B4-BE49-F238E27FC236}">
                  <a16:creationId xmlns:a16="http://schemas.microsoft.com/office/drawing/2014/main" id="{AD6A833C-D395-4248-8CAD-BB1CCAD40DD9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15;p57">
              <a:extLst>
                <a:ext uri="{FF2B5EF4-FFF2-40B4-BE49-F238E27FC236}">
                  <a16:creationId xmlns:a16="http://schemas.microsoft.com/office/drawing/2014/main" id="{0334A9CC-4E5F-B440-90D8-09E729920425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16;p57">
              <a:extLst>
                <a:ext uri="{FF2B5EF4-FFF2-40B4-BE49-F238E27FC236}">
                  <a16:creationId xmlns:a16="http://schemas.microsoft.com/office/drawing/2014/main" id="{1C433A58-1F78-8645-AB4F-53B79EF5A0B4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 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496782" y="1616251"/>
            <a:ext cx="2559844" cy="72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dirty="0"/>
              <a:t>Percentage change of the customers account balance</a:t>
            </a:r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4" y="1616251"/>
            <a:ext cx="2336725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dirty="0"/>
              <a:t>Shows the proportion of transactions to the recipient</a:t>
            </a:r>
            <a:endParaRPr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861813" y="3302726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400" dirty="0"/>
              <a:t>Time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day</a:t>
            </a:r>
            <a:r>
              <a:rPr lang="de-DE" sz="1400" dirty="0"/>
              <a:t> in </a:t>
            </a:r>
            <a:r>
              <a:rPr lang="de-DE" sz="1400" dirty="0" err="1"/>
              <a:t>hours</a:t>
            </a:r>
            <a:r>
              <a:rPr lang="de-DE" sz="1400" dirty="0"/>
              <a:t> – </a:t>
            </a:r>
            <a:r>
              <a:rPr lang="de-DE" sz="1400" dirty="0" err="1"/>
              <a:t>derived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entity</a:t>
            </a:r>
            <a:r>
              <a:rPr lang="de-DE" sz="1400" dirty="0"/>
              <a:t> </a:t>
            </a:r>
            <a:r>
              <a:rPr lang="de-DE" sz="1400" i="1" dirty="0" err="1"/>
              <a:t>step</a:t>
            </a:r>
            <a:endParaRPr sz="1400" i="1" dirty="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087387" y="3302726"/>
            <a:ext cx="2736572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400" dirty="0"/>
              <a:t>represented transaction types - was coded with its characteristics to dummy variables</a:t>
            </a:r>
            <a:endParaRPr sz="1400" dirty="0"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536381" y="2268110"/>
            <a:ext cx="2559844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 err="1">
                <a:latin typeface="Rajdhani"/>
                <a:ea typeface="Rajdhani"/>
                <a:cs typeface="Rajdhani"/>
                <a:sym typeface="Rajdhani"/>
              </a:rPr>
              <a:t>PctChangeOrg</a:t>
            </a: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 </a:t>
            </a: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4" y="2268113"/>
            <a:ext cx="2736585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 err="1">
                <a:latin typeface="Rajdhani"/>
                <a:ea typeface="Rajdhani"/>
                <a:cs typeface="Rajdhani"/>
                <a:sym typeface="Rajdhani"/>
              </a:rPr>
              <a:t>relativePctTxToDest</a:t>
            </a:r>
            <a:endParaRPr lang="en-GB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536381" y="2962918"/>
            <a:ext cx="2556766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 err="1">
                <a:latin typeface="Rajdhani"/>
                <a:ea typeface="Rajdhani"/>
                <a:cs typeface="Rajdhani"/>
                <a:sym typeface="Rajdhani"/>
              </a:rPr>
              <a:t>HourOfTheDay</a:t>
            </a:r>
            <a:endParaRPr lang="en-GB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87338" y="2962918"/>
            <a:ext cx="2336762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Type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4" name="Google Shape;407;p32">
            <a:extLst>
              <a:ext uri="{FF2B5EF4-FFF2-40B4-BE49-F238E27FC236}">
                <a16:creationId xmlns:a16="http://schemas.microsoft.com/office/drawing/2014/main" id="{482FDAAC-420F-7A47-9492-7002F97338CD}"/>
              </a:ext>
            </a:extLst>
          </p:cNvPr>
          <p:cNvGrpSpPr/>
          <p:nvPr/>
        </p:nvGrpSpPr>
        <p:grpSpPr>
          <a:xfrm>
            <a:off x="4256075" y="2501881"/>
            <a:ext cx="620082" cy="586438"/>
            <a:chOff x="1040275" y="238125"/>
            <a:chExt cx="5538450" cy="5237950"/>
          </a:xfrm>
        </p:grpSpPr>
        <p:sp>
          <p:nvSpPr>
            <p:cNvPr id="255" name="Google Shape;408;p32">
              <a:extLst>
                <a:ext uri="{FF2B5EF4-FFF2-40B4-BE49-F238E27FC236}">
                  <a16:creationId xmlns:a16="http://schemas.microsoft.com/office/drawing/2014/main" id="{3FF983D8-9F8C-A14E-AE4F-5A5863278875}"/>
                </a:ext>
              </a:extLst>
            </p:cNvPr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09;p32">
              <a:extLst>
                <a:ext uri="{FF2B5EF4-FFF2-40B4-BE49-F238E27FC236}">
                  <a16:creationId xmlns:a16="http://schemas.microsoft.com/office/drawing/2014/main" id="{62784338-81F0-624A-A934-57C7B5DEA627}"/>
                </a:ext>
              </a:extLst>
            </p:cNvPr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10;p32">
              <a:extLst>
                <a:ext uri="{FF2B5EF4-FFF2-40B4-BE49-F238E27FC236}">
                  <a16:creationId xmlns:a16="http://schemas.microsoft.com/office/drawing/2014/main" id="{1678FAA0-B569-8747-B59E-B225CEBD18F4}"/>
                </a:ext>
              </a:extLst>
            </p:cNvPr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11;p32">
              <a:extLst>
                <a:ext uri="{FF2B5EF4-FFF2-40B4-BE49-F238E27FC236}">
                  <a16:creationId xmlns:a16="http://schemas.microsoft.com/office/drawing/2014/main" id="{BC227787-B7F3-0D44-ADEA-9E13D5B048AA}"/>
                </a:ext>
              </a:extLst>
            </p:cNvPr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12;p32">
              <a:extLst>
                <a:ext uri="{FF2B5EF4-FFF2-40B4-BE49-F238E27FC236}">
                  <a16:creationId xmlns:a16="http://schemas.microsoft.com/office/drawing/2014/main" id="{8312E04E-A3FA-D342-82FB-5AF36FEF693E}"/>
                </a:ext>
              </a:extLst>
            </p:cNvPr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13;p32">
              <a:extLst>
                <a:ext uri="{FF2B5EF4-FFF2-40B4-BE49-F238E27FC236}">
                  <a16:creationId xmlns:a16="http://schemas.microsoft.com/office/drawing/2014/main" id="{14259356-F719-F64E-BC19-0BB41AE74D5D}"/>
                </a:ext>
              </a:extLst>
            </p:cNvPr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14;p32">
              <a:extLst>
                <a:ext uri="{FF2B5EF4-FFF2-40B4-BE49-F238E27FC236}">
                  <a16:creationId xmlns:a16="http://schemas.microsoft.com/office/drawing/2014/main" id="{00FCA5C2-B2F4-1049-9339-0B2599235EB3}"/>
                </a:ext>
              </a:extLst>
            </p:cNvPr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15;p32">
              <a:extLst>
                <a:ext uri="{FF2B5EF4-FFF2-40B4-BE49-F238E27FC236}">
                  <a16:creationId xmlns:a16="http://schemas.microsoft.com/office/drawing/2014/main" id="{EF135EDA-296D-9A4C-B8CF-509C5E8C446F}"/>
                </a:ext>
              </a:extLst>
            </p:cNvPr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16;p32">
              <a:extLst>
                <a:ext uri="{FF2B5EF4-FFF2-40B4-BE49-F238E27FC236}">
                  <a16:creationId xmlns:a16="http://schemas.microsoft.com/office/drawing/2014/main" id="{B94CB9C2-A4D5-BE4D-ADAF-08C09FAFA0F2}"/>
                </a:ext>
              </a:extLst>
            </p:cNvPr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17;p32">
              <a:extLst>
                <a:ext uri="{FF2B5EF4-FFF2-40B4-BE49-F238E27FC236}">
                  <a16:creationId xmlns:a16="http://schemas.microsoft.com/office/drawing/2014/main" id="{DB75A85B-2049-4B43-A9FB-AD0E7A5C262C}"/>
                </a:ext>
              </a:extLst>
            </p:cNvPr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18;p32">
              <a:extLst>
                <a:ext uri="{FF2B5EF4-FFF2-40B4-BE49-F238E27FC236}">
                  <a16:creationId xmlns:a16="http://schemas.microsoft.com/office/drawing/2014/main" id="{9A3C9A9C-04BE-C644-8657-D5B09FD3A97F}"/>
                </a:ext>
              </a:extLst>
            </p:cNvPr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19;p32">
              <a:extLst>
                <a:ext uri="{FF2B5EF4-FFF2-40B4-BE49-F238E27FC236}">
                  <a16:creationId xmlns:a16="http://schemas.microsoft.com/office/drawing/2014/main" id="{4481E64D-70D0-1441-8EC3-D702771DEFF0}"/>
                </a:ext>
              </a:extLst>
            </p:cNvPr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20;p32">
              <a:extLst>
                <a:ext uri="{FF2B5EF4-FFF2-40B4-BE49-F238E27FC236}">
                  <a16:creationId xmlns:a16="http://schemas.microsoft.com/office/drawing/2014/main" id="{20ABC3AF-2EB1-6642-99B9-45F1E90F4D4A}"/>
                </a:ext>
              </a:extLst>
            </p:cNvPr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21;p32">
              <a:extLst>
                <a:ext uri="{FF2B5EF4-FFF2-40B4-BE49-F238E27FC236}">
                  <a16:creationId xmlns:a16="http://schemas.microsoft.com/office/drawing/2014/main" id="{39090B3E-EC67-E741-BE04-4C807BB129C8}"/>
                </a:ext>
              </a:extLst>
            </p:cNvPr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22;p32">
              <a:extLst>
                <a:ext uri="{FF2B5EF4-FFF2-40B4-BE49-F238E27FC236}">
                  <a16:creationId xmlns:a16="http://schemas.microsoft.com/office/drawing/2014/main" id="{689ADE53-B092-604D-894A-8012ECE8582C}"/>
                </a:ext>
              </a:extLst>
            </p:cNvPr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23;p32">
              <a:extLst>
                <a:ext uri="{FF2B5EF4-FFF2-40B4-BE49-F238E27FC236}">
                  <a16:creationId xmlns:a16="http://schemas.microsoft.com/office/drawing/2014/main" id="{096C9560-8A7D-844B-AC22-8DF4329F81C4}"/>
                </a:ext>
              </a:extLst>
            </p:cNvPr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24;p32">
              <a:extLst>
                <a:ext uri="{FF2B5EF4-FFF2-40B4-BE49-F238E27FC236}">
                  <a16:creationId xmlns:a16="http://schemas.microsoft.com/office/drawing/2014/main" id="{8D592C6B-3C8A-984B-85D0-5A6B8DA05F29}"/>
                </a:ext>
              </a:extLst>
            </p:cNvPr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25;p32">
              <a:extLst>
                <a:ext uri="{FF2B5EF4-FFF2-40B4-BE49-F238E27FC236}">
                  <a16:creationId xmlns:a16="http://schemas.microsoft.com/office/drawing/2014/main" id="{147D2E44-C40B-3548-9ED9-D70EF98E7D21}"/>
                </a:ext>
              </a:extLst>
            </p:cNvPr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26;p32">
              <a:extLst>
                <a:ext uri="{FF2B5EF4-FFF2-40B4-BE49-F238E27FC236}">
                  <a16:creationId xmlns:a16="http://schemas.microsoft.com/office/drawing/2014/main" id="{82884744-643E-5A49-BB28-7F9C4281FC0A}"/>
                </a:ext>
              </a:extLst>
            </p:cNvPr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27;p32">
              <a:extLst>
                <a:ext uri="{FF2B5EF4-FFF2-40B4-BE49-F238E27FC236}">
                  <a16:creationId xmlns:a16="http://schemas.microsoft.com/office/drawing/2014/main" id="{A09DD5CD-DCB9-E345-ACD1-8A4571589D36}"/>
                </a:ext>
              </a:extLst>
            </p:cNvPr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28;p32">
              <a:extLst>
                <a:ext uri="{FF2B5EF4-FFF2-40B4-BE49-F238E27FC236}">
                  <a16:creationId xmlns:a16="http://schemas.microsoft.com/office/drawing/2014/main" id="{69DDFE50-237D-8B4F-86C3-5B2568C32699}"/>
                </a:ext>
              </a:extLst>
            </p:cNvPr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29;p32">
              <a:extLst>
                <a:ext uri="{FF2B5EF4-FFF2-40B4-BE49-F238E27FC236}">
                  <a16:creationId xmlns:a16="http://schemas.microsoft.com/office/drawing/2014/main" id="{7E593B47-C86F-804F-A175-8755CAFEC309}"/>
                </a:ext>
              </a:extLst>
            </p:cNvPr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0;p32">
              <a:extLst>
                <a:ext uri="{FF2B5EF4-FFF2-40B4-BE49-F238E27FC236}">
                  <a16:creationId xmlns:a16="http://schemas.microsoft.com/office/drawing/2014/main" id="{8D4C6693-8176-4B43-A9DF-D6267FE69656}"/>
                </a:ext>
              </a:extLst>
            </p:cNvPr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1;p32">
              <a:extLst>
                <a:ext uri="{FF2B5EF4-FFF2-40B4-BE49-F238E27FC236}">
                  <a16:creationId xmlns:a16="http://schemas.microsoft.com/office/drawing/2014/main" id="{C24E6B4D-EEA6-BD44-AF93-DAC804D392EB}"/>
                </a:ext>
              </a:extLst>
            </p:cNvPr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;p32">
              <a:extLst>
                <a:ext uri="{FF2B5EF4-FFF2-40B4-BE49-F238E27FC236}">
                  <a16:creationId xmlns:a16="http://schemas.microsoft.com/office/drawing/2014/main" id="{6C6995B1-4A19-914F-813D-6DC468E3BBC6}"/>
                </a:ext>
              </a:extLst>
            </p:cNvPr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3;p32">
              <a:extLst>
                <a:ext uri="{FF2B5EF4-FFF2-40B4-BE49-F238E27FC236}">
                  <a16:creationId xmlns:a16="http://schemas.microsoft.com/office/drawing/2014/main" id="{8080FB2F-19E4-8E4A-8EFD-56B9EEA7E89B}"/>
                </a:ext>
              </a:extLst>
            </p:cNvPr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4;p32">
              <a:extLst>
                <a:ext uri="{FF2B5EF4-FFF2-40B4-BE49-F238E27FC236}">
                  <a16:creationId xmlns:a16="http://schemas.microsoft.com/office/drawing/2014/main" id="{9AE5458D-5E8A-8642-8AF6-B7074312E984}"/>
                </a:ext>
              </a:extLst>
            </p:cNvPr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5;p32">
              <a:extLst>
                <a:ext uri="{FF2B5EF4-FFF2-40B4-BE49-F238E27FC236}">
                  <a16:creationId xmlns:a16="http://schemas.microsoft.com/office/drawing/2014/main" id="{77A04295-0CFA-D243-9A64-3ED50B379D34}"/>
                </a:ext>
              </a:extLst>
            </p:cNvPr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6;p32">
              <a:extLst>
                <a:ext uri="{FF2B5EF4-FFF2-40B4-BE49-F238E27FC236}">
                  <a16:creationId xmlns:a16="http://schemas.microsoft.com/office/drawing/2014/main" id="{F1EFEF18-0901-144D-B909-9CEC43933DA5}"/>
                </a:ext>
              </a:extLst>
            </p:cNvPr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7;p32">
              <a:extLst>
                <a:ext uri="{FF2B5EF4-FFF2-40B4-BE49-F238E27FC236}">
                  <a16:creationId xmlns:a16="http://schemas.microsoft.com/office/drawing/2014/main" id="{889D0334-0D30-D14E-88D9-D3E5BFEA5F55}"/>
                </a:ext>
              </a:extLst>
            </p:cNvPr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8;p32">
              <a:extLst>
                <a:ext uri="{FF2B5EF4-FFF2-40B4-BE49-F238E27FC236}">
                  <a16:creationId xmlns:a16="http://schemas.microsoft.com/office/drawing/2014/main" id="{F641DD59-5A3D-8C42-8A17-CE9CF840FED1}"/>
                </a:ext>
              </a:extLst>
            </p:cNvPr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9;p32">
              <a:extLst>
                <a:ext uri="{FF2B5EF4-FFF2-40B4-BE49-F238E27FC236}">
                  <a16:creationId xmlns:a16="http://schemas.microsoft.com/office/drawing/2014/main" id="{46DF6298-2812-D045-BC2E-517F2A825572}"/>
                </a:ext>
              </a:extLst>
            </p:cNvPr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0;p32">
              <a:extLst>
                <a:ext uri="{FF2B5EF4-FFF2-40B4-BE49-F238E27FC236}">
                  <a16:creationId xmlns:a16="http://schemas.microsoft.com/office/drawing/2014/main" id="{F843CBA1-10E7-B045-9DEF-5A803BB9A182}"/>
                </a:ext>
              </a:extLst>
            </p:cNvPr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1;p32">
              <a:extLst>
                <a:ext uri="{FF2B5EF4-FFF2-40B4-BE49-F238E27FC236}">
                  <a16:creationId xmlns:a16="http://schemas.microsoft.com/office/drawing/2014/main" id="{81199958-1617-604C-ABFA-5D0770710B37}"/>
                </a:ext>
              </a:extLst>
            </p:cNvPr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2;p32">
              <a:extLst>
                <a:ext uri="{FF2B5EF4-FFF2-40B4-BE49-F238E27FC236}">
                  <a16:creationId xmlns:a16="http://schemas.microsoft.com/office/drawing/2014/main" id="{3D0A8D12-802D-7E4E-A371-9A890C250333}"/>
                </a:ext>
              </a:extLst>
            </p:cNvPr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3;p32">
              <a:extLst>
                <a:ext uri="{FF2B5EF4-FFF2-40B4-BE49-F238E27FC236}">
                  <a16:creationId xmlns:a16="http://schemas.microsoft.com/office/drawing/2014/main" id="{7CA9B899-9B1C-C040-80F0-3CFA72170BED}"/>
                </a:ext>
              </a:extLst>
            </p:cNvPr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4;p32">
              <a:extLst>
                <a:ext uri="{FF2B5EF4-FFF2-40B4-BE49-F238E27FC236}">
                  <a16:creationId xmlns:a16="http://schemas.microsoft.com/office/drawing/2014/main" id="{8F155A11-54C0-E042-91E9-7A837198A058}"/>
                </a:ext>
              </a:extLst>
            </p:cNvPr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5;p32">
              <a:extLst>
                <a:ext uri="{FF2B5EF4-FFF2-40B4-BE49-F238E27FC236}">
                  <a16:creationId xmlns:a16="http://schemas.microsoft.com/office/drawing/2014/main" id="{0D7115DE-CE13-4342-A9E0-898740B5457E}"/>
                </a:ext>
              </a:extLst>
            </p:cNvPr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6;p32">
              <a:extLst>
                <a:ext uri="{FF2B5EF4-FFF2-40B4-BE49-F238E27FC236}">
                  <a16:creationId xmlns:a16="http://schemas.microsoft.com/office/drawing/2014/main" id="{9A2976BB-D135-F04D-BE71-15CC898A1267}"/>
                </a:ext>
              </a:extLst>
            </p:cNvPr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7;p32">
              <a:extLst>
                <a:ext uri="{FF2B5EF4-FFF2-40B4-BE49-F238E27FC236}">
                  <a16:creationId xmlns:a16="http://schemas.microsoft.com/office/drawing/2014/main" id="{5D0CB31A-EE1D-9C4C-866A-6E1DDAC0F311}"/>
                </a:ext>
              </a:extLst>
            </p:cNvPr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8;p32">
              <a:extLst>
                <a:ext uri="{FF2B5EF4-FFF2-40B4-BE49-F238E27FC236}">
                  <a16:creationId xmlns:a16="http://schemas.microsoft.com/office/drawing/2014/main" id="{8977F106-48E2-214C-A716-B74C17349662}"/>
                </a:ext>
              </a:extLst>
            </p:cNvPr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49;p32">
              <a:extLst>
                <a:ext uri="{FF2B5EF4-FFF2-40B4-BE49-F238E27FC236}">
                  <a16:creationId xmlns:a16="http://schemas.microsoft.com/office/drawing/2014/main" id="{F960D525-FF5A-884E-8D43-0C263CB92665}"/>
                </a:ext>
              </a:extLst>
            </p:cNvPr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50;p32">
              <a:extLst>
                <a:ext uri="{FF2B5EF4-FFF2-40B4-BE49-F238E27FC236}">
                  <a16:creationId xmlns:a16="http://schemas.microsoft.com/office/drawing/2014/main" id="{1C93C1AE-3CE0-1E40-9AEE-AC636B410946}"/>
                </a:ext>
              </a:extLst>
            </p:cNvPr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51;p32">
              <a:extLst>
                <a:ext uri="{FF2B5EF4-FFF2-40B4-BE49-F238E27FC236}">
                  <a16:creationId xmlns:a16="http://schemas.microsoft.com/office/drawing/2014/main" id="{989AEBB5-B235-BD44-B872-F04DA93AD2CD}"/>
                </a:ext>
              </a:extLst>
            </p:cNvPr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52;p32">
              <a:extLst>
                <a:ext uri="{FF2B5EF4-FFF2-40B4-BE49-F238E27FC236}">
                  <a16:creationId xmlns:a16="http://schemas.microsoft.com/office/drawing/2014/main" id="{20881299-EBEC-1A46-83EE-C224BC196846}"/>
                </a:ext>
              </a:extLst>
            </p:cNvPr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53;p32">
              <a:extLst>
                <a:ext uri="{FF2B5EF4-FFF2-40B4-BE49-F238E27FC236}">
                  <a16:creationId xmlns:a16="http://schemas.microsoft.com/office/drawing/2014/main" id="{A78C55A2-6EDB-7647-BDFE-6A6FBF7C579F}"/>
                </a:ext>
              </a:extLst>
            </p:cNvPr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54;p32">
              <a:extLst>
                <a:ext uri="{FF2B5EF4-FFF2-40B4-BE49-F238E27FC236}">
                  <a16:creationId xmlns:a16="http://schemas.microsoft.com/office/drawing/2014/main" id="{AE14B562-99F7-F849-BC66-10728790FB4F}"/>
                </a:ext>
              </a:extLst>
            </p:cNvPr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55;p32">
              <a:extLst>
                <a:ext uri="{FF2B5EF4-FFF2-40B4-BE49-F238E27FC236}">
                  <a16:creationId xmlns:a16="http://schemas.microsoft.com/office/drawing/2014/main" id="{D37ED017-12C8-7547-ADFB-D9A07E472B27}"/>
                </a:ext>
              </a:extLst>
            </p:cNvPr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56;p32">
              <a:extLst>
                <a:ext uri="{FF2B5EF4-FFF2-40B4-BE49-F238E27FC236}">
                  <a16:creationId xmlns:a16="http://schemas.microsoft.com/office/drawing/2014/main" id="{4E0DBC3B-3F4D-6847-9C62-B55B020BB6BF}"/>
                </a:ext>
              </a:extLst>
            </p:cNvPr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57;p32">
              <a:extLst>
                <a:ext uri="{FF2B5EF4-FFF2-40B4-BE49-F238E27FC236}">
                  <a16:creationId xmlns:a16="http://schemas.microsoft.com/office/drawing/2014/main" id="{6B112551-ED02-F94C-8045-943980929605}"/>
                </a:ext>
              </a:extLst>
            </p:cNvPr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58;p32">
              <a:extLst>
                <a:ext uri="{FF2B5EF4-FFF2-40B4-BE49-F238E27FC236}">
                  <a16:creationId xmlns:a16="http://schemas.microsoft.com/office/drawing/2014/main" id="{B1F410B9-253F-5841-BFED-519A20F8755C}"/>
                </a:ext>
              </a:extLst>
            </p:cNvPr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59;p32">
              <a:extLst>
                <a:ext uri="{FF2B5EF4-FFF2-40B4-BE49-F238E27FC236}">
                  <a16:creationId xmlns:a16="http://schemas.microsoft.com/office/drawing/2014/main" id="{4DBB4D12-7A80-F948-9920-C9455DA86260}"/>
                </a:ext>
              </a:extLst>
            </p:cNvPr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60;p32">
              <a:extLst>
                <a:ext uri="{FF2B5EF4-FFF2-40B4-BE49-F238E27FC236}">
                  <a16:creationId xmlns:a16="http://schemas.microsoft.com/office/drawing/2014/main" id="{C698B46F-CEAE-4747-9098-CE5BA312B339}"/>
                </a:ext>
              </a:extLst>
            </p:cNvPr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61;p32">
              <a:extLst>
                <a:ext uri="{FF2B5EF4-FFF2-40B4-BE49-F238E27FC236}">
                  <a16:creationId xmlns:a16="http://schemas.microsoft.com/office/drawing/2014/main" id="{F6468896-D73C-8047-A5A0-3BAA7E158EEF}"/>
                </a:ext>
              </a:extLst>
            </p:cNvPr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62;p32">
              <a:extLst>
                <a:ext uri="{FF2B5EF4-FFF2-40B4-BE49-F238E27FC236}">
                  <a16:creationId xmlns:a16="http://schemas.microsoft.com/office/drawing/2014/main" id="{58C012EB-0B63-E646-AAAA-6D795ECB00F7}"/>
                </a:ext>
              </a:extLst>
            </p:cNvPr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63;p32">
              <a:extLst>
                <a:ext uri="{FF2B5EF4-FFF2-40B4-BE49-F238E27FC236}">
                  <a16:creationId xmlns:a16="http://schemas.microsoft.com/office/drawing/2014/main" id="{9B4E2A35-97AE-994A-B4BB-767401BC2ECC}"/>
                </a:ext>
              </a:extLst>
            </p:cNvPr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64;p32">
              <a:extLst>
                <a:ext uri="{FF2B5EF4-FFF2-40B4-BE49-F238E27FC236}">
                  <a16:creationId xmlns:a16="http://schemas.microsoft.com/office/drawing/2014/main" id="{313601AC-3AAD-764C-889C-7811C94AE01C}"/>
                </a:ext>
              </a:extLst>
            </p:cNvPr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65;p32">
              <a:extLst>
                <a:ext uri="{FF2B5EF4-FFF2-40B4-BE49-F238E27FC236}">
                  <a16:creationId xmlns:a16="http://schemas.microsoft.com/office/drawing/2014/main" id="{77B841EC-86E5-DB40-A83D-25F8F0C18ECD}"/>
                </a:ext>
              </a:extLst>
            </p:cNvPr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66;p32">
              <a:extLst>
                <a:ext uri="{FF2B5EF4-FFF2-40B4-BE49-F238E27FC236}">
                  <a16:creationId xmlns:a16="http://schemas.microsoft.com/office/drawing/2014/main" id="{16093D4B-29BF-4644-B752-BD7CD70C547F}"/>
                </a:ext>
              </a:extLst>
            </p:cNvPr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67;p32">
              <a:extLst>
                <a:ext uri="{FF2B5EF4-FFF2-40B4-BE49-F238E27FC236}">
                  <a16:creationId xmlns:a16="http://schemas.microsoft.com/office/drawing/2014/main" id="{A034E140-8F7F-2E47-9E01-4615D67AE6D6}"/>
                </a:ext>
              </a:extLst>
            </p:cNvPr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68;p32">
              <a:extLst>
                <a:ext uri="{FF2B5EF4-FFF2-40B4-BE49-F238E27FC236}">
                  <a16:creationId xmlns:a16="http://schemas.microsoft.com/office/drawing/2014/main" id="{67FE073B-2F4E-8740-996B-3294C7F7A039}"/>
                </a:ext>
              </a:extLst>
            </p:cNvPr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69;p32">
              <a:extLst>
                <a:ext uri="{FF2B5EF4-FFF2-40B4-BE49-F238E27FC236}">
                  <a16:creationId xmlns:a16="http://schemas.microsoft.com/office/drawing/2014/main" id="{57681350-3400-F144-AEDE-68DC03D740AC}"/>
                </a:ext>
              </a:extLst>
            </p:cNvPr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70;p32">
              <a:extLst>
                <a:ext uri="{FF2B5EF4-FFF2-40B4-BE49-F238E27FC236}">
                  <a16:creationId xmlns:a16="http://schemas.microsoft.com/office/drawing/2014/main" id="{C447AAD7-A4D1-614E-89BA-756D6C906A7B}"/>
                </a:ext>
              </a:extLst>
            </p:cNvPr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71;p32">
              <a:extLst>
                <a:ext uri="{FF2B5EF4-FFF2-40B4-BE49-F238E27FC236}">
                  <a16:creationId xmlns:a16="http://schemas.microsoft.com/office/drawing/2014/main" id="{DAA30C63-96FB-4C43-B94B-6BF86CE7182A}"/>
                </a:ext>
              </a:extLst>
            </p:cNvPr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72;p32">
              <a:extLst>
                <a:ext uri="{FF2B5EF4-FFF2-40B4-BE49-F238E27FC236}">
                  <a16:creationId xmlns:a16="http://schemas.microsoft.com/office/drawing/2014/main" id="{62A3100F-48B2-4841-8A91-522056BD7B2B}"/>
                </a:ext>
              </a:extLst>
            </p:cNvPr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73;p32">
              <a:extLst>
                <a:ext uri="{FF2B5EF4-FFF2-40B4-BE49-F238E27FC236}">
                  <a16:creationId xmlns:a16="http://schemas.microsoft.com/office/drawing/2014/main" id="{B2923232-45D4-3444-88B9-6E74405396B5}"/>
                </a:ext>
              </a:extLst>
            </p:cNvPr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74;p32">
              <a:extLst>
                <a:ext uri="{FF2B5EF4-FFF2-40B4-BE49-F238E27FC236}">
                  <a16:creationId xmlns:a16="http://schemas.microsoft.com/office/drawing/2014/main" id="{1AC7E246-CB0D-E34D-931D-1F1F3ED146A7}"/>
                </a:ext>
              </a:extLst>
            </p:cNvPr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75;p32">
              <a:extLst>
                <a:ext uri="{FF2B5EF4-FFF2-40B4-BE49-F238E27FC236}">
                  <a16:creationId xmlns:a16="http://schemas.microsoft.com/office/drawing/2014/main" id="{8D7914D8-641B-D34E-9970-A7B6322F5FA1}"/>
                </a:ext>
              </a:extLst>
            </p:cNvPr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76;p32">
              <a:extLst>
                <a:ext uri="{FF2B5EF4-FFF2-40B4-BE49-F238E27FC236}">
                  <a16:creationId xmlns:a16="http://schemas.microsoft.com/office/drawing/2014/main" id="{08E2B226-2343-8F49-ABDA-353DD63915A9}"/>
                </a:ext>
              </a:extLst>
            </p:cNvPr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77;p32">
              <a:extLst>
                <a:ext uri="{FF2B5EF4-FFF2-40B4-BE49-F238E27FC236}">
                  <a16:creationId xmlns:a16="http://schemas.microsoft.com/office/drawing/2014/main" id="{F35827AC-F3A5-B74B-9F00-2B583EA86E3B}"/>
                </a:ext>
              </a:extLst>
            </p:cNvPr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78;p32">
              <a:extLst>
                <a:ext uri="{FF2B5EF4-FFF2-40B4-BE49-F238E27FC236}">
                  <a16:creationId xmlns:a16="http://schemas.microsoft.com/office/drawing/2014/main" id="{A834E9B7-1B62-F440-BA10-732C58B98F50}"/>
                </a:ext>
              </a:extLst>
            </p:cNvPr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79;p32">
              <a:extLst>
                <a:ext uri="{FF2B5EF4-FFF2-40B4-BE49-F238E27FC236}">
                  <a16:creationId xmlns:a16="http://schemas.microsoft.com/office/drawing/2014/main" id="{A39E2CC9-CF52-EC47-900F-013B744565DF}"/>
                </a:ext>
              </a:extLst>
            </p:cNvPr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80;p32">
              <a:extLst>
                <a:ext uri="{FF2B5EF4-FFF2-40B4-BE49-F238E27FC236}">
                  <a16:creationId xmlns:a16="http://schemas.microsoft.com/office/drawing/2014/main" id="{ED9AED19-463F-9540-88D0-1DA6C70225ED}"/>
                </a:ext>
              </a:extLst>
            </p:cNvPr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81;p32">
              <a:extLst>
                <a:ext uri="{FF2B5EF4-FFF2-40B4-BE49-F238E27FC236}">
                  <a16:creationId xmlns:a16="http://schemas.microsoft.com/office/drawing/2014/main" id="{DA10BC8B-1CE4-CE49-81F0-CB385B6DAC09}"/>
                </a:ext>
              </a:extLst>
            </p:cNvPr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82;p32">
              <a:extLst>
                <a:ext uri="{FF2B5EF4-FFF2-40B4-BE49-F238E27FC236}">
                  <a16:creationId xmlns:a16="http://schemas.microsoft.com/office/drawing/2014/main" id="{7196075C-7DA4-1641-90E3-AEB5A91A8DD9}"/>
                </a:ext>
              </a:extLst>
            </p:cNvPr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83;p32">
              <a:extLst>
                <a:ext uri="{FF2B5EF4-FFF2-40B4-BE49-F238E27FC236}">
                  <a16:creationId xmlns:a16="http://schemas.microsoft.com/office/drawing/2014/main" id="{63BC9B19-4DBD-EC48-B217-00D75D1AB465}"/>
                </a:ext>
              </a:extLst>
            </p:cNvPr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84;p32">
              <a:extLst>
                <a:ext uri="{FF2B5EF4-FFF2-40B4-BE49-F238E27FC236}">
                  <a16:creationId xmlns:a16="http://schemas.microsoft.com/office/drawing/2014/main" id="{CCCEA99E-56DD-8242-B5B2-EB52576703D6}"/>
                </a:ext>
              </a:extLst>
            </p:cNvPr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85;p32">
              <a:extLst>
                <a:ext uri="{FF2B5EF4-FFF2-40B4-BE49-F238E27FC236}">
                  <a16:creationId xmlns:a16="http://schemas.microsoft.com/office/drawing/2014/main" id="{52CBA2DD-C25B-484C-B1FE-07454AA0930E}"/>
                </a:ext>
              </a:extLst>
            </p:cNvPr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86;p32">
              <a:extLst>
                <a:ext uri="{FF2B5EF4-FFF2-40B4-BE49-F238E27FC236}">
                  <a16:creationId xmlns:a16="http://schemas.microsoft.com/office/drawing/2014/main" id="{8ABB977D-EF6D-014F-8263-78817EC0286D}"/>
                </a:ext>
              </a:extLst>
            </p:cNvPr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87;p32">
              <a:extLst>
                <a:ext uri="{FF2B5EF4-FFF2-40B4-BE49-F238E27FC236}">
                  <a16:creationId xmlns:a16="http://schemas.microsoft.com/office/drawing/2014/main" id="{4B11DF8A-0915-0C42-AAB9-57834F062DC3}"/>
                </a:ext>
              </a:extLst>
            </p:cNvPr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88;p32">
              <a:extLst>
                <a:ext uri="{FF2B5EF4-FFF2-40B4-BE49-F238E27FC236}">
                  <a16:creationId xmlns:a16="http://schemas.microsoft.com/office/drawing/2014/main" id="{9173C0B8-8C1B-B246-898E-60429892B214}"/>
                </a:ext>
              </a:extLst>
            </p:cNvPr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89;p32">
              <a:extLst>
                <a:ext uri="{FF2B5EF4-FFF2-40B4-BE49-F238E27FC236}">
                  <a16:creationId xmlns:a16="http://schemas.microsoft.com/office/drawing/2014/main" id="{AD071F33-A49E-754A-8109-849E878B8066}"/>
                </a:ext>
              </a:extLst>
            </p:cNvPr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90;p32">
              <a:extLst>
                <a:ext uri="{FF2B5EF4-FFF2-40B4-BE49-F238E27FC236}">
                  <a16:creationId xmlns:a16="http://schemas.microsoft.com/office/drawing/2014/main" id="{88A1FD92-D00C-004B-8688-ABA204640562}"/>
                </a:ext>
              </a:extLst>
            </p:cNvPr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91;p32">
              <a:extLst>
                <a:ext uri="{FF2B5EF4-FFF2-40B4-BE49-F238E27FC236}">
                  <a16:creationId xmlns:a16="http://schemas.microsoft.com/office/drawing/2014/main" id="{F178A6BB-F97B-4449-826E-F621B3F6418B}"/>
                </a:ext>
              </a:extLst>
            </p:cNvPr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92;p32">
              <a:extLst>
                <a:ext uri="{FF2B5EF4-FFF2-40B4-BE49-F238E27FC236}">
                  <a16:creationId xmlns:a16="http://schemas.microsoft.com/office/drawing/2014/main" id="{5C99AA1C-F9DD-224D-A099-D660258C3C28}"/>
                </a:ext>
              </a:extLst>
            </p:cNvPr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93;p32">
              <a:extLst>
                <a:ext uri="{FF2B5EF4-FFF2-40B4-BE49-F238E27FC236}">
                  <a16:creationId xmlns:a16="http://schemas.microsoft.com/office/drawing/2014/main" id="{CE17C6A7-F9DB-0145-894F-F36441B3F183}"/>
                </a:ext>
              </a:extLst>
            </p:cNvPr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94;p32">
              <a:extLst>
                <a:ext uri="{FF2B5EF4-FFF2-40B4-BE49-F238E27FC236}">
                  <a16:creationId xmlns:a16="http://schemas.microsoft.com/office/drawing/2014/main" id="{8C498E8D-7240-5B4B-94A0-EC4AF9023610}"/>
                </a:ext>
              </a:extLst>
            </p:cNvPr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95;p32">
              <a:extLst>
                <a:ext uri="{FF2B5EF4-FFF2-40B4-BE49-F238E27FC236}">
                  <a16:creationId xmlns:a16="http://schemas.microsoft.com/office/drawing/2014/main" id="{534BB958-DC12-4E49-9317-A3A2819FF9C4}"/>
                </a:ext>
              </a:extLst>
            </p:cNvPr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96;p32">
              <a:extLst>
                <a:ext uri="{FF2B5EF4-FFF2-40B4-BE49-F238E27FC236}">
                  <a16:creationId xmlns:a16="http://schemas.microsoft.com/office/drawing/2014/main" id="{A89AA83B-9C4C-F740-9D1D-9C10AA949F7D}"/>
                </a:ext>
              </a:extLst>
            </p:cNvPr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97;p32">
              <a:extLst>
                <a:ext uri="{FF2B5EF4-FFF2-40B4-BE49-F238E27FC236}">
                  <a16:creationId xmlns:a16="http://schemas.microsoft.com/office/drawing/2014/main" id="{EDB2AF84-B6F8-EB41-83E0-B494E9C125FB}"/>
                </a:ext>
              </a:extLst>
            </p:cNvPr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98;p32">
              <a:extLst>
                <a:ext uri="{FF2B5EF4-FFF2-40B4-BE49-F238E27FC236}">
                  <a16:creationId xmlns:a16="http://schemas.microsoft.com/office/drawing/2014/main" id="{D47E5645-67B6-7844-9D2F-39E248B1C425}"/>
                </a:ext>
              </a:extLst>
            </p:cNvPr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99;p32">
              <a:extLst>
                <a:ext uri="{FF2B5EF4-FFF2-40B4-BE49-F238E27FC236}">
                  <a16:creationId xmlns:a16="http://schemas.microsoft.com/office/drawing/2014/main" id="{423DF1A8-C321-764C-B4BC-B294B72B93C8}"/>
                </a:ext>
              </a:extLst>
            </p:cNvPr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00;p32">
              <a:extLst>
                <a:ext uri="{FF2B5EF4-FFF2-40B4-BE49-F238E27FC236}">
                  <a16:creationId xmlns:a16="http://schemas.microsoft.com/office/drawing/2014/main" id="{BAA99AA9-185C-004B-A55F-3B839CB7B3B7}"/>
                </a:ext>
              </a:extLst>
            </p:cNvPr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01;p32">
              <a:extLst>
                <a:ext uri="{FF2B5EF4-FFF2-40B4-BE49-F238E27FC236}">
                  <a16:creationId xmlns:a16="http://schemas.microsoft.com/office/drawing/2014/main" id="{9413CB43-3DEB-8046-A19C-05C8F1AC5B13}"/>
                </a:ext>
              </a:extLst>
            </p:cNvPr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02;p32">
              <a:extLst>
                <a:ext uri="{FF2B5EF4-FFF2-40B4-BE49-F238E27FC236}">
                  <a16:creationId xmlns:a16="http://schemas.microsoft.com/office/drawing/2014/main" id="{8F20D46C-5F9A-CC49-918B-A27EAEC3C709}"/>
                </a:ext>
              </a:extLst>
            </p:cNvPr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03;p32">
              <a:extLst>
                <a:ext uri="{FF2B5EF4-FFF2-40B4-BE49-F238E27FC236}">
                  <a16:creationId xmlns:a16="http://schemas.microsoft.com/office/drawing/2014/main" id="{06F550DB-328B-4144-A832-3D5B0788D7F3}"/>
                </a:ext>
              </a:extLst>
            </p:cNvPr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04;p32">
              <a:extLst>
                <a:ext uri="{FF2B5EF4-FFF2-40B4-BE49-F238E27FC236}">
                  <a16:creationId xmlns:a16="http://schemas.microsoft.com/office/drawing/2014/main" id="{0D628DC5-2E51-8F45-9B4B-95926C36BAC0}"/>
                </a:ext>
              </a:extLst>
            </p:cNvPr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05;p32">
              <a:extLst>
                <a:ext uri="{FF2B5EF4-FFF2-40B4-BE49-F238E27FC236}">
                  <a16:creationId xmlns:a16="http://schemas.microsoft.com/office/drawing/2014/main" id="{4810D281-0598-8042-8EBD-D349CBE6DC5B}"/>
                </a:ext>
              </a:extLst>
            </p:cNvPr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06;p32">
              <a:extLst>
                <a:ext uri="{FF2B5EF4-FFF2-40B4-BE49-F238E27FC236}">
                  <a16:creationId xmlns:a16="http://schemas.microsoft.com/office/drawing/2014/main" id="{5DAFB207-2116-F543-9407-FE3E8DD0CD7A}"/>
                </a:ext>
              </a:extLst>
            </p:cNvPr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07;p32">
              <a:extLst>
                <a:ext uri="{FF2B5EF4-FFF2-40B4-BE49-F238E27FC236}">
                  <a16:creationId xmlns:a16="http://schemas.microsoft.com/office/drawing/2014/main" id="{56AF9C3B-C163-4F41-87A1-20E29537A65A}"/>
                </a:ext>
              </a:extLst>
            </p:cNvPr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08;p32">
              <a:extLst>
                <a:ext uri="{FF2B5EF4-FFF2-40B4-BE49-F238E27FC236}">
                  <a16:creationId xmlns:a16="http://schemas.microsoft.com/office/drawing/2014/main" id="{092DE496-8179-344F-AFAA-6887F7E8E49B}"/>
                </a:ext>
              </a:extLst>
            </p:cNvPr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09;p32">
              <a:extLst>
                <a:ext uri="{FF2B5EF4-FFF2-40B4-BE49-F238E27FC236}">
                  <a16:creationId xmlns:a16="http://schemas.microsoft.com/office/drawing/2014/main" id="{BB52C02B-0C4E-3E40-A5ED-62D25C2A0EDA}"/>
                </a:ext>
              </a:extLst>
            </p:cNvPr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10;p32">
              <a:extLst>
                <a:ext uri="{FF2B5EF4-FFF2-40B4-BE49-F238E27FC236}">
                  <a16:creationId xmlns:a16="http://schemas.microsoft.com/office/drawing/2014/main" id="{C1F0E77D-CFE1-324A-A9A8-62F7CE5A08E6}"/>
                </a:ext>
              </a:extLst>
            </p:cNvPr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11;p32">
              <a:extLst>
                <a:ext uri="{FF2B5EF4-FFF2-40B4-BE49-F238E27FC236}">
                  <a16:creationId xmlns:a16="http://schemas.microsoft.com/office/drawing/2014/main" id="{B01DA2FF-C4AD-374A-9064-9476502A4414}"/>
                </a:ext>
              </a:extLst>
            </p:cNvPr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12;p32">
              <a:extLst>
                <a:ext uri="{FF2B5EF4-FFF2-40B4-BE49-F238E27FC236}">
                  <a16:creationId xmlns:a16="http://schemas.microsoft.com/office/drawing/2014/main" id="{7628210F-7140-EB41-B933-434A4C3E2AF9}"/>
                </a:ext>
              </a:extLst>
            </p:cNvPr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13;p32">
              <a:extLst>
                <a:ext uri="{FF2B5EF4-FFF2-40B4-BE49-F238E27FC236}">
                  <a16:creationId xmlns:a16="http://schemas.microsoft.com/office/drawing/2014/main" id="{1A755752-EF02-E348-ADD5-698079396A92}"/>
                </a:ext>
              </a:extLst>
            </p:cNvPr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14;p32">
              <a:extLst>
                <a:ext uri="{FF2B5EF4-FFF2-40B4-BE49-F238E27FC236}">
                  <a16:creationId xmlns:a16="http://schemas.microsoft.com/office/drawing/2014/main" id="{E55AD909-C6B6-8C49-A1D7-0D9AB3832A92}"/>
                </a:ext>
              </a:extLst>
            </p:cNvPr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15;p32">
              <a:extLst>
                <a:ext uri="{FF2B5EF4-FFF2-40B4-BE49-F238E27FC236}">
                  <a16:creationId xmlns:a16="http://schemas.microsoft.com/office/drawing/2014/main" id="{4684105C-9871-EC44-BBE5-18D7E213CBE7}"/>
                </a:ext>
              </a:extLst>
            </p:cNvPr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16;p32">
              <a:extLst>
                <a:ext uri="{FF2B5EF4-FFF2-40B4-BE49-F238E27FC236}">
                  <a16:creationId xmlns:a16="http://schemas.microsoft.com/office/drawing/2014/main" id="{ABCCEF87-624A-BC40-900F-453D26241D23}"/>
                </a:ext>
              </a:extLst>
            </p:cNvPr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17;p32">
              <a:extLst>
                <a:ext uri="{FF2B5EF4-FFF2-40B4-BE49-F238E27FC236}">
                  <a16:creationId xmlns:a16="http://schemas.microsoft.com/office/drawing/2014/main" id="{2DFF8EB6-FABF-BA4F-9C76-9DE91898136E}"/>
                </a:ext>
              </a:extLst>
            </p:cNvPr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18;p32">
              <a:extLst>
                <a:ext uri="{FF2B5EF4-FFF2-40B4-BE49-F238E27FC236}">
                  <a16:creationId xmlns:a16="http://schemas.microsoft.com/office/drawing/2014/main" id="{0473AABA-A7A1-7544-92FF-7C6999621A75}"/>
                </a:ext>
              </a:extLst>
            </p:cNvPr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19;p32">
              <a:extLst>
                <a:ext uri="{FF2B5EF4-FFF2-40B4-BE49-F238E27FC236}">
                  <a16:creationId xmlns:a16="http://schemas.microsoft.com/office/drawing/2014/main" id="{C3C83E71-E066-694F-9B80-49E63F8F49FC}"/>
                </a:ext>
              </a:extLst>
            </p:cNvPr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20;p32">
              <a:extLst>
                <a:ext uri="{FF2B5EF4-FFF2-40B4-BE49-F238E27FC236}">
                  <a16:creationId xmlns:a16="http://schemas.microsoft.com/office/drawing/2014/main" id="{6730108D-D9AD-E442-AF5F-E22633866593}"/>
                </a:ext>
              </a:extLst>
            </p:cNvPr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21;p32">
              <a:extLst>
                <a:ext uri="{FF2B5EF4-FFF2-40B4-BE49-F238E27FC236}">
                  <a16:creationId xmlns:a16="http://schemas.microsoft.com/office/drawing/2014/main" id="{A0F6A80B-1B66-F44C-AEA7-9C1381DCD515}"/>
                </a:ext>
              </a:extLst>
            </p:cNvPr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22;p32">
              <a:extLst>
                <a:ext uri="{FF2B5EF4-FFF2-40B4-BE49-F238E27FC236}">
                  <a16:creationId xmlns:a16="http://schemas.microsoft.com/office/drawing/2014/main" id="{A67A3989-3F1D-6A49-9233-E220A1DDF9D0}"/>
                </a:ext>
              </a:extLst>
            </p:cNvPr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23;p32">
              <a:extLst>
                <a:ext uri="{FF2B5EF4-FFF2-40B4-BE49-F238E27FC236}">
                  <a16:creationId xmlns:a16="http://schemas.microsoft.com/office/drawing/2014/main" id="{3256D985-1AAA-4549-9F42-D6E8864FD385}"/>
                </a:ext>
              </a:extLst>
            </p:cNvPr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24;p32">
              <a:extLst>
                <a:ext uri="{FF2B5EF4-FFF2-40B4-BE49-F238E27FC236}">
                  <a16:creationId xmlns:a16="http://schemas.microsoft.com/office/drawing/2014/main" id="{266DFAF3-3A46-124F-9C99-4857EFD044FB}"/>
                </a:ext>
              </a:extLst>
            </p:cNvPr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25;p32">
              <a:extLst>
                <a:ext uri="{FF2B5EF4-FFF2-40B4-BE49-F238E27FC236}">
                  <a16:creationId xmlns:a16="http://schemas.microsoft.com/office/drawing/2014/main" id="{49F74FBA-8D33-C04C-8856-F82F8FE8807E}"/>
                </a:ext>
              </a:extLst>
            </p:cNvPr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26;p32">
              <a:extLst>
                <a:ext uri="{FF2B5EF4-FFF2-40B4-BE49-F238E27FC236}">
                  <a16:creationId xmlns:a16="http://schemas.microsoft.com/office/drawing/2014/main" id="{DD1F1B0B-2EC7-0548-9EC9-416761617177}"/>
                </a:ext>
              </a:extLst>
            </p:cNvPr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27;p32">
              <a:extLst>
                <a:ext uri="{FF2B5EF4-FFF2-40B4-BE49-F238E27FC236}">
                  <a16:creationId xmlns:a16="http://schemas.microsoft.com/office/drawing/2014/main" id="{92D388F9-62B0-4A41-8642-8A24AB96E76A}"/>
                </a:ext>
              </a:extLst>
            </p:cNvPr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28;p32">
              <a:extLst>
                <a:ext uri="{FF2B5EF4-FFF2-40B4-BE49-F238E27FC236}">
                  <a16:creationId xmlns:a16="http://schemas.microsoft.com/office/drawing/2014/main" id="{03D9FC55-94B4-DA41-9C1A-A6CD6D6AD113}"/>
                </a:ext>
              </a:extLst>
            </p:cNvPr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29;p32">
              <a:extLst>
                <a:ext uri="{FF2B5EF4-FFF2-40B4-BE49-F238E27FC236}">
                  <a16:creationId xmlns:a16="http://schemas.microsoft.com/office/drawing/2014/main" id="{9B2015A8-2837-DA4B-BA4E-A797C4B90EC6}"/>
                </a:ext>
              </a:extLst>
            </p:cNvPr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30;p32">
              <a:extLst>
                <a:ext uri="{FF2B5EF4-FFF2-40B4-BE49-F238E27FC236}">
                  <a16:creationId xmlns:a16="http://schemas.microsoft.com/office/drawing/2014/main" id="{2D105F93-FB9F-F24B-9FF0-0506B03864DF}"/>
                </a:ext>
              </a:extLst>
            </p:cNvPr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531;p32">
              <a:extLst>
                <a:ext uri="{FF2B5EF4-FFF2-40B4-BE49-F238E27FC236}">
                  <a16:creationId xmlns:a16="http://schemas.microsoft.com/office/drawing/2014/main" id="{70AD65B8-0C42-6F44-9738-23AAB2F27F98}"/>
                </a:ext>
              </a:extLst>
            </p:cNvPr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32;p32">
              <a:extLst>
                <a:ext uri="{FF2B5EF4-FFF2-40B4-BE49-F238E27FC236}">
                  <a16:creationId xmlns:a16="http://schemas.microsoft.com/office/drawing/2014/main" id="{D547A365-CC74-1245-91D4-E6749CAE3E08}"/>
                </a:ext>
              </a:extLst>
            </p:cNvPr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33;p32">
              <a:extLst>
                <a:ext uri="{FF2B5EF4-FFF2-40B4-BE49-F238E27FC236}">
                  <a16:creationId xmlns:a16="http://schemas.microsoft.com/office/drawing/2014/main" id="{0674E3D1-B213-2D41-8ACB-10F55BAB6A26}"/>
                </a:ext>
              </a:extLst>
            </p:cNvPr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34;p32">
              <a:extLst>
                <a:ext uri="{FF2B5EF4-FFF2-40B4-BE49-F238E27FC236}">
                  <a16:creationId xmlns:a16="http://schemas.microsoft.com/office/drawing/2014/main" id="{0C2513CC-25A5-6D40-8BF6-6F8D9DA4852E}"/>
                </a:ext>
              </a:extLst>
            </p:cNvPr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35;p32">
              <a:extLst>
                <a:ext uri="{FF2B5EF4-FFF2-40B4-BE49-F238E27FC236}">
                  <a16:creationId xmlns:a16="http://schemas.microsoft.com/office/drawing/2014/main" id="{E9237CFB-B1A1-1148-842E-CCD7B91041D6}"/>
                </a:ext>
              </a:extLst>
            </p:cNvPr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36;p32">
              <a:extLst>
                <a:ext uri="{FF2B5EF4-FFF2-40B4-BE49-F238E27FC236}">
                  <a16:creationId xmlns:a16="http://schemas.microsoft.com/office/drawing/2014/main" id="{F9688367-811B-1E4B-8571-2A175D4F5920}"/>
                </a:ext>
              </a:extLst>
            </p:cNvPr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37;p32">
              <a:extLst>
                <a:ext uri="{FF2B5EF4-FFF2-40B4-BE49-F238E27FC236}">
                  <a16:creationId xmlns:a16="http://schemas.microsoft.com/office/drawing/2014/main" id="{0CE535E4-6F95-D441-96E6-E2EEF8537493}"/>
                </a:ext>
              </a:extLst>
            </p:cNvPr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38;p32">
              <a:extLst>
                <a:ext uri="{FF2B5EF4-FFF2-40B4-BE49-F238E27FC236}">
                  <a16:creationId xmlns:a16="http://schemas.microsoft.com/office/drawing/2014/main" id="{9041823D-FB72-EC48-88B7-DE503D7C5930}"/>
                </a:ext>
              </a:extLst>
            </p:cNvPr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539;p32">
              <a:extLst>
                <a:ext uri="{FF2B5EF4-FFF2-40B4-BE49-F238E27FC236}">
                  <a16:creationId xmlns:a16="http://schemas.microsoft.com/office/drawing/2014/main" id="{46E0FDF9-E51A-2A47-A85D-C2D3B253B929}"/>
                </a:ext>
              </a:extLst>
            </p:cNvPr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40;p32">
              <a:extLst>
                <a:ext uri="{FF2B5EF4-FFF2-40B4-BE49-F238E27FC236}">
                  <a16:creationId xmlns:a16="http://schemas.microsoft.com/office/drawing/2014/main" id="{611A58B5-32A0-8546-AE4F-128A536619E5}"/>
                </a:ext>
              </a:extLst>
            </p:cNvPr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41;p32">
              <a:extLst>
                <a:ext uri="{FF2B5EF4-FFF2-40B4-BE49-F238E27FC236}">
                  <a16:creationId xmlns:a16="http://schemas.microsoft.com/office/drawing/2014/main" id="{E939FC80-4A20-3643-ABCB-497C0E51930B}"/>
                </a:ext>
              </a:extLst>
            </p:cNvPr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542;p32">
              <a:extLst>
                <a:ext uri="{FF2B5EF4-FFF2-40B4-BE49-F238E27FC236}">
                  <a16:creationId xmlns:a16="http://schemas.microsoft.com/office/drawing/2014/main" id="{6F584E3C-B9E3-8044-820C-98B85443D8D5}"/>
                </a:ext>
              </a:extLst>
            </p:cNvPr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43;p32">
              <a:extLst>
                <a:ext uri="{FF2B5EF4-FFF2-40B4-BE49-F238E27FC236}">
                  <a16:creationId xmlns:a16="http://schemas.microsoft.com/office/drawing/2014/main" id="{60F1CA58-DDC0-F142-8C96-99DB643ED628}"/>
                </a:ext>
              </a:extLst>
            </p:cNvPr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44;p32">
              <a:extLst>
                <a:ext uri="{FF2B5EF4-FFF2-40B4-BE49-F238E27FC236}">
                  <a16:creationId xmlns:a16="http://schemas.microsoft.com/office/drawing/2014/main" id="{2D99D56B-5F3A-3848-8A73-7AD5A7D08055}"/>
                </a:ext>
              </a:extLst>
            </p:cNvPr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45;p32">
              <a:extLst>
                <a:ext uri="{FF2B5EF4-FFF2-40B4-BE49-F238E27FC236}">
                  <a16:creationId xmlns:a16="http://schemas.microsoft.com/office/drawing/2014/main" id="{B80D4C4A-8E37-2144-B1A0-49F7909F5A68}"/>
                </a:ext>
              </a:extLst>
            </p:cNvPr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46;p32">
              <a:extLst>
                <a:ext uri="{FF2B5EF4-FFF2-40B4-BE49-F238E27FC236}">
                  <a16:creationId xmlns:a16="http://schemas.microsoft.com/office/drawing/2014/main" id="{10DBED70-A69D-E346-B9BC-3AEC29A4EC6F}"/>
                </a:ext>
              </a:extLst>
            </p:cNvPr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547;p32">
              <a:extLst>
                <a:ext uri="{FF2B5EF4-FFF2-40B4-BE49-F238E27FC236}">
                  <a16:creationId xmlns:a16="http://schemas.microsoft.com/office/drawing/2014/main" id="{CCE5DC67-E940-024A-B5E0-4386550E4371}"/>
                </a:ext>
              </a:extLst>
            </p:cNvPr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48;p32">
              <a:extLst>
                <a:ext uri="{FF2B5EF4-FFF2-40B4-BE49-F238E27FC236}">
                  <a16:creationId xmlns:a16="http://schemas.microsoft.com/office/drawing/2014/main" id="{D74E8EA8-4DAA-2F40-AAF0-9FFA7DFA4AD9}"/>
                </a:ext>
              </a:extLst>
            </p:cNvPr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49;p32">
              <a:extLst>
                <a:ext uri="{FF2B5EF4-FFF2-40B4-BE49-F238E27FC236}">
                  <a16:creationId xmlns:a16="http://schemas.microsoft.com/office/drawing/2014/main" id="{96BF1FC3-8594-C949-9FE1-AC0DACA93D69}"/>
                </a:ext>
              </a:extLst>
            </p:cNvPr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50;p32">
              <a:extLst>
                <a:ext uri="{FF2B5EF4-FFF2-40B4-BE49-F238E27FC236}">
                  <a16:creationId xmlns:a16="http://schemas.microsoft.com/office/drawing/2014/main" id="{38641FDD-A95B-0849-A193-205A43272D25}"/>
                </a:ext>
              </a:extLst>
            </p:cNvPr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51;p32">
              <a:extLst>
                <a:ext uri="{FF2B5EF4-FFF2-40B4-BE49-F238E27FC236}">
                  <a16:creationId xmlns:a16="http://schemas.microsoft.com/office/drawing/2014/main" id="{E8A93F67-9071-4345-BE8B-B44614BD62BF}"/>
                </a:ext>
              </a:extLst>
            </p:cNvPr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52;p32">
              <a:extLst>
                <a:ext uri="{FF2B5EF4-FFF2-40B4-BE49-F238E27FC236}">
                  <a16:creationId xmlns:a16="http://schemas.microsoft.com/office/drawing/2014/main" id="{EF02D4F6-BF1C-2144-9B92-8CBC6D1B4C28}"/>
                </a:ext>
              </a:extLst>
            </p:cNvPr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553;p32">
              <a:extLst>
                <a:ext uri="{FF2B5EF4-FFF2-40B4-BE49-F238E27FC236}">
                  <a16:creationId xmlns:a16="http://schemas.microsoft.com/office/drawing/2014/main" id="{8935E76F-2B57-4544-8FF2-8C218F4B8F6E}"/>
                </a:ext>
              </a:extLst>
            </p:cNvPr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54;p32">
              <a:extLst>
                <a:ext uri="{FF2B5EF4-FFF2-40B4-BE49-F238E27FC236}">
                  <a16:creationId xmlns:a16="http://schemas.microsoft.com/office/drawing/2014/main" id="{37828E76-649F-4E4B-8DD3-A3B0A2A7A39D}"/>
                </a:ext>
              </a:extLst>
            </p:cNvPr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55;p32">
              <a:extLst>
                <a:ext uri="{FF2B5EF4-FFF2-40B4-BE49-F238E27FC236}">
                  <a16:creationId xmlns:a16="http://schemas.microsoft.com/office/drawing/2014/main" id="{AA41522F-BD75-3245-8F59-38D33FFC9D4A}"/>
                </a:ext>
              </a:extLst>
            </p:cNvPr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56;p32">
              <a:extLst>
                <a:ext uri="{FF2B5EF4-FFF2-40B4-BE49-F238E27FC236}">
                  <a16:creationId xmlns:a16="http://schemas.microsoft.com/office/drawing/2014/main" id="{74807B05-B263-6D40-8BA2-C49606DB5D40}"/>
                </a:ext>
              </a:extLst>
            </p:cNvPr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57;p32">
              <a:extLst>
                <a:ext uri="{FF2B5EF4-FFF2-40B4-BE49-F238E27FC236}">
                  <a16:creationId xmlns:a16="http://schemas.microsoft.com/office/drawing/2014/main" id="{9329892A-EFDD-2F44-B871-BAD535372CE4}"/>
                </a:ext>
              </a:extLst>
            </p:cNvPr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58;p32">
              <a:extLst>
                <a:ext uri="{FF2B5EF4-FFF2-40B4-BE49-F238E27FC236}">
                  <a16:creationId xmlns:a16="http://schemas.microsoft.com/office/drawing/2014/main" id="{C9654926-54CB-B646-A1FC-CE5D5CB05CDB}"/>
                </a:ext>
              </a:extLst>
            </p:cNvPr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59;p32">
              <a:extLst>
                <a:ext uri="{FF2B5EF4-FFF2-40B4-BE49-F238E27FC236}">
                  <a16:creationId xmlns:a16="http://schemas.microsoft.com/office/drawing/2014/main" id="{18BC94D5-B9F6-BF4A-9AF9-616F67D4F94B}"/>
                </a:ext>
              </a:extLst>
            </p:cNvPr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60;p32">
              <a:extLst>
                <a:ext uri="{FF2B5EF4-FFF2-40B4-BE49-F238E27FC236}">
                  <a16:creationId xmlns:a16="http://schemas.microsoft.com/office/drawing/2014/main" id="{0DA6BE87-9AC5-AD48-9C69-8329A4F4891E}"/>
                </a:ext>
              </a:extLst>
            </p:cNvPr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61;p32">
              <a:extLst>
                <a:ext uri="{FF2B5EF4-FFF2-40B4-BE49-F238E27FC236}">
                  <a16:creationId xmlns:a16="http://schemas.microsoft.com/office/drawing/2014/main" id="{AEE4D676-A8F6-A34E-88E6-3E7BA028AE86}"/>
                </a:ext>
              </a:extLst>
            </p:cNvPr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62;p32">
              <a:extLst>
                <a:ext uri="{FF2B5EF4-FFF2-40B4-BE49-F238E27FC236}">
                  <a16:creationId xmlns:a16="http://schemas.microsoft.com/office/drawing/2014/main" id="{0B0D56F8-46F3-F14F-8D3A-D83958FB9457}"/>
                </a:ext>
              </a:extLst>
            </p:cNvPr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563;p32">
              <a:extLst>
                <a:ext uri="{FF2B5EF4-FFF2-40B4-BE49-F238E27FC236}">
                  <a16:creationId xmlns:a16="http://schemas.microsoft.com/office/drawing/2014/main" id="{0EC5E243-677B-0D44-89B7-4F9F5EA1A3C2}"/>
                </a:ext>
              </a:extLst>
            </p:cNvPr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564;p32">
              <a:extLst>
                <a:ext uri="{FF2B5EF4-FFF2-40B4-BE49-F238E27FC236}">
                  <a16:creationId xmlns:a16="http://schemas.microsoft.com/office/drawing/2014/main" id="{105C4017-95CA-374E-AACC-3FCE0136889D}"/>
                </a:ext>
              </a:extLst>
            </p:cNvPr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565;p32">
              <a:extLst>
                <a:ext uri="{FF2B5EF4-FFF2-40B4-BE49-F238E27FC236}">
                  <a16:creationId xmlns:a16="http://schemas.microsoft.com/office/drawing/2014/main" id="{EF690F6C-EECC-434E-B49E-F69255E3DAFF}"/>
                </a:ext>
              </a:extLst>
            </p:cNvPr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66;p32">
              <a:extLst>
                <a:ext uri="{FF2B5EF4-FFF2-40B4-BE49-F238E27FC236}">
                  <a16:creationId xmlns:a16="http://schemas.microsoft.com/office/drawing/2014/main" id="{539244A1-1332-BA42-9743-163DC2472BE0}"/>
                </a:ext>
              </a:extLst>
            </p:cNvPr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67;p32">
              <a:extLst>
                <a:ext uri="{FF2B5EF4-FFF2-40B4-BE49-F238E27FC236}">
                  <a16:creationId xmlns:a16="http://schemas.microsoft.com/office/drawing/2014/main" id="{FE00B68C-D7E6-D046-AF7B-BB4C28B9A844}"/>
                </a:ext>
              </a:extLst>
            </p:cNvPr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68;p32">
              <a:extLst>
                <a:ext uri="{FF2B5EF4-FFF2-40B4-BE49-F238E27FC236}">
                  <a16:creationId xmlns:a16="http://schemas.microsoft.com/office/drawing/2014/main" id="{81355175-0DD2-DA44-A72E-D4766D25B7E1}"/>
                </a:ext>
              </a:extLst>
            </p:cNvPr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569;p32">
              <a:extLst>
                <a:ext uri="{FF2B5EF4-FFF2-40B4-BE49-F238E27FC236}">
                  <a16:creationId xmlns:a16="http://schemas.microsoft.com/office/drawing/2014/main" id="{7F55DE36-3715-4146-8AEA-1F2EF2A78D50}"/>
                </a:ext>
              </a:extLst>
            </p:cNvPr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570;p32">
              <a:extLst>
                <a:ext uri="{FF2B5EF4-FFF2-40B4-BE49-F238E27FC236}">
                  <a16:creationId xmlns:a16="http://schemas.microsoft.com/office/drawing/2014/main" id="{D2280C76-176A-B447-89E7-9019F5729756}"/>
                </a:ext>
              </a:extLst>
            </p:cNvPr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571;p32">
              <a:extLst>
                <a:ext uri="{FF2B5EF4-FFF2-40B4-BE49-F238E27FC236}">
                  <a16:creationId xmlns:a16="http://schemas.microsoft.com/office/drawing/2014/main" id="{6A42F9CB-4028-D14D-B5E4-F548953A55CF}"/>
                </a:ext>
              </a:extLst>
            </p:cNvPr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572;p32">
              <a:extLst>
                <a:ext uri="{FF2B5EF4-FFF2-40B4-BE49-F238E27FC236}">
                  <a16:creationId xmlns:a16="http://schemas.microsoft.com/office/drawing/2014/main" id="{E95E43E1-20DF-634C-B241-99360D023E5D}"/>
                </a:ext>
              </a:extLst>
            </p:cNvPr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573;p32">
              <a:extLst>
                <a:ext uri="{FF2B5EF4-FFF2-40B4-BE49-F238E27FC236}">
                  <a16:creationId xmlns:a16="http://schemas.microsoft.com/office/drawing/2014/main" id="{A7500F24-E28C-D74B-8DD2-BB10FDEBDAC5}"/>
                </a:ext>
              </a:extLst>
            </p:cNvPr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574;p32">
              <a:extLst>
                <a:ext uri="{FF2B5EF4-FFF2-40B4-BE49-F238E27FC236}">
                  <a16:creationId xmlns:a16="http://schemas.microsoft.com/office/drawing/2014/main" id="{165120D9-7828-ED40-A8B8-6A7A3E298F4B}"/>
                </a:ext>
              </a:extLst>
            </p:cNvPr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75;p32">
              <a:extLst>
                <a:ext uri="{FF2B5EF4-FFF2-40B4-BE49-F238E27FC236}">
                  <a16:creationId xmlns:a16="http://schemas.microsoft.com/office/drawing/2014/main" id="{398924DB-0959-7D48-AFDD-A82036385E0B}"/>
                </a:ext>
              </a:extLst>
            </p:cNvPr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76;p32">
              <a:extLst>
                <a:ext uri="{FF2B5EF4-FFF2-40B4-BE49-F238E27FC236}">
                  <a16:creationId xmlns:a16="http://schemas.microsoft.com/office/drawing/2014/main" id="{C6A29076-A4A8-5947-ABA7-FA9D94920B40}"/>
                </a:ext>
              </a:extLst>
            </p:cNvPr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77;p32">
              <a:extLst>
                <a:ext uri="{FF2B5EF4-FFF2-40B4-BE49-F238E27FC236}">
                  <a16:creationId xmlns:a16="http://schemas.microsoft.com/office/drawing/2014/main" id="{360C0D70-5241-5E4C-8C62-8E273F1550F8}"/>
                </a:ext>
              </a:extLst>
            </p:cNvPr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78;p32">
              <a:extLst>
                <a:ext uri="{FF2B5EF4-FFF2-40B4-BE49-F238E27FC236}">
                  <a16:creationId xmlns:a16="http://schemas.microsoft.com/office/drawing/2014/main" id="{0A6DE611-8BD2-F147-B16C-982C76FA1014}"/>
                </a:ext>
              </a:extLst>
            </p:cNvPr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79;p32">
              <a:extLst>
                <a:ext uri="{FF2B5EF4-FFF2-40B4-BE49-F238E27FC236}">
                  <a16:creationId xmlns:a16="http://schemas.microsoft.com/office/drawing/2014/main" id="{5A32C9E9-E501-0740-A525-EFC776A740B4}"/>
                </a:ext>
              </a:extLst>
            </p:cNvPr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580;p32">
              <a:extLst>
                <a:ext uri="{FF2B5EF4-FFF2-40B4-BE49-F238E27FC236}">
                  <a16:creationId xmlns:a16="http://schemas.microsoft.com/office/drawing/2014/main" id="{6AC42EB0-AF2F-A049-A18E-6AF81296C290}"/>
                </a:ext>
              </a:extLst>
            </p:cNvPr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581;p32">
              <a:extLst>
                <a:ext uri="{FF2B5EF4-FFF2-40B4-BE49-F238E27FC236}">
                  <a16:creationId xmlns:a16="http://schemas.microsoft.com/office/drawing/2014/main" id="{C8A3F445-3156-6444-9EF2-69C6CC3204C2}"/>
                </a:ext>
              </a:extLst>
            </p:cNvPr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82;p32">
              <a:extLst>
                <a:ext uri="{FF2B5EF4-FFF2-40B4-BE49-F238E27FC236}">
                  <a16:creationId xmlns:a16="http://schemas.microsoft.com/office/drawing/2014/main" id="{AA5D1D81-9FCE-BB4A-B24E-587D39F9619D}"/>
                </a:ext>
              </a:extLst>
            </p:cNvPr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83;p32">
              <a:extLst>
                <a:ext uri="{FF2B5EF4-FFF2-40B4-BE49-F238E27FC236}">
                  <a16:creationId xmlns:a16="http://schemas.microsoft.com/office/drawing/2014/main" id="{29753A29-2024-494A-B8FA-37887D310071}"/>
                </a:ext>
              </a:extLst>
            </p:cNvPr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84;p32">
              <a:extLst>
                <a:ext uri="{FF2B5EF4-FFF2-40B4-BE49-F238E27FC236}">
                  <a16:creationId xmlns:a16="http://schemas.microsoft.com/office/drawing/2014/main" id="{4A7AAD4E-846A-F34F-8C93-1E2FD67C705A}"/>
                </a:ext>
              </a:extLst>
            </p:cNvPr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85;p32">
              <a:extLst>
                <a:ext uri="{FF2B5EF4-FFF2-40B4-BE49-F238E27FC236}">
                  <a16:creationId xmlns:a16="http://schemas.microsoft.com/office/drawing/2014/main" id="{BD130DB6-A59C-4E43-8A7F-5FA9248654C3}"/>
                </a:ext>
              </a:extLst>
            </p:cNvPr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86;p32">
              <a:extLst>
                <a:ext uri="{FF2B5EF4-FFF2-40B4-BE49-F238E27FC236}">
                  <a16:creationId xmlns:a16="http://schemas.microsoft.com/office/drawing/2014/main" id="{247407A8-45E2-ED45-BE91-8A692990D64F}"/>
                </a:ext>
              </a:extLst>
            </p:cNvPr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87;p32">
              <a:extLst>
                <a:ext uri="{FF2B5EF4-FFF2-40B4-BE49-F238E27FC236}">
                  <a16:creationId xmlns:a16="http://schemas.microsoft.com/office/drawing/2014/main" id="{5817BFB3-7EEA-F64C-8E00-556B282E5068}"/>
                </a:ext>
              </a:extLst>
            </p:cNvPr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88;p32">
              <a:extLst>
                <a:ext uri="{FF2B5EF4-FFF2-40B4-BE49-F238E27FC236}">
                  <a16:creationId xmlns:a16="http://schemas.microsoft.com/office/drawing/2014/main" id="{37B298AC-4D12-C342-9E01-D6E6CFCA8461}"/>
                </a:ext>
              </a:extLst>
            </p:cNvPr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89;p32">
              <a:extLst>
                <a:ext uri="{FF2B5EF4-FFF2-40B4-BE49-F238E27FC236}">
                  <a16:creationId xmlns:a16="http://schemas.microsoft.com/office/drawing/2014/main" id="{94B0EE92-7E55-A940-A33E-4A6E4C0856DC}"/>
                </a:ext>
              </a:extLst>
            </p:cNvPr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90;p32">
              <a:extLst>
                <a:ext uri="{FF2B5EF4-FFF2-40B4-BE49-F238E27FC236}">
                  <a16:creationId xmlns:a16="http://schemas.microsoft.com/office/drawing/2014/main" id="{6625C1AF-B4DA-6E43-822B-4B006B8D2DE1}"/>
                </a:ext>
              </a:extLst>
            </p:cNvPr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591;p32">
              <a:extLst>
                <a:ext uri="{FF2B5EF4-FFF2-40B4-BE49-F238E27FC236}">
                  <a16:creationId xmlns:a16="http://schemas.microsoft.com/office/drawing/2014/main" id="{78213846-2046-F24A-BB01-CF3658A746E9}"/>
                </a:ext>
              </a:extLst>
            </p:cNvPr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592;p32">
              <a:extLst>
                <a:ext uri="{FF2B5EF4-FFF2-40B4-BE49-F238E27FC236}">
                  <a16:creationId xmlns:a16="http://schemas.microsoft.com/office/drawing/2014/main" id="{902C8008-DA7F-2943-94B8-25812EC14C56}"/>
                </a:ext>
              </a:extLst>
            </p:cNvPr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93;p32">
              <a:extLst>
                <a:ext uri="{FF2B5EF4-FFF2-40B4-BE49-F238E27FC236}">
                  <a16:creationId xmlns:a16="http://schemas.microsoft.com/office/drawing/2014/main" id="{756AA695-AAE9-3041-B513-957792F9D84D}"/>
                </a:ext>
              </a:extLst>
            </p:cNvPr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94;p32">
              <a:extLst>
                <a:ext uri="{FF2B5EF4-FFF2-40B4-BE49-F238E27FC236}">
                  <a16:creationId xmlns:a16="http://schemas.microsoft.com/office/drawing/2014/main" id="{912A5D8D-FF3D-DE4B-A4C2-BE7DF05D374F}"/>
                </a:ext>
              </a:extLst>
            </p:cNvPr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95;p32">
              <a:extLst>
                <a:ext uri="{FF2B5EF4-FFF2-40B4-BE49-F238E27FC236}">
                  <a16:creationId xmlns:a16="http://schemas.microsoft.com/office/drawing/2014/main" id="{94FC1AC2-D1B5-434F-8D19-91C583276BC2}"/>
                </a:ext>
              </a:extLst>
            </p:cNvPr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96;p32">
              <a:extLst>
                <a:ext uri="{FF2B5EF4-FFF2-40B4-BE49-F238E27FC236}">
                  <a16:creationId xmlns:a16="http://schemas.microsoft.com/office/drawing/2014/main" id="{07D5EE52-98A5-CD4D-9D8B-81357FB27EA8}"/>
                </a:ext>
              </a:extLst>
            </p:cNvPr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97;p32">
              <a:extLst>
                <a:ext uri="{FF2B5EF4-FFF2-40B4-BE49-F238E27FC236}">
                  <a16:creationId xmlns:a16="http://schemas.microsoft.com/office/drawing/2014/main" id="{3A73448B-1719-D948-9D2B-710C85D4F4A9}"/>
                </a:ext>
              </a:extLst>
            </p:cNvPr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98;p32">
              <a:extLst>
                <a:ext uri="{FF2B5EF4-FFF2-40B4-BE49-F238E27FC236}">
                  <a16:creationId xmlns:a16="http://schemas.microsoft.com/office/drawing/2014/main" id="{E06057AA-5535-0A4C-B4C3-AC66753D9BE7}"/>
                </a:ext>
              </a:extLst>
            </p:cNvPr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99;p32">
              <a:extLst>
                <a:ext uri="{FF2B5EF4-FFF2-40B4-BE49-F238E27FC236}">
                  <a16:creationId xmlns:a16="http://schemas.microsoft.com/office/drawing/2014/main" id="{76D5D3BE-1C2D-4042-8DB8-C05074E6A389}"/>
                </a:ext>
              </a:extLst>
            </p:cNvPr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600;p32">
              <a:extLst>
                <a:ext uri="{FF2B5EF4-FFF2-40B4-BE49-F238E27FC236}">
                  <a16:creationId xmlns:a16="http://schemas.microsoft.com/office/drawing/2014/main" id="{AD33B721-8528-4542-9353-4E0B32DC5593}"/>
                </a:ext>
              </a:extLst>
            </p:cNvPr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601;p32">
              <a:extLst>
                <a:ext uri="{FF2B5EF4-FFF2-40B4-BE49-F238E27FC236}">
                  <a16:creationId xmlns:a16="http://schemas.microsoft.com/office/drawing/2014/main" id="{A64E324E-5C42-FD45-9963-D8B1034468F3}"/>
                </a:ext>
              </a:extLst>
            </p:cNvPr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602;p32">
              <a:extLst>
                <a:ext uri="{FF2B5EF4-FFF2-40B4-BE49-F238E27FC236}">
                  <a16:creationId xmlns:a16="http://schemas.microsoft.com/office/drawing/2014/main" id="{A0CC2E2B-1AB7-134A-832D-D5E17C76E1B0}"/>
                </a:ext>
              </a:extLst>
            </p:cNvPr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603;p32">
              <a:extLst>
                <a:ext uri="{FF2B5EF4-FFF2-40B4-BE49-F238E27FC236}">
                  <a16:creationId xmlns:a16="http://schemas.microsoft.com/office/drawing/2014/main" id="{B9CE8A0F-9722-5A49-BE18-79B459068A82}"/>
                </a:ext>
              </a:extLst>
            </p:cNvPr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604;p32">
              <a:extLst>
                <a:ext uri="{FF2B5EF4-FFF2-40B4-BE49-F238E27FC236}">
                  <a16:creationId xmlns:a16="http://schemas.microsoft.com/office/drawing/2014/main" id="{BCB375EE-FD7A-C64D-AB90-9783424392B8}"/>
                </a:ext>
              </a:extLst>
            </p:cNvPr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605;p32">
              <a:extLst>
                <a:ext uri="{FF2B5EF4-FFF2-40B4-BE49-F238E27FC236}">
                  <a16:creationId xmlns:a16="http://schemas.microsoft.com/office/drawing/2014/main" id="{09087894-F660-704D-B94D-598B4794FF0B}"/>
                </a:ext>
              </a:extLst>
            </p:cNvPr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606;p32">
              <a:extLst>
                <a:ext uri="{FF2B5EF4-FFF2-40B4-BE49-F238E27FC236}">
                  <a16:creationId xmlns:a16="http://schemas.microsoft.com/office/drawing/2014/main" id="{1E75CF98-630B-B948-9F6C-E1AEF0327315}"/>
                </a:ext>
              </a:extLst>
            </p:cNvPr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607;p32">
              <a:extLst>
                <a:ext uri="{FF2B5EF4-FFF2-40B4-BE49-F238E27FC236}">
                  <a16:creationId xmlns:a16="http://schemas.microsoft.com/office/drawing/2014/main" id="{9B024588-F243-1440-8077-2AD3CD99ABA5}"/>
                </a:ext>
              </a:extLst>
            </p:cNvPr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608;p32">
              <a:extLst>
                <a:ext uri="{FF2B5EF4-FFF2-40B4-BE49-F238E27FC236}">
                  <a16:creationId xmlns:a16="http://schemas.microsoft.com/office/drawing/2014/main" id="{282BBEF1-CF71-B349-85BC-C75CE855BA78}"/>
                </a:ext>
              </a:extLst>
            </p:cNvPr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609;p32">
              <a:extLst>
                <a:ext uri="{FF2B5EF4-FFF2-40B4-BE49-F238E27FC236}">
                  <a16:creationId xmlns:a16="http://schemas.microsoft.com/office/drawing/2014/main" id="{C9CE9A14-744D-B748-BC85-3FE11B7D8ECB}"/>
                </a:ext>
              </a:extLst>
            </p:cNvPr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610;p32">
              <a:extLst>
                <a:ext uri="{FF2B5EF4-FFF2-40B4-BE49-F238E27FC236}">
                  <a16:creationId xmlns:a16="http://schemas.microsoft.com/office/drawing/2014/main" id="{FDE0F559-FE66-ED41-9E7B-0CD575B14CC7}"/>
                </a:ext>
              </a:extLst>
            </p:cNvPr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611;p32">
              <a:extLst>
                <a:ext uri="{FF2B5EF4-FFF2-40B4-BE49-F238E27FC236}">
                  <a16:creationId xmlns:a16="http://schemas.microsoft.com/office/drawing/2014/main" id="{3C98984A-A85F-2648-AA63-6A4E3870CAE2}"/>
                </a:ext>
              </a:extLst>
            </p:cNvPr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612;p32">
              <a:extLst>
                <a:ext uri="{FF2B5EF4-FFF2-40B4-BE49-F238E27FC236}">
                  <a16:creationId xmlns:a16="http://schemas.microsoft.com/office/drawing/2014/main" id="{BB9FBAD2-3C67-974D-B7E4-CE332B3BB04F}"/>
                </a:ext>
              </a:extLst>
            </p:cNvPr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613;p32">
              <a:extLst>
                <a:ext uri="{FF2B5EF4-FFF2-40B4-BE49-F238E27FC236}">
                  <a16:creationId xmlns:a16="http://schemas.microsoft.com/office/drawing/2014/main" id="{6626F9F4-ECDB-3542-983A-B553A8763684}"/>
                </a:ext>
              </a:extLst>
            </p:cNvPr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614;p32">
              <a:extLst>
                <a:ext uri="{FF2B5EF4-FFF2-40B4-BE49-F238E27FC236}">
                  <a16:creationId xmlns:a16="http://schemas.microsoft.com/office/drawing/2014/main" id="{A3796F03-512E-F840-A0A3-9AE548BD48C9}"/>
                </a:ext>
              </a:extLst>
            </p:cNvPr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615;p32">
              <a:extLst>
                <a:ext uri="{FF2B5EF4-FFF2-40B4-BE49-F238E27FC236}">
                  <a16:creationId xmlns:a16="http://schemas.microsoft.com/office/drawing/2014/main" id="{8FF76797-1237-414F-8AA7-58C9B736E7AA}"/>
                </a:ext>
              </a:extLst>
            </p:cNvPr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616;p32">
              <a:extLst>
                <a:ext uri="{FF2B5EF4-FFF2-40B4-BE49-F238E27FC236}">
                  <a16:creationId xmlns:a16="http://schemas.microsoft.com/office/drawing/2014/main" id="{8C446AD1-EC21-7A42-A315-F47710E01CF1}"/>
                </a:ext>
              </a:extLst>
            </p:cNvPr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617;p32">
              <a:extLst>
                <a:ext uri="{FF2B5EF4-FFF2-40B4-BE49-F238E27FC236}">
                  <a16:creationId xmlns:a16="http://schemas.microsoft.com/office/drawing/2014/main" id="{C5382336-5691-A846-AA5F-867C2BE10922}"/>
                </a:ext>
              </a:extLst>
            </p:cNvPr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618;p32">
              <a:extLst>
                <a:ext uri="{FF2B5EF4-FFF2-40B4-BE49-F238E27FC236}">
                  <a16:creationId xmlns:a16="http://schemas.microsoft.com/office/drawing/2014/main" id="{80942F74-1A3D-514D-9DD0-D9409AF941A7}"/>
                </a:ext>
              </a:extLst>
            </p:cNvPr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619;p32">
              <a:extLst>
                <a:ext uri="{FF2B5EF4-FFF2-40B4-BE49-F238E27FC236}">
                  <a16:creationId xmlns:a16="http://schemas.microsoft.com/office/drawing/2014/main" id="{6DA949D6-2DEA-934F-8F08-F995F60991A8}"/>
                </a:ext>
              </a:extLst>
            </p:cNvPr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620;p32">
              <a:extLst>
                <a:ext uri="{FF2B5EF4-FFF2-40B4-BE49-F238E27FC236}">
                  <a16:creationId xmlns:a16="http://schemas.microsoft.com/office/drawing/2014/main" id="{176C1673-E50A-BF4D-86E8-AAF70629A2DB}"/>
                </a:ext>
              </a:extLst>
            </p:cNvPr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621;p32">
              <a:extLst>
                <a:ext uri="{FF2B5EF4-FFF2-40B4-BE49-F238E27FC236}">
                  <a16:creationId xmlns:a16="http://schemas.microsoft.com/office/drawing/2014/main" id="{5F4D9D5D-7DCA-684F-BEE8-993E554C2458}"/>
                </a:ext>
              </a:extLst>
            </p:cNvPr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622;p32">
              <a:extLst>
                <a:ext uri="{FF2B5EF4-FFF2-40B4-BE49-F238E27FC236}">
                  <a16:creationId xmlns:a16="http://schemas.microsoft.com/office/drawing/2014/main" id="{CBFC72F5-AFB7-7C48-B78E-90C95F0B71DE}"/>
                </a:ext>
              </a:extLst>
            </p:cNvPr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623;p32">
              <a:extLst>
                <a:ext uri="{FF2B5EF4-FFF2-40B4-BE49-F238E27FC236}">
                  <a16:creationId xmlns:a16="http://schemas.microsoft.com/office/drawing/2014/main" id="{544B85D6-16EB-9440-BBFD-9BFD30911B0D}"/>
                </a:ext>
              </a:extLst>
            </p:cNvPr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624;p32">
              <a:extLst>
                <a:ext uri="{FF2B5EF4-FFF2-40B4-BE49-F238E27FC236}">
                  <a16:creationId xmlns:a16="http://schemas.microsoft.com/office/drawing/2014/main" id="{98162F66-F330-2047-98AD-CFE7DF5B1D38}"/>
                </a:ext>
              </a:extLst>
            </p:cNvPr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625;p32">
              <a:extLst>
                <a:ext uri="{FF2B5EF4-FFF2-40B4-BE49-F238E27FC236}">
                  <a16:creationId xmlns:a16="http://schemas.microsoft.com/office/drawing/2014/main" id="{6A89382D-07E5-4049-B5B7-CD7C6C22C8A5}"/>
                </a:ext>
              </a:extLst>
            </p:cNvPr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626;p32">
              <a:extLst>
                <a:ext uri="{FF2B5EF4-FFF2-40B4-BE49-F238E27FC236}">
                  <a16:creationId xmlns:a16="http://schemas.microsoft.com/office/drawing/2014/main" id="{897944B1-CC21-8642-89D9-2A4EB2CC81E0}"/>
                </a:ext>
              </a:extLst>
            </p:cNvPr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627;p32">
              <a:extLst>
                <a:ext uri="{FF2B5EF4-FFF2-40B4-BE49-F238E27FC236}">
                  <a16:creationId xmlns:a16="http://schemas.microsoft.com/office/drawing/2014/main" id="{2F032E44-E521-FC4A-A33B-405343D5C3A6}"/>
                </a:ext>
              </a:extLst>
            </p:cNvPr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628;p32">
              <a:extLst>
                <a:ext uri="{FF2B5EF4-FFF2-40B4-BE49-F238E27FC236}">
                  <a16:creationId xmlns:a16="http://schemas.microsoft.com/office/drawing/2014/main" id="{A68B2990-1A26-864A-B5F5-956085A27259}"/>
                </a:ext>
              </a:extLst>
            </p:cNvPr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629;p32">
              <a:extLst>
                <a:ext uri="{FF2B5EF4-FFF2-40B4-BE49-F238E27FC236}">
                  <a16:creationId xmlns:a16="http://schemas.microsoft.com/office/drawing/2014/main" id="{2B8608C1-9553-BD42-A345-3B62E7809044}"/>
                </a:ext>
              </a:extLst>
            </p:cNvPr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630;p32">
              <a:extLst>
                <a:ext uri="{FF2B5EF4-FFF2-40B4-BE49-F238E27FC236}">
                  <a16:creationId xmlns:a16="http://schemas.microsoft.com/office/drawing/2014/main" id="{4B4D9D3F-B43F-4B48-8AF3-72E3C54393DB}"/>
                </a:ext>
              </a:extLst>
            </p:cNvPr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631;p32">
              <a:extLst>
                <a:ext uri="{FF2B5EF4-FFF2-40B4-BE49-F238E27FC236}">
                  <a16:creationId xmlns:a16="http://schemas.microsoft.com/office/drawing/2014/main" id="{1BC5E2A7-B74C-7543-AE65-6EA228602177}"/>
                </a:ext>
              </a:extLst>
            </p:cNvPr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632;p32">
              <a:extLst>
                <a:ext uri="{FF2B5EF4-FFF2-40B4-BE49-F238E27FC236}">
                  <a16:creationId xmlns:a16="http://schemas.microsoft.com/office/drawing/2014/main" id="{998FB589-3383-F244-8050-243480D1B6D4}"/>
                </a:ext>
              </a:extLst>
            </p:cNvPr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14F0ADB-EEA3-B140-BA08-34D0D01244A9}"/>
              </a:ext>
            </a:extLst>
          </p:cNvPr>
          <p:cNvSpPr/>
          <p:nvPr/>
        </p:nvSpPr>
        <p:spPr>
          <a:xfrm>
            <a:off x="4316476" y="3072365"/>
            <a:ext cx="45719" cy="45719"/>
          </a:xfrm>
          <a:prstGeom prst="rect">
            <a:avLst/>
          </a:prstGeom>
          <a:solidFill>
            <a:srgbClr val="02314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0" name="Google Shape;724;p36">
            <a:extLst>
              <a:ext uri="{FF2B5EF4-FFF2-40B4-BE49-F238E27FC236}">
                <a16:creationId xmlns:a16="http://schemas.microsoft.com/office/drawing/2014/main" id="{FF6C5EAB-A220-164B-BB39-9BB818299E42}"/>
              </a:ext>
            </a:extLst>
          </p:cNvPr>
          <p:cNvGrpSpPr/>
          <p:nvPr/>
        </p:nvGrpSpPr>
        <p:grpSpPr>
          <a:xfrm>
            <a:off x="3304762" y="1981461"/>
            <a:ext cx="281276" cy="280987"/>
            <a:chOff x="2497275" y="2744159"/>
            <a:chExt cx="370930" cy="370549"/>
          </a:xfrm>
        </p:grpSpPr>
        <p:sp>
          <p:nvSpPr>
            <p:cNvPr id="491" name="Google Shape;725;p36">
              <a:extLst>
                <a:ext uri="{FF2B5EF4-FFF2-40B4-BE49-F238E27FC236}">
                  <a16:creationId xmlns:a16="http://schemas.microsoft.com/office/drawing/2014/main" id="{CFE9DFEB-4199-DC4F-B5F1-B65D1375F948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26;p36">
              <a:extLst>
                <a:ext uri="{FF2B5EF4-FFF2-40B4-BE49-F238E27FC236}">
                  <a16:creationId xmlns:a16="http://schemas.microsoft.com/office/drawing/2014/main" id="{141CC0F1-5734-8B42-8200-D0974C037EBA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27;p36">
              <a:extLst>
                <a:ext uri="{FF2B5EF4-FFF2-40B4-BE49-F238E27FC236}">
                  <a16:creationId xmlns:a16="http://schemas.microsoft.com/office/drawing/2014/main" id="{EE3D10FD-A171-8C4D-9EB7-CEAD6CA4849B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728;p36">
              <a:extLst>
                <a:ext uri="{FF2B5EF4-FFF2-40B4-BE49-F238E27FC236}">
                  <a16:creationId xmlns:a16="http://schemas.microsoft.com/office/drawing/2014/main" id="{9BA88247-FD5D-574D-9B33-BD8AF599EC3E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729;p36">
              <a:extLst>
                <a:ext uri="{FF2B5EF4-FFF2-40B4-BE49-F238E27FC236}">
                  <a16:creationId xmlns:a16="http://schemas.microsoft.com/office/drawing/2014/main" id="{3B450B33-AC17-1F4C-A17B-291B9CE948D3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730;p36">
              <a:extLst>
                <a:ext uri="{FF2B5EF4-FFF2-40B4-BE49-F238E27FC236}">
                  <a16:creationId xmlns:a16="http://schemas.microsoft.com/office/drawing/2014/main" id="{C38C8788-ED2F-0C4D-9917-A6E9159C6BC8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724;p36">
            <a:extLst>
              <a:ext uri="{FF2B5EF4-FFF2-40B4-BE49-F238E27FC236}">
                <a16:creationId xmlns:a16="http://schemas.microsoft.com/office/drawing/2014/main" id="{16359004-1709-B54B-B63C-1388CCA52C95}"/>
              </a:ext>
            </a:extLst>
          </p:cNvPr>
          <p:cNvGrpSpPr/>
          <p:nvPr/>
        </p:nvGrpSpPr>
        <p:grpSpPr>
          <a:xfrm>
            <a:off x="3281007" y="3336056"/>
            <a:ext cx="281276" cy="280987"/>
            <a:chOff x="2497275" y="2744159"/>
            <a:chExt cx="370930" cy="370549"/>
          </a:xfrm>
        </p:grpSpPr>
        <p:sp>
          <p:nvSpPr>
            <p:cNvPr id="498" name="Google Shape;725;p36">
              <a:extLst>
                <a:ext uri="{FF2B5EF4-FFF2-40B4-BE49-F238E27FC236}">
                  <a16:creationId xmlns:a16="http://schemas.microsoft.com/office/drawing/2014/main" id="{67C1FF65-0B4E-E64B-9D6E-2C9D8EA3AB2A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726;p36">
              <a:extLst>
                <a:ext uri="{FF2B5EF4-FFF2-40B4-BE49-F238E27FC236}">
                  <a16:creationId xmlns:a16="http://schemas.microsoft.com/office/drawing/2014/main" id="{1D70F278-BAA4-8148-AC77-0A33FF194570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27;p36">
              <a:extLst>
                <a:ext uri="{FF2B5EF4-FFF2-40B4-BE49-F238E27FC236}">
                  <a16:creationId xmlns:a16="http://schemas.microsoft.com/office/drawing/2014/main" id="{807FC427-0D63-0747-ABC6-EC0E7886182F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28;p36">
              <a:extLst>
                <a:ext uri="{FF2B5EF4-FFF2-40B4-BE49-F238E27FC236}">
                  <a16:creationId xmlns:a16="http://schemas.microsoft.com/office/drawing/2014/main" id="{6FF8307B-23BE-0641-BA04-CF031ADA2C36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29;p36">
              <a:extLst>
                <a:ext uri="{FF2B5EF4-FFF2-40B4-BE49-F238E27FC236}">
                  <a16:creationId xmlns:a16="http://schemas.microsoft.com/office/drawing/2014/main" id="{180D1544-BE50-1C4E-870E-D755788FBDD0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30;p36">
              <a:extLst>
                <a:ext uri="{FF2B5EF4-FFF2-40B4-BE49-F238E27FC236}">
                  <a16:creationId xmlns:a16="http://schemas.microsoft.com/office/drawing/2014/main" id="{D7897708-FFDE-D74F-8B41-19946CA0CE07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724;p36">
            <a:extLst>
              <a:ext uri="{FF2B5EF4-FFF2-40B4-BE49-F238E27FC236}">
                <a16:creationId xmlns:a16="http://schemas.microsoft.com/office/drawing/2014/main" id="{66A2FE87-F387-EE49-9D47-774A51772A28}"/>
              </a:ext>
            </a:extLst>
          </p:cNvPr>
          <p:cNvGrpSpPr/>
          <p:nvPr/>
        </p:nvGrpSpPr>
        <p:grpSpPr>
          <a:xfrm>
            <a:off x="5558112" y="1988515"/>
            <a:ext cx="281276" cy="280987"/>
            <a:chOff x="2497275" y="2744159"/>
            <a:chExt cx="370930" cy="370549"/>
          </a:xfrm>
        </p:grpSpPr>
        <p:sp>
          <p:nvSpPr>
            <p:cNvPr id="516" name="Google Shape;725;p36">
              <a:extLst>
                <a:ext uri="{FF2B5EF4-FFF2-40B4-BE49-F238E27FC236}">
                  <a16:creationId xmlns:a16="http://schemas.microsoft.com/office/drawing/2014/main" id="{CA6D3EB2-F53B-274D-AE6E-61174E00A62E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26;p36">
              <a:extLst>
                <a:ext uri="{FF2B5EF4-FFF2-40B4-BE49-F238E27FC236}">
                  <a16:creationId xmlns:a16="http://schemas.microsoft.com/office/drawing/2014/main" id="{81C7950D-E313-F545-978B-3FCD80002B60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27;p36">
              <a:extLst>
                <a:ext uri="{FF2B5EF4-FFF2-40B4-BE49-F238E27FC236}">
                  <a16:creationId xmlns:a16="http://schemas.microsoft.com/office/drawing/2014/main" id="{3030AD58-0B77-7A4D-9BEB-8E02E41037F9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28;p36">
              <a:extLst>
                <a:ext uri="{FF2B5EF4-FFF2-40B4-BE49-F238E27FC236}">
                  <a16:creationId xmlns:a16="http://schemas.microsoft.com/office/drawing/2014/main" id="{EF9B6885-BBDE-104E-AE6A-A824FAFA4E93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29;p36">
              <a:extLst>
                <a:ext uri="{FF2B5EF4-FFF2-40B4-BE49-F238E27FC236}">
                  <a16:creationId xmlns:a16="http://schemas.microsoft.com/office/drawing/2014/main" id="{54F46EEC-57D9-5A4B-B01B-EB0412E12723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30;p36">
              <a:extLst>
                <a:ext uri="{FF2B5EF4-FFF2-40B4-BE49-F238E27FC236}">
                  <a16:creationId xmlns:a16="http://schemas.microsoft.com/office/drawing/2014/main" id="{24CD8E33-0660-9545-BC37-26F1118377FC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10090;p57">
            <a:extLst>
              <a:ext uri="{FF2B5EF4-FFF2-40B4-BE49-F238E27FC236}">
                <a16:creationId xmlns:a16="http://schemas.microsoft.com/office/drawing/2014/main" id="{4A57EDC2-3727-7742-BBAE-24C966E8A4A2}"/>
              </a:ext>
            </a:extLst>
          </p:cNvPr>
          <p:cNvGrpSpPr/>
          <p:nvPr/>
        </p:nvGrpSpPr>
        <p:grpSpPr>
          <a:xfrm>
            <a:off x="5553473" y="3324082"/>
            <a:ext cx="303871" cy="304935"/>
            <a:chOff x="5779408" y="3699191"/>
            <a:chExt cx="317645" cy="318757"/>
          </a:xfrm>
          <a:solidFill>
            <a:schemeClr val="tx2"/>
          </a:solidFill>
        </p:grpSpPr>
        <p:sp>
          <p:nvSpPr>
            <p:cNvPr id="523" name="Google Shape;10091;p57">
              <a:extLst>
                <a:ext uri="{FF2B5EF4-FFF2-40B4-BE49-F238E27FC236}">
                  <a16:creationId xmlns:a16="http://schemas.microsoft.com/office/drawing/2014/main" id="{2DCF99BC-1239-4743-B006-3E91CC3D20E3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092;p57">
              <a:extLst>
                <a:ext uri="{FF2B5EF4-FFF2-40B4-BE49-F238E27FC236}">
                  <a16:creationId xmlns:a16="http://schemas.microsoft.com/office/drawing/2014/main" id="{F52B1CE1-B8DE-D54F-8229-3A9006ADE230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637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What algorithm did we use? 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720000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Ensemble of a large number of individual </a:t>
            </a:r>
            <a:r>
              <a:rPr lang="en" dirty="0" err="1"/>
              <a:t>decisio</a:t>
            </a:r>
            <a:r>
              <a:rPr lang="en-GB" dirty="0"/>
              <a:t>n</a:t>
            </a:r>
            <a:r>
              <a:rPr lang="en" dirty="0"/>
              <a:t> trees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6362450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Binary Classifier that is used to find the best separating hyperplane 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3541212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Standard model for binary classification that models a probability outcome for a class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980700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6524260" y="3436575"/>
            <a:ext cx="1737079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 VECTOR MACHINES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3801912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cxnSp>
        <p:nvCxnSpPr>
          <p:cNvPr id="167" name="Google Shape;167;p29"/>
          <p:cNvCxnSpPr>
            <a:stCxn id="161" idx="2"/>
            <a:endCxn id="164" idx="0"/>
          </p:cNvCxnSpPr>
          <p:nvPr/>
        </p:nvCxnSpPr>
        <p:spPr>
          <a:xfrm>
            <a:off x="1750350" y="3027925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8" name="Google Shape;168;p29"/>
          <p:cNvCxnSpPr>
            <a:stCxn id="166" idx="0"/>
            <a:endCxn id="163" idx="2"/>
          </p:cNvCxnSpPr>
          <p:nvPr/>
        </p:nvCxnSpPr>
        <p:spPr>
          <a:xfrm rot="10800000">
            <a:off x="4571562" y="3027975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9" name="Google Shape;169;p29"/>
          <p:cNvCxnSpPr>
            <a:cxnSpLocks/>
            <a:stCxn id="165" idx="0"/>
            <a:endCxn id="162" idx="2"/>
          </p:cNvCxnSpPr>
          <p:nvPr/>
        </p:nvCxnSpPr>
        <p:spPr>
          <a:xfrm flipV="1">
            <a:off x="7392800" y="3027925"/>
            <a:ext cx="0" cy="40865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35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Training and Validation</a:t>
            </a:r>
            <a:endParaRPr sz="3000" dirty="0">
              <a:solidFill>
                <a:srgbClr val="F3F3F3"/>
              </a:solidFill>
            </a:endParaRPr>
          </a:p>
        </p:txBody>
      </p:sp>
      <p:grpSp>
        <p:nvGrpSpPr>
          <p:cNvPr id="30" name="Google Shape;1919;p51">
            <a:extLst>
              <a:ext uri="{FF2B5EF4-FFF2-40B4-BE49-F238E27FC236}">
                <a16:creationId xmlns:a16="http://schemas.microsoft.com/office/drawing/2014/main" id="{08766E53-4509-A647-9504-7759522CF1C4}"/>
              </a:ext>
            </a:extLst>
          </p:cNvPr>
          <p:cNvGrpSpPr/>
          <p:nvPr/>
        </p:nvGrpSpPr>
        <p:grpSpPr>
          <a:xfrm>
            <a:off x="1625790" y="1363949"/>
            <a:ext cx="2409086" cy="2415601"/>
            <a:chOff x="5681300" y="2527788"/>
            <a:chExt cx="805800" cy="807979"/>
          </a:xfrm>
        </p:grpSpPr>
        <p:sp>
          <p:nvSpPr>
            <p:cNvPr id="31" name="Google Shape;1920;p51">
              <a:extLst>
                <a:ext uri="{FF2B5EF4-FFF2-40B4-BE49-F238E27FC236}">
                  <a16:creationId xmlns:a16="http://schemas.microsoft.com/office/drawing/2014/main" id="{F9406FDF-5B9F-154C-AC43-7DA3E8A826A9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21;p51">
              <a:extLst>
                <a:ext uri="{FF2B5EF4-FFF2-40B4-BE49-F238E27FC236}">
                  <a16:creationId xmlns:a16="http://schemas.microsoft.com/office/drawing/2014/main" id="{124B0712-50B4-1149-8390-ACECC0B9C3AD}"/>
                </a:ext>
              </a:extLst>
            </p:cNvPr>
            <p:cNvSpPr/>
            <p:nvPr/>
          </p:nvSpPr>
          <p:spPr>
            <a:xfrm>
              <a:off x="5681300" y="2527788"/>
              <a:ext cx="805800" cy="807979"/>
            </a:xfrm>
            <a:prstGeom prst="pie">
              <a:avLst>
                <a:gd name="adj1" fmla="val 20494021"/>
                <a:gd name="adj2" fmla="val 16200000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33" name="Google Shape;167;p29">
            <a:extLst>
              <a:ext uri="{FF2B5EF4-FFF2-40B4-BE49-F238E27FC236}">
                <a16:creationId xmlns:a16="http://schemas.microsoft.com/office/drawing/2014/main" id="{C94328A3-00C9-DA4E-A1E3-4049327A502B}"/>
              </a:ext>
            </a:extLst>
          </p:cNvPr>
          <p:cNvCxnSpPr/>
          <p:nvPr/>
        </p:nvCxnSpPr>
        <p:spPr>
          <a:xfrm>
            <a:off x="3732309" y="1563418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Google Shape;167;p29">
            <a:extLst>
              <a:ext uri="{FF2B5EF4-FFF2-40B4-BE49-F238E27FC236}">
                <a16:creationId xmlns:a16="http://schemas.microsoft.com/office/drawing/2014/main" id="{469F8C80-E241-4442-8380-AB5257E4F346}"/>
              </a:ext>
            </a:extLst>
          </p:cNvPr>
          <p:cNvCxnSpPr/>
          <p:nvPr/>
        </p:nvCxnSpPr>
        <p:spPr>
          <a:xfrm>
            <a:off x="2134358" y="3444118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" name="Google Shape;161;p29">
            <a:extLst>
              <a:ext uri="{FF2B5EF4-FFF2-40B4-BE49-F238E27FC236}">
                <a16:creationId xmlns:a16="http://schemas.microsoft.com/office/drawing/2014/main" id="{00C746B4-BD7E-5D4F-BBF5-D720C47FFB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17747" y="1000018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dirty="0"/>
              <a:t>20%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36" name="Google Shape;161;p29">
            <a:extLst>
              <a:ext uri="{FF2B5EF4-FFF2-40B4-BE49-F238E27FC236}">
                <a16:creationId xmlns:a16="http://schemas.microsoft.com/office/drawing/2014/main" id="{31F3F3A5-54C4-3247-B52E-E77FDE07B0DA}"/>
              </a:ext>
            </a:extLst>
          </p:cNvPr>
          <p:cNvSpPr txBox="1">
            <a:spLocks/>
          </p:cNvSpPr>
          <p:nvPr/>
        </p:nvSpPr>
        <p:spPr>
          <a:xfrm>
            <a:off x="769633" y="3852718"/>
            <a:ext cx="20607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80% of the data used for training the model</a:t>
            </a:r>
          </a:p>
        </p:txBody>
      </p:sp>
      <p:sp>
        <p:nvSpPr>
          <p:cNvPr id="37" name="Google Shape;773;p40">
            <a:extLst>
              <a:ext uri="{FF2B5EF4-FFF2-40B4-BE49-F238E27FC236}">
                <a16:creationId xmlns:a16="http://schemas.microsoft.com/office/drawing/2014/main" id="{D104E366-41C5-1646-BC24-56DED1C24D43}"/>
              </a:ext>
            </a:extLst>
          </p:cNvPr>
          <p:cNvSpPr txBox="1">
            <a:spLocks/>
          </p:cNvSpPr>
          <p:nvPr/>
        </p:nvSpPr>
        <p:spPr>
          <a:xfrm>
            <a:off x="5999785" y="1722830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285750" indent="-285750" algn="l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/>
              <a:t>Data was NOT </a:t>
            </a:r>
            <a:br>
              <a:rPr lang="en" dirty="0"/>
            </a:br>
            <a:r>
              <a:rPr lang="en" dirty="0"/>
              <a:t>split  randomly</a:t>
            </a:r>
          </a:p>
          <a:p>
            <a:pPr marL="285750" indent="-285750" algn="l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dirty="0"/>
              <a:t>Grid Search and Cross-Validation where used to find the optimal parameter settings</a:t>
            </a:r>
            <a:endParaRPr lang="en" dirty="0"/>
          </a:p>
        </p:txBody>
      </p:sp>
      <p:sp>
        <p:nvSpPr>
          <p:cNvPr id="38" name="Google Shape;1579;p40">
            <a:extLst>
              <a:ext uri="{FF2B5EF4-FFF2-40B4-BE49-F238E27FC236}">
                <a16:creationId xmlns:a16="http://schemas.microsoft.com/office/drawing/2014/main" id="{F8FBC9C1-E48E-9D4F-AC96-7A4EE202E687}"/>
              </a:ext>
            </a:extLst>
          </p:cNvPr>
          <p:cNvSpPr/>
          <p:nvPr/>
        </p:nvSpPr>
        <p:spPr>
          <a:xfrm>
            <a:off x="5578467" y="2119130"/>
            <a:ext cx="138600" cy="13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580;p40">
            <a:extLst>
              <a:ext uri="{FF2B5EF4-FFF2-40B4-BE49-F238E27FC236}">
                <a16:creationId xmlns:a16="http://schemas.microsoft.com/office/drawing/2014/main" id="{D1AC114F-6913-214C-BD82-E31375E361EA}"/>
              </a:ext>
            </a:extLst>
          </p:cNvPr>
          <p:cNvSpPr/>
          <p:nvPr/>
        </p:nvSpPr>
        <p:spPr>
          <a:xfrm>
            <a:off x="5578467" y="3257605"/>
            <a:ext cx="138600" cy="13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1581;p40">
            <a:extLst>
              <a:ext uri="{FF2B5EF4-FFF2-40B4-BE49-F238E27FC236}">
                <a16:creationId xmlns:a16="http://schemas.microsoft.com/office/drawing/2014/main" id="{74D92C35-CA3C-2D4C-B6CB-8057ECFE97C8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5647767" y="2257730"/>
            <a:ext cx="0" cy="9999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582;p40">
            <a:extLst>
              <a:ext uri="{FF2B5EF4-FFF2-40B4-BE49-F238E27FC236}">
                <a16:creationId xmlns:a16="http://schemas.microsoft.com/office/drawing/2014/main" id="{9DEF619F-E290-5947-BEF3-E5859C285C7F}"/>
              </a:ext>
            </a:extLst>
          </p:cNvPr>
          <p:cNvSpPr/>
          <p:nvPr/>
        </p:nvSpPr>
        <p:spPr>
          <a:xfrm>
            <a:off x="5614457" y="2155142"/>
            <a:ext cx="66600" cy="666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583;p40">
            <a:extLst>
              <a:ext uri="{FF2B5EF4-FFF2-40B4-BE49-F238E27FC236}">
                <a16:creationId xmlns:a16="http://schemas.microsoft.com/office/drawing/2014/main" id="{B5063C78-3C88-464C-9483-06C22E807696}"/>
              </a:ext>
            </a:extLst>
          </p:cNvPr>
          <p:cNvSpPr/>
          <p:nvPr/>
        </p:nvSpPr>
        <p:spPr>
          <a:xfrm>
            <a:off x="5614457" y="3293642"/>
            <a:ext cx="66600" cy="66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55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153291" y="822049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153290" y="1148999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is Mobile Fraud? </a:t>
            </a:r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453601" y="815850"/>
            <a:ext cx="335962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PERSPECTIVE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4453602" y="1142825"/>
            <a:ext cx="281261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Why is it relevant? 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276902" y="2189677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276901" y="251662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has been done so far? 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5621639" y="2189677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5621639" y="2516652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Where is the data from?</a:t>
            </a: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480401" y="232548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312452" y="979236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4825064" y="2344815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3657027" y="968099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2156602" y="223059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333303" y="869114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501339" y="223059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988653" y="869114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19;p26">
            <a:extLst>
              <a:ext uri="{FF2B5EF4-FFF2-40B4-BE49-F238E27FC236}">
                <a16:creationId xmlns:a16="http://schemas.microsoft.com/office/drawing/2014/main" id="{3933E963-8FCE-4943-8D93-960D5BA5373E}"/>
              </a:ext>
            </a:extLst>
          </p:cNvPr>
          <p:cNvSpPr txBox="1">
            <a:spLocks/>
          </p:cNvSpPr>
          <p:nvPr/>
        </p:nvSpPr>
        <p:spPr>
          <a:xfrm>
            <a:off x="3249291" y="3668018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dirty="0"/>
              <a:t>OUR WORK</a:t>
            </a:r>
          </a:p>
        </p:txBody>
      </p:sp>
      <p:sp>
        <p:nvSpPr>
          <p:cNvPr id="19" name="Google Shape;120;p26">
            <a:extLst>
              <a:ext uri="{FF2B5EF4-FFF2-40B4-BE49-F238E27FC236}">
                <a16:creationId xmlns:a16="http://schemas.microsoft.com/office/drawing/2014/main" id="{A3629850-3AC1-9844-92C9-0E463A02F8D8}"/>
              </a:ext>
            </a:extLst>
          </p:cNvPr>
          <p:cNvSpPr txBox="1">
            <a:spLocks/>
          </p:cNvSpPr>
          <p:nvPr/>
        </p:nvSpPr>
        <p:spPr>
          <a:xfrm>
            <a:off x="3249290" y="3994968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GB" dirty="0"/>
              <a:t>How does our model work? </a:t>
            </a:r>
          </a:p>
        </p:txBody>
      </p:sp>
      <p:sp>
        <p:nvSpPr>
          <p:cNvPr id="20" name="Google Shape;121;p26">
            <a:extLst>
              <a:ext uri="{FF2B5EF4-FFF2-40B4-BE49-F238E27FC236}">
                <a16:creationId xmlns:a16="http://schemas.microsoft.com/office/drawing/2014/main" id="{BB9E9281-A8E7-B44D-97D6-D18EEC15882A}"/>
              </a:ext>
            </a:extLst>
          </p:cNvPr>
          <p:cNvSpPr txBox="1">
            <a:spLocks/>
          </p:cNvSpPr>
          <p:nvPr/>
        </p:nvSpPr>
        <p:spPr>
          <a:xfrm>
            <a:off x="6581553" y="3668018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dirty="0"/>
              <a:t>Demo</a:t>
            </a:r>
          </a:p>
        </p:txBody>
      </p:sp>
      <p:sp>
        <p:nvSpPr>
          <p:cNvPr id="21" name="Google Shape;122;p26">
            <a:extLst>
              <a:ext uri="{FF2B5EF4-FFF2-40B4-BE49-F238E27FC236}">
                <a16:creationId xmlns:a16="http://schemas.microsoft.com/office/drawing/2014/main" id="{D7E11025-6FFB-4542-9A02-47A2FC155F35}"/>
              </a:ext>
            </a:extLst>
          </p:cNvPr>
          <p:cNvSpPr txBox="1">
            <a:spLocks/>
          </p:cNvSpPr>
          <p:nvPr/>
        </p:nvSpPr>
        <p:spPr>
          <a:xfrm>
            <a:off x="6581553" y="3994993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GB" dirty="0"/>
              <a:t>Seeing our model in action. </a:t>
            </a:r>
          </a:p>
        </p:txBody>
      </p:sp>
      <p:sp>
        <p:nvSpPr>
          <p:cNvPr id="22" name="Google Shape;123;p26">
            <a:extLst>
              <a:ext uri="{FF2B5EF4-FFF2-40B4-BE49-F238E27FC236}">
                <a16:creationId xmlns:a16="http://schemas.microsoft.com/office/drawing/2014/main" id="{81805E73-D40D-F44D-8A96-808D3465AB68}"/>
              </a:ext>
            </a:extLst>
          </p:cNvPr>
          <p:cNvSpPr txBox="1">
            <a:spLocks/>
          </p:cNvSpPr>
          <p:nvPr/>
        </p:nvSpPr>
        <p:spPr>
          <a:xfrm>
            <a:off x="2440315" y="3838011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3" name="Google Shape;125;p26">
            <a:extLst>
              <a:ext uri="{FF2B5EF4-FFF2-40B4-BE49-F238E27FC236}">
                <a16:creationId xmlns:a16="http://schemas.microsoft.com/office/drawing/2014/main" id="{45552965-7279-1F4F-B0BF-A73138325CFD}"/>
              </a:ext>
            </a:extLst>
          </p:cNvPr>
          <p:cNvSpPr txBox="1">
            <a:spLocks/>
          </p:cNvSpPr>
          <p:nvPr/>
        </p:nvSpPr>
        <p:spPr>
          <a:xfrm>
            <a:off x="5784978" y="3857343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06</a:t>
            </a:r>
          </a:p>
        </p:txBody>
      </p:sp>
      <p:cxnSp>
        <p:nvCxnSpPr>
          <p:cNvPr id="24" name="Google Shape;127;p26">
            <a:extLst>
              <a:ext uri="{FF2B5EF4-FFF2-40B4-BE49-F238E27FC236}">
                <a16:creationId xmlns:a16="http://schemas.microsoft.com/office/drawing/2014/main" id="{AFA2A2D7-8D01-7043-BC62-F3B9B203298A}"/>
              </a:ext>
            </a:extLst>
          </p:cNvPr>
          <p:cNvCxnSpPr/>
          <p:nvPr/>
        </p:nvCxnSpPr>
        <p:spPr>
          <a:xfrm>
            <a:off x="3116516" y="3743126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" name="Google Shape;129;p26">
            <a:extLst>
              <a:ext uri="{FF2B5EF4-FFF2-40B4-BE49-F238E27FC236}">
                <a16:creationId xmlns:a16="http://schemas.microsoft.com/office/drawing/2014/main" id="{9D93ADEE-34FF-F840-89F9-5E7B5CD9EE42}"/>
              </a:ext>
            </a:extLst>
          </p:cNvPr>
          <p:cNvCxnSpPr/>
          <p:nvPr/>
        </p:nvCxnSpPr>
        <p:spPr>
          <a:xfrm>
            <a:off x="6461253" y="3743126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000" y="1510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of the models</a:t>
            </a:r>
            <a:endParaRPr dirty="0"/>
          </a:p>
        </p:txBody>
      </p:sp>
      <p:graphicFrame>
        <p:nvGraphicFramePr>
          <p:cNvPr id="647" name="Google Shape;647;p33"/>
          <p:cNvGraphicFramePr/>
          <p:nvPr>
            <p:extLst>
              <p:ext uri="{D42A27DB-BD31-4B8C-83A1-F6EECF244321}">
                <p14:modId xmlns:p14="http://schemas.microsoft.com/office/powerpoint/2010/main" val="843677665"/>
              </p:ext>
            </p:extLst>
          </p:nvPr>
        </p:nvGraphicFramePr>
        <p:xfrm>
          <a:off x="1248350" y="897330"/>
          <a:ext cx="6647300" cy="3593565"/>
        </p:xfrm>
        <a:graphic>
          <a:graphicData uri="http://schemas.openxmlformats.org/drawingml/2006/table">
            <a:tbl>
              <a:tblPr>
                <a:noFill/>
                <a:tableStyleId>{2EF6EA82-A9C9-471D-B4BC-CDADD038329E}</a:tableStyleId>
              </a:tblPr>
              <a:tblGrid>
                <a:gridCol w="16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F1-Score</a:t>
                      </a:r>
                      <a:endParaRPr sz="18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Average Precision</a:t>
                      </a:r>
                      <a:endParaRPr sz="18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AUC Score</a:t>
                      </a:r>
                      <a:endParaRPr sz="18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Random Forest</a:t>
                      </a:r>
                      <a:endParaRPr sz="1800" b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0.99976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0.99953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0.99999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Logisitc</a:t>
                      </a:r>
                      <a:r>
                        <a:rPr lang="de-DE" sz="1800" b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Regression</a:t>
                      </a:r>
                      <a:endParaRPr sz="1800" b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0.65353 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0.45305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0.96342 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63410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Support </a:t>
                      </a:r>
                      <a:r>
                        <a:rPr lang="de-DE" sz="1800" b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Vector</a:t>
                      </a:r>
                      <a:r>
                        <a:rPr lang="de-DE" sz="1800" b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Machine</a:t>
                      </a:r>
                      <a:endParaRPr sz="1800" b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0.88205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0.78382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- </a:t>
                      </a:r>
                      <a:endParaRPr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90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Tx/>
              <a:defRPr/>
            </a:pPr>
            <a:r>
              <a:rPr lang="de-DE" dirty="0"/>
              <a:t>6,684 Mrd. USD</a:t>
            </a:r>
            <a:r>
              <a:rPr lang="en-DE" dirty="0"/>
              <a:t> </a:t>
            </a:r>
            <a:endParaRPr lang="en-DE"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dirty="0" err="1"/>
              <a:t>worth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fraudulent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blocked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dirty="0"/>
          </a:p>
        </p:txBody>
      </p:sp>
      <p:grpSp>
        <p:nvGrpSpPr>
          <p:cNvPr id="761" name="Google Shape;761;p39"/>
          <p:cNvGrpSpPr/>
          <p:nvPr/>
        </p:nvGrpSpPr>
        <p:grpSpPr>
          <a:xfrm>
            <a:off x="4324300" y="1372400"/>
            <a:ext cx="495400" cy="473150"/>
            <a:chOff x="4324300" y="1536075"/>
            <a:chExt cx="495400" cy="473150"/>
          </a:xfrm>
        </p:grpSpPr>
        <p:cxnSp>
          <p:nvCxnSpPr>
            <p:cNvPr id="762" name="Google Shape;762;p39"/>
            <p:cNvCxnSpPr>
              <a:stCxn id="763" idx="2"/>
              <a:endCxn id="764" idx="5"/>
            </p:cNvCxnSpPr>
            <p:nvPr/>
          </p:nvCxnSpPr>
          <p:spPr>
            <a:xfrm rot="10800000">
              <a:off x="4391000" y="1747325"/>
              <a:ext cx="272700" cy="22290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39"/>
            <p:cNvSpPr/>
            <p:nvPr/>
          </p:nvSpPr>
          <p:spPr>
            <a:xfrm>
              <a:off x="4324300" y="168077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741700" y="153607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663700" y="193122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6" name="Google Shape;766;p39"/>
            <p:cNvCxnSpPr>
              <a:stCxn id="764" idx="7"/>
              <a:endCxn id="765" idx="2"/>
            </p:cNvCxnSpPr>
            <p:nvPr/>
          </p:nvCxnSpPr>
          <p:spPr>
            <a:xfrm rot="10800000" flipH="1">
              <a:off x="4390877" y="1575198"/>
              <a:ext cx="350700" cy="11700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39"/>
            <p:cNvCxnSpPr>
              <a:stCxn id="763" idx="7"/>
              <a:endCxn id="765" idx="4"/>
            </p:cNvCxnSpPr>
            <p:nvPr/>
          </p:nvCxnSpPr>
          <p:spPr>
            <a:xfrm rot="10800000" flipH="1">
              <a:off x="4730277" y="1614148"/>
              <a:ext cx="50400" cy="32850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35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The final architecture </a:t>
            </a:r>
            <a:endParaRPr sz="3000" dirty="0">
              <a:solidFill>
                <a:srgbClr val="F3F3F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5AFCBF-FC02-A34E-AC84-CE417C12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218" y="930125"/>
            <a:ext cx="4117564" cy="3818927"/>
          </a:xfrm>
          <a:prstGeom prst="rect">
            <a:avLst/>
          </a:prstGeom>
          <a:gradFill flip="none" rotWithShape="1">
            <a:gsLst>
              <a:gs pos="0">
                <a:srgbClr val="075669">
                  <a:tint val="66000"/>
                  <a:satMod val="160000"/>
                </a:srgbClr>
              </a:gs>
              <a:gs pos="50000">
                <a:srgbClr val="075669">
                  <a:tint val="44500"/>
                  <a:satMod val="160000"/>
                </a:srgbClr>
              </a:gs>
              <a:gs pos="100000">
                <a:srgbClr val="07566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20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2079" y="971850"/>
            <a:ext cx="4008546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49" y="3290550"/>
            <a:ext cx="2281703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how it works.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256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356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786274" y="1909450"/>
            <a:ext cx="7500475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>
                <a:hlinkClick r:id="rId4"/>
              </a:rPr>
              <a:t>https://www.statista.com/statistics/226530/mobile-payment-transaction-volume-forecast/</a:t>
            </a:r>
            <a:endParaRPr lang="en-GB" dirty="0"/>
          </a:p>
          <a:p>
            <a:pPr marL="0" lvl="0" indent="0" algn="l">
              <a:spcAft>
                <a:spcPts val="1600"/>
              </a:spcAft>
            </a:pPr>
            <a:r>
              <a:rPr lang="en-GB" dirty="0">
                <a:hlinkClick r:id="rId5"/>
              </a:rPr>
              <a:t>https://dataprot.net/statistics/mobile-banking-statistics/</a:t>
            </a:r>
            <a:endParaRPr lang="en-GB" dirty="0"/>
          </a:p>
          <a:p>
            <a:pPr marL="0" lvl="0" indent="0" algn="l">
              <a:spcAft>
                <a:spcPts val="1600"/>
              </a:spcAft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Mobile Fraud? 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926869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Fraud</a:t>
            </a:r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3032193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8" name="Google Shape;1794;p47">
            <a:extLst>
              <a:ext uri="{FF2B5EF4-FFF2-40B4-BE49-F238E27FC236}">
                <a16:creationId xmlns:a16="http://schemas.microsoft.com/office/drawing/2014/main" id="{16530741-7E86-9243-A8EB-48787CA2CA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6154715" y="951738"/>
            <a:ext cx="2845450" cy="324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2;p31">
            <a:extLst>
              <a:ext uri="{FF2B5EF4-FFF2-40B4-BE49-F238E27FC236}">
                <a16:creationId xmlns:a16="http://schemas.microsoft.com/office/drawing/2014/main" id="{EE0B28E9-CD38-F846-A5C3-60FDE0798A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70418" y="2360622"/>
            <a:ext cx="2846073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sz="2000" dirty="0"/>
              <a:t>Fraudulent transaction made by an unauthorized person on someone else’s account while the  accountholder and its provider are not aware of it at the time of its realization </a:t>
            </a:r>
          </a:p>
          <a:p>
            <a:pPr marL="0" indent="0"/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2079" y="971850"/>
            <a:ext cx="4008546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is it relevant? 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Perspective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1786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914588" y="1870350"/>
            <a:ext cx="2846073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New technologies and consumer </a:t>
            </a:r>
            <a:r>
              <a:rPr lang="en-GB" dirty="0" err="1"/>
              <a:t>behavior</a:t>
            </a:r>
            <a:r>
              <a:rPr lang="en-GB" dirty="0"/>
              <a:t> result in millions of payment transaction every day</a:t>
            </a:r>
          </a:p>
          <a:p>
            <a:pPr marL="0" lvl="0" indent="0"/>
            <a:endParaRPr lang="en-GB" dirty="0"/>
          </a:p>
          <a:p>
            <a:pPr marL="0" indent="0"/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914588" y="2852243"/>
            <a:ext cx="2963445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Mobile payment is the one of the most predominate payment methods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19998" y="240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IS IT RELEVANT?</a:t>
            </a:r>
            <a:endParaRPr dirty="0"/>
          </a:p>
        </p:txBody>
      </p:sp>
      <p:cxnSp>
        <p:nvCxnSpPr>
          <p:cNvPr id="258" name="Google Shape;258;p31"/>
          <p:cNvCxnSpPr/>
          <p:nvPr/>
        </p:nvCxnSpPr>
        <p:spPr>
          <a:xfrm>
            <a:off x="859588" y="1759929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857564" y="2827343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07" name="Google Shape;9817;p57">
            <a:extLst>
              <a:ext uri="{FF2B5EF4-FFF2-40B4-BE49-F238E27FC236}">
                <a16:creationId xmlns:a16="http://schemas.microsoft.com/office/drawing/2014/main" id="{355B81DE-5528-C347-9E8F-94E99954616C}"/>
              </a:ext>
            </a:extLst>
          </p:cNvPr>
          <p:cNvGrpSpPr/>
          <p:nvPr/>
        </p:nvGrpSpPr>
        <p:grpSpPr>
          <a:xfrm>
            <a:off x="415036" y="3021117"/>
            <a:ext cx="261372" cy="406021"/>
            <a:chOff x="2656082" y="2287427"/>
            <a:chExt cx="207582" cy="359594"/>
          </a:xfrm>
          <a:solidFill>
            <a:schemeClr val="tx2"/>
          </a:solidFill>
        </p:grpSpPr>
        <p:sp>
          <p:nvSpPr>
            <p:cNvPr id="408" name="Google Shape;9818;p57">
              <a:extLst>
                <a:ext uri="{FF2B5EF4-FFF2-40B4-BE49-F238E27FC236}">
                  <a16:creationId xmlns:a16="http://schemas.microsoft.com/office/drawing/2014/main" id="{80FDCB5A-9983-3D4A-B66A-0793E99523C6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9819;p57">
              <a:extLst>
                <a:ext uri="{FF2B5EF4-FFF2-40B4-BE49-F238E27FC236}">
                  <a16:creationId xmlns:a16="http://schemas.microsoft.com/office/drawing/2014/main" id="{BCEEB845-9358-C34F-B595-1A93DFBD2E51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9820;p57">
              <a:extLst>
                <a:ext uri="{FF2B5EF4-FFF2-40B4-BE49-F238E27FC236}">
                  <a16:creationId xmlns:a16="http://schemas.microsoft.com/office/drawing/2014/main" id="{5BDB24B4-FF01-3249-B04D-71FC403DFDDA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9821;p57">
              <a:extLst>
                <a:ext uri="{FF2B5EF4-FFF2-40B4-BE49-F238E27FC236}">
                  <a16:creationId xmlns:a16="http://schemas.microsoft.com/office/drawing/2014/main" id="{C4352602-FBC4-D44C-B015-215A9077DE69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10041;p57">
            <a:extLst>
              <a:ext uri="{FF2B5EF4-FFF2-40B4-BE49-F238E27FC236}">
                <a16:creationId xmlns:a16="http://schemas.microsoft.com/office/drawing/2014/main" id="{1391AC97-6477-EB4F-A8F8-E25BB9A66F49}"/>
              </a:ext>
            </a:extLst>
          </p:cNvPr>
          <p:cNvGrpSpPr/>
          <p:nvPr/>
        </p:nvGrpSpPr>
        <p:grpSpPr>
          <a:xfrm>
            <a:off x="367393" y="2003178"/>
            <a:ext cx="355053" cy="248038"/>
            <a:chOff x="6849393" y="3733994"/>
            <a:chExt cx="355053" cy="248038"/>
          </a:xfrm>
          <a:solidFill>
            <a:schemeClr val="tx2"/>
          </a:solidFill>
        </p:grpSpPr>
        <p:sp>
          <p:nvSpPr>
            <p:cNvPr id="413" name="Google Shape;10042;p57">
              <a:extLst>
                <a:ext uri="{FF2B5EF4-FFF2-40B4-BE49-F238E27FC236}">
                  <a16:creationId xmlns:a16="http://schemas.microsoft.com/office/drawing/2014/main" id="{EF14E91E-1EC6-B647-8397-2610A2B9F6B9}"/>
                </a:ext>
              </a:extLst>
            </p:cNvPr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0043;p57">
              <a:extLst>
                <a:ext uri="{FF2B5EF4-FFF2-40B4-BE49-F238E27FC236}">
                  <a16:creationId xmlns:a16="http://schemas.microsoft.com/office/drawing/2014/main" id="{9979D041-E579-544C-8C57-8AD51FE5FFBD}"/>
                </a:ext>
              </a:extLst>
            </p:cNvPr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0044;p57">
              <a:extLst>
                <a:ext uri="{FF2B5EF4-FFF2-40B4-BE49-F238E27FC236}">
                  <a16:creationId xmlns:a16="http://schemas.microsoft.com/office/drawing/2014/main" id="{84E907AE-46F4-1744-ADF1-A1DC016972B7}"/>
                </a:ext>
              </a:extLst>
            </p:cNvPr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0045;p57">
              <a:extLst>
                <a:ext uri="{FF2B5EF4-FFF2-40B4-BE49-F238E27FC236}">
                  <a16:creationId xmlns:a16="http://schemas.microsoft.com/office/drawing/2014/main" id="{AD87C4DB-8CE6-C04F-8ECD-DC8411985BEF}"/>
                </a:ext>
              </a:extLst>
            </p:cNvPr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0046;p57">
              <a:extLst>
                <a:ext uri="{FF2B5EF4-FFF2-40B4-BE49-F238E27FC236}">
                  <a16:creationId xmlns:a16="http://schemas.microsoft.com/office/drawing/2014/main" id="{DD1F7A76-7ADB-A641-B04C-B8D2A74121DA}"/>
                </a:ext>
              </a:extLst>
            </p:cNvPr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1725D1-8A1D-E54C-89CF-3A4B2F480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96" y="1086527"/>
            <a:ext cx="4775218" cy="3108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135A1E-FF24-044E-9E3B-045AE3B34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198623"/>
              </p:ext>
            </p:extLst>
          </p:nvPr>
        </p:nvGraphicFramePr>
        <p:xfrm>
          <a:off x="945351" y="234950"/>
          <a:ext cx="7643478" cy="4345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B03265-DFA6-E340-8DB1-1918DBEB449A}"/>
              </a:ext>
            </a:extLst>
          </p:cNvPr>
          <p:cNvSpPr txBox="1"/>
          <p:nvPr/>
        </p:nvSpPr>
        <p:spPr>
          <a:xfrm rot="16200000">
            <a:off x="-1126892" y="2253668"/>
            <a:ext cx="383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  <a:latin typeface="+mn-lt"/>
              </a:rPr>
              <a:t>Annual Transaction Volume in Billion USD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br>
              <a:rPr lang="en" dirty="0"/>
            </a:br>
            <a:r>
              <a:rPr lang="en" dirty="0"/>
              <a:t>STATS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8377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Mobile apps source of only 5% of fraudulent online transactions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2015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Mobile apps source of 39% of fraudulent online transactions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98377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GB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Total Value of mobile payments reaches one trillion USD  </a:t>
            </a:r>
          </a:p>
        </p:txBody>
      </p:sp>
      <p:sp>
        <p:nvSpPr>
          <p:cNvPr id="148" name="Google Shape;148;p28"/>
          <p:cNvSpPr txBox="1"/>
          <p:nvPr/>
        </p:nvSpPr>
        <p:spPr>
          <a:xfrm>
            <a:off x="6256025" y="336730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</a:t>
            </a: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umber of mobile user will reach 7 Billion worldwide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2018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2020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83775" y="33692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2021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6047475" y="1461050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stCxn id="149" idx="3"/>
            <a:endCxn id="146" idx="1"/>
          </p:cNvCxnSpPr>
          <p:nvPr/>
        </p:nvCxnSpPr>
        <p:spPr>
          <a:xfrm>
            <a:off x="6047475" y="2202150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47475" y="2941325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51" idx="3"/>
            <a:endCxn id="148" idx="1"/>
          </p:cNvCxnSpPr>
          <p:nvPr/>
        </p:nvCxnSpPr>
        <p:spPr>
          <a:xfrm rot="10800000" flipH="1">
            <a:off x="6047475" y="3680625"/>
            <a:ext cx="208500" cy="1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2079" y="971850"/>
            <a:ext cx="4008546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49" y="3290550"/>
            <a:ext cx="2281703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has been done so far?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8170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88466946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667</Words>
  <Application>Microsoft Macintosh PowerPoint</Application>
  <PresentationFormat>On-screen Show (16:9)</PresentationFormat>
  <Paragraphs>158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Rajdhani</vt:lpstr>
      <vt:lpstr>Arial</vt:lpstr>
      <vt:lpstr>Fira Sans Condensed Light</vt:lpstr>
      <vt:lpstr>Courier New</vt:lpstr>
      <vt:lpstr>Josefin Slab</vt:lpstr>
      <vt:lpstr>Ai Tech Agency by Slidesgo</vt:lpstr>
      <vt:lpstr>Fraud Detection </vt:lpstr>
      <vt:lpstr>INTRODUCTION</vt:lpstr>
      <vt:lpstr>What is Mobile Fraud? </vt:lpstr>
      <vt:lpstr>Mobile Fraud</vt:lpstr>
      <vt:lpstr>Why is it relevant? </vt:lpstr>
      <vt:lpstr>WHY IS IT RELEVANT?</vt:lpstr>
      <vt:lpstr>PowerPoint Presentation</vt:lpstr>
      <vt:lpstr>THE  STATS</vt:lpstr>
      <vt:lpstr>Related Work</vt:lpstr>
      <vt:lpstr>Related Work </vt:lpstr>
      <vt:lpstr>The  Dataset </vt:lpstr>
      <vt:lpstr>Where is the data from? </vt:lpstr>
      <vt:lpstr>What data do we have? </vt:lpstr>
      <vt:lpstr>The Entities</vt:lpstr>
      <vt:lpstr>Our Work </vt:lpstr>
      <vt:lpstr>What did we do? </vt:lpstr>
      <vt:lpstr>Feature Engineering </vt:lpstr>
      <vt:lpstr>What algorithm did we use? </vt:lpstr>
      <vt:lpstr>Training and Validation</vt:lpstr>
      <vt:lpstr>Evaluation of the models</vt:lpstr>
      <vt:lpstr>6,684 Mrd. USD </vt:lpstr>
      <vt:lpstr>The final architecture </vt:lpstr>
      <vt:lpstr>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</dc:title>
  <cp:lastModifiedBy>Anabel Lilja</cp:lastModifiedBy>
  <cp:revision>54</cp:revision>
  <dcterms:modified xsi:type="dcterms:W3CDTF">2020-07-16T17:58:00Z</dcterms:modified>
</cp:coreProperties>
</file>