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BE269-85EC-2E8D-0D13-B347B5AE4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14383C-FC11-8D14-7E4B-46A153541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16A0C4-D586-566E-20DB-AD1919BA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82C4-490E-4E13-9257-07FE8FD91865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899898-2D2B-5107-DD25-ADA23AE8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FB5BFB-6294-2228-AEC2-1459B3B2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3C29-E728-4058-BBB8-CC7D1996D1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5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24AAF-4DA8-166D-D9A3-C7CB8795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B4243A-AA5D-6B68-41C9-92FB400D0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493432-54FE-AE57-9754-7BF679C6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82C4-490E-4E13-9257-07FE8FD91865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A8F717-735B-D0AB-9E94-7D0779EA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5ADB62-BB8A-3C0D-5617-1D6DCDA7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3C29-E728-4058-BBB8-CC7D1996D1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68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49CC9C-70A1-B154-FFE1-B5EFB0A36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7431EE4-0139-E8D6-5823-216E6B088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67EF39-0846-26D3-915C-B8D4067A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82C4-490E-4E13-9257-07FE8FD91865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5C8B2E-7EE9-EA19-1EB5-0D7F92C1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7BD1F-37B3-53B0-B580-597F898C3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3C29-E728-4058-BBB8-CC7D1996D1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40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608BF-2EE2-2E7E-A17F-35599860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8D897C-6AF5-B01B-B262-46E804E1F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B0F0FD-1574-C520-B0C6-4239794B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82C4-490E-4E13-9257-07FE8FD91865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7B7082-9EF3-E3D6-70AB-C03061E8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EC5BF-FCCC-D3A0-70B5-CB5C07B9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3C29-E728-4058-BBB8-CC7D1996D1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78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EA7F2-74F8-30D3-8AE3-40F17317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50EDFD-BA88-5130-BD1F-B94C2909D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B05F53-DD27-2177-FDA5-158E5DAB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82C4-490E-4E13-9257-07FE8FD91865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D03173-88D3-43E4-06D1-0BEC5675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5916B0-7C53-6EE3-C679-76F959FD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3C29-E728-4058-BBB8-CC7D1996D1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4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90F11-4FE3-0A43-7F74-9A2B5CAC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CDD2B1-EA46-D8C9-787A-E5B6E3310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4CC110-553E-8CC5-6D4C-B06B963CA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1EA516-8998-56D8-486A-37B55F54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82C4-490E-4E13-9257-07FE8FD91865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A95827-A37A-1F27-1322-2468E2ED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A873FE-FA2D-CFEA-791F-E43EC322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3C29-E728-4058-BBB8-CC7D1996D1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72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AD3B6-3272-80E2-6DC4-A564B636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CE6EA9-4A0E-F53D-FFAB-6EC968BAE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208122-924F-CB4B-4487-060D79978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BD7F9B-F470-BF71-139B-0B060553D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77C627-AD9C-BEC3-0D30-95896AC0F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4E9D9F-4232-6F18-EED0-B7C71C60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82C4-490E-4E13-9257-07FE8FD91865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A9569D5-1CD3-B302-5BE2-6BACFD86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298190-D844-A7BC-45ED-8D98AB73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3C29-E728-4058-BBB8-CC7D1996D1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78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38AD3-C1DA-A9E3-4902-2700EE8D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6A6529-6681-4688-6148-2BB8F32D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82C4-490E-4E13-9257-07FE8FD91865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9BA77C-A6A0-4201-C07A-F6AC1DB5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B87C60-2A69-A277-7758-E05758FF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3C29-E728-4058-BBB8-CC7D1996D1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00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1600F6-6250-1229-1FE2-BE5DD083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82C4-490E-4E13-9257-07FE8FD91865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35C9A4-0C71-0087-D575-9BC3AA55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768A90-61BE-06CC-4CB4-FDB803D7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3C29-E728-4058-BBB8-CC7D1996D1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53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9522F-71B5-DD2F-003C-550F5EE9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D23223-2BE2-0037-B785-CFC03893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18D32D8-2F24-E402-626C-C23CDBF87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C551E-B4E9-4544-D1AA-50DBE360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82C4-490E-4E13-9257-07FE8FD91865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019F06-0087-162C-714E-CA4C87EC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4BE887-2CD0-1AB0-333F-61D75EEB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3C29-E728-4058-BBB8-CC7D1996D1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73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CA772-E258-26B5-D473-634FA5E4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70F2F6-3496-BA60-6E63-210EC8DF2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5FB429-FB9D-5B28-5DD5-23CD3A568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6D6975-3A0D-38D6-99A1-97FC65C9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82C4-490E-4E13-9257-07FE8FD91865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06F751-6EC4-1D5F-2E98-B08AF0B6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5ABFA8-C8C4-3920-821E-101E81C8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A3C29-E728-4058-BBB8-CC7D1996D1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63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F8C0672-C1AC-6352-B080-389871F8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1A4A2-0C81-4050-2A94-72747D580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B2B38-FA81-35E5-E3FB-5740B05BD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7282C4-490E-4E13-9257-07FE8FD91865}" type="datetimeFigureOut">
              <a:rPr lang="de-DE" smtClean="0"/>
              <a:t>22.08.2025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5E6054-268C-6DF2-AD1A-70709C902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666593-B57E-98B7-CB06-FC680F8BE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4A3C29-E728-4058-BBB8-CC7D1996D1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58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chrift, Design enthält.&#10;&#10;KI-generierte Inhalte können fehlerhaft sein.">
            <a:extLst>
              <a:ext uri="{FF2B5EF4-FFF2-40B4-BE49-F238E27FC236}">
                <a16:creationId xmlns:a16="http://schemas.microsoft.com/office/drawing/2014/main" id="{0F2C1AA1-0768-0E02-0147-495C240E3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16" y="3386644"/>
            <a:ext cx="4344594" cy="347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3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 Vetter</dc:creator>
  <cp:lastModifiedBy>Georg Vetter</cp:lastModifiedBy>
  <cp:revision>1</cp:revision>
  <dcterms:created xsi:type="dcterms:W3CDTF">2025-08-22T09:17:39Z</dcterms:created>
  <dcterms:modified xsi:type="dcterms:W3CDTF">2025-08-22T09:18:34Z</dcterms:modified>
</cp:coreProperties>
</file>