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8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57599-BA13-8F76-19A8-1F1B3F945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CABEAD-309B-58D7-9D7E-7B6002D81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DC37EB-AF36-0878-C00E-92C675AF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D57A-680A-4E8B-A46B-9515C55E498A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4F44EB-39CD-AFAE-A80F-DCB4BEF3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3A2E95-C698-9D48-5851-351789B1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66D7-B260-4872-BF69-F0759746F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8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FCAAA-A26B-2DA6-2630-986F044BF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EDADB1-A89A-BDAD-185D-98AC06AAB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B242AC-DECF-2220-921E-846ADA2C9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D57A-680A-4E8B-A46B-9515C55E498A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A7A9C5-78BA-8472-DAA3-538D57D6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2DB1D4-B090-49EA-6861-CADAF6F2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66D7-B260-4872-BF69-F0759746F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30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1FEAC1E-4428-AA3E-E0D5-2DD58038C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A17B79-0ECD-6187-F61C-E10CCECE0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012F36-46CE-60BC-B753-F21978E4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D57A-680A-4E8B-A46B-9515C55E498A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56FEAF-053A-9D09-C2DF-47B588A8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FC7B7A-BA3B-EA11-0609-0365126C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66D7-B260-4872-BF69-F0759746F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6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F3C0B6-C752-125C-9E11-D4A40679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3D830A-F915-FD3A-55F7-62A5B29E8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4C2D13-61AE-1F39-B01C-F9E263EC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D57A-680A-4E8B-A46B-9515C55E498A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15C538-8CC2-99B1-03F8-B5492CD7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527CC-E9A3-3AE2-54B7-9E61C547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66D7-B260-4872-BF69-F0759746F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78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6EC9F-35AB-4580-95ED-3CDC6EB3B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D9BFA8-5F3C-2418-36E5-58C44A4FC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8A8A05-CC19-A19A-A853-19B5AB05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D57A-680A-4E8B-A46B-9515C55E498A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176279-AB6B-526F-593E-A233B1A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56CE70-8456-FFF7-72D3-8C4C499B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66D7-B260-4872-BF69-F0759746F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77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157CD-754B-8059-6CE9-44D9822C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474DBB-F879-5A50-A761-5B9372B51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D3F346-DEC2-B188-90F1-CD3D3D698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E0B92B-8F7D-D6FE-AC29-169CE780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D57A-680A-4E8B-A46B-9515C55E498A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26B3A9-2274-E87C-17E3-A6096E0E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51C528-F9BF-1D3F-2AA1-332298916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66D7-B260-4872-BF69-F0759746F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27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C7DBE-FB95-B8C3-5524-23A3D6DC5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B3C43E-4E85-24C6-C075-96DCE69E7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E2D60E-B44E-634E-6E60-25A394ECA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288FD8-5330-AFCB-1C15-DC2D7F074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EF99A5-4EB7-91E6-3DE6-78B3F5ADD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F1A67B-ED17-3D99-5DCC-7C033D10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D57A-680A-4E8B-A46B-9515C55E498A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75DBCB8-AC8B-BDAB-F8DC-E174485D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F85BEBD-3F94-C307-8906-9F22841A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66D7-B260-4872-BF69-F0759746F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78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A5A32-8A36-9B3A-0F7A-81A1B54C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A6EA99-2770-C238-4879-E4ADDE28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D57A-680A-4E8B-A46B-9515C55E498A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718A51-A195-0311-B2F6-8329D655C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2F1AEF-4A38-EBB6-399A-29B52225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66D7-B260-4872-BF69-F0759746F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21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806A5CC-6288-41E5-8942-15902CAD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D57A-680A-4E8B-A46B-9515C55E498A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063903-6C18-22D4-2D67-E94DD2BC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25675D-5714-01C1-945C-962A56D4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66D7-B260-4872-BF69-F0759746F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53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4C531B-BC3C-2CCB-41BA-AECEFDFC2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D787EF-F14F-0DC0-DCA4-9BA9E8C91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00942C-2C45-616B-CE85-AF6570819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C97F57-AF1A-798A-98F8-7E86CCB2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D57A-680A-4E8B-A46B-9515C55E498A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AE0C96-D14C-3183-585C-CA92BD1D8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796529-8462-CAB6-9109-696BFCB6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66D7-B260-4872-BF69-F0759746F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21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B8873-EE7A-9F66-86BD-16442684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4868325-23F9-31B5-3549-D73C053EC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B32091-D822-0320-A94C-657863A9D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42CC10-E0F9-8936-A3C0-5317556D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D57A-680A-4E8B-A46B-9515C55E498A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F8E66F-3949-69C1-FC8A-634FC90E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2C7A64-6652-6955-7B38-EE9F65A4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66D7-B260-4872-BF69-F0759746F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46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6EEE0B0-AA88-D809-6117-75C54F92B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F3B992-62B8-2B23-367E-502085CFB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473BEF-0979-FA79-2066-32FFF1435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21D57A-680A-4E8B-A46B-9515C55E498A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3FA0D1-C8B9-1EBD-A470-38E503371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7FBD7-A970-91FE-B9CB-50BFA3144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FF66D7-B260-4872-BF69-F0759746FA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43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, Quadrat, Hallensportarten, Schach enthält.&#10;&#10;KI-generierte Inhalte können fehlerhaft sein.">
            <a:extLst>
              <a:ext uri="{FF2B5EF4-FFF2-40B4-BE49-F238E27FC236}">
                <a16:creationId xmlns:a16="http://schemas.microsoft.com/office/drawing/2014/main" id="{2E3CB562-B88E-546F-99C2-764D8B68B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77" y="3783496"/>
            <a:ext cx="3850548" cy="307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34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 Vetter</dc:creator>
  <cp:lastModifiedBy>Georg Vetter</cp:lastModifiedBy>
  <cp:revision>1</cp:revision>
  <dcterms:created xsi:type="dcterms:W3CDTF">2025-08-22T09:20:38Z</dcterms:created>
  <dcterms:modified xsi:type="dcterms:W3CDTF">2025-08-22T09:21:01Z</dcterms:modified>
</cp:coreProperties>
</file>