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F2C65-4A67-45D9-F6E1-5ACA5A2B8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A4314C-37F5-4356-A223-44B4AD6C9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01DC04-5E53-9BA9-B09D-6098BF3D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BC03-C364-4FA3-B8AE-724FAD3D5EC2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07053-7B07-1E73-360C-3B905268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51A183-54D8-5571-25A4-2B87B50B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39D1-56F6-4D8B-9E45-E88C6D162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03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0F3F7-9BC3-F3BC-9381-FACBAEA3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F208C4-41EE-FF56-D12A-FD8F30E4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199C07-ABDC-09DF-2424-A734DD68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BC03-C364-4FA3-B8AE-724FAD3D5EC2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4DBC1-5083-0D44-01E9-1849C1E3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50CFE4-E5B0-D553-2291-EB0FF412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39D1-56F6-4D8B-9E45-E88C6D162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62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580839-4AAB-C373-973D-A707AD8CE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71A303-F47D-2CC2-1FCA-77C1853B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683834-58B7-F563-A6A9-936A1FDF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BC03-C364-4FA3-B8AE-724FAD3D5EC2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1F1B54-4B47-B4A7-7696-551F038E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CF6493-92CC-1BD7-5983-EFC6FEBA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39D1-56F6-4D8B-9E45-E88C6D162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69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FA23F-63BC-1796-6D4A-CD24B70A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EAAF7-4D91-2681-7BCA-E9CE4C7D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2C0911-2261-717B-0EEE-A556D30B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BC03-C364-4FA3-B8AE-724FAD3D5EC2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36BC46-49CD-41F0-1E24-1824F4C8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0CF6E8-C9A8-1FC4-CD9C-3166DA79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39D1-56F6-4D8B-9E45-E88C6D162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75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7296F-08A2-6763-2CD7-937C3181A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A14538-A1E7-3940-42B0-132FB378D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BFE6D-8ECF-EEC9-29EB-53C444BC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BC03-C364-4FA3-B8AE-724FAD3D5EC2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41CFDD-B0E7-FFF8-AB18-18C822DE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14C49E-897E-B7C1-DF05-71E27C07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39D1-56F6-4D8B-9E45-E88C6D162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36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C9DE9-FF1E-B68F-5A0E-C372BD394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385D09-1761-13C9-D07A-89DE15395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B9B819-84B2-A691-7BFA-1FF86624D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DCF59A-B446-7139-A728-C47F83BE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BC03-C364-4FA3-B8AE-724FAD3D5EC2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4B19DA-72D3-5EE9-3F85-530DDD7A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B6D09B-5AFA-9E7B-55EF-E621200A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39D1-56F6-4D8B-9E45-E88C6D162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772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59807-C4EC-8DEF-E422-0FD71DD0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7359E9-9DB0-E0FE-6D22-F18555253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9D48BF-EEDB-1210-0AF6-B666DF3A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E833CB-8F59-1FBB-DA33-E20E9C23E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2A0635-C051-6220-2861-BBD0A3490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61AA036-3F82-182C-C73D-8D81D96D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BC03-C364-4FA3-B8AE-724FAD3D5EC2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1BCAA3-940A-1F21-AF0C-7B8EB544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F31489-9D87-1042-1761-0225724D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39D1-56F6-4D8B-9E45-E88C6D162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037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F64B0-5262-6AF1-4A79-212166D4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D37356-31A9-D969-DAB2-5772A1F2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BC03-C364-4FA3-B8AE-724FAD3D5EC2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216771-5A35-A1F2-5167-661F9B20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B9068-99A0-3670-E763-706CA8FC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39D1-56F6-4D8B-9E45-E88C6D162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43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EB72A0-9F6E-BA0B-F10F-66D42B505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BC03-C364-4FA3-B8AE-724FAD3D5EC2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87A431-C244-033C-D87D-2CF29D00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80BC2E-01F3-A85B-E6F9-CD756696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39D1-56F6-4D8B-9E45-E88C6D162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791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3EFA40-8DA4-4FD7-02A9-229CBC65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864D7-EF85-B394-A313-719DD8813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2447CC-F2E8-7369-E651-40BB9A53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707068-6115-4448-2C86-257101CC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BC03-C364-4FA3-B8AE-724FAD3D5EC2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12F2CE-F13B-6E90-8459-8AEF49D6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CBED04-DA13-5C3E-FDA4-FC85152E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39D1-56F6-4D8B-9E45-E88C6D162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38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E3D0E-001D-3D51-3634-C6F9BE8E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D0F232-74F6-A590-1358-DA944EB76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CE0A61-B3D7-FA23-35C8-99AB33E0B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80BF60-D088-A43A-01BA-09C8585F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BC03-C364-4FA3-B8AE-724FAD3D5EC2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E6A19A-8918-E5AA-87AE-38C54225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1C0A85-F383-93E0-5F94-8E774177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A39D1-56F6-4D8B-9E45-E88C6D162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92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052519-9890-E209-5EBC-357B377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C9B2B4-8B95-C072-E845-9CA89483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5977B-8D3A-3A79-AD85-424843387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FFBC03-C364-4FA3-B8AE-724FAD3D5EC2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A344A0-32A7-9F62-10F1-0FB31B8E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236D08-6230-D4E9-0630-18A67B190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A39D1-56F6-4D8B-9E45-E88C6D1622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94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Grün enthält.&#10;&#10;KI-generierte Inhalte können fehlerhaft sein.">
            <a:extLst>
              <a:ext uri="{FF2B5EF4-FFF2-40B4-BE49-F238E27FC236}">
                <a16:creationId xmlns:a16="http://schemas.microsoft.com/office/drawing/2014/main" id="{24A86EC8-2E0B-A30C-603A-8EAFBD141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" y="2955340"/>
            <a:ext cx="6929401" cy="39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8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 Vetter</dc:creator>
  <cp:lastModifiedBy>Georg Vetter</cp:lastModifiedBy>
  <cp:revision>1</cp:revision>
  <dcterms:created xsi:type="dcterms:W3CDTF">2025-08-22T11:11:31Z</dcterms:created>
  <dcterms:modified xsi:type="dcterms:W3CDTF">2025-08-22T11:11:58Z</dcterms:modified>
</cp:coreProperties>
</file>