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B39D3-5AD8-859D-4991-1B62ACD7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70AD0F-DB63-0755-DD7F-71DA630F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95D7F-422F-BF21-342C-58BFE26D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2048A-EB37-2E0A-555F-F90DE736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87283-B1F5-A765-987D-7575EE7E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3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59C8F-38BA-0619-E735-9AE71881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94A57-014C-4736-5FE6-85434750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713CC-672A-B57D-8629-5A349C4D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0D7D2-70FF-8574-62DD-9305BB8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585B8-1F9C-A6A1-B4FC-CFA2B8B6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11451A-022D-A93E-A292-B541D641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F8A6F2-C393-EF63-CD63-A0C2B19C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A0567-1E67-09C4-B17E-7BB23B8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AFEB0-2387-C03D-2FAD-53D54C6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5EE8E-A257-37FC-8FA5-EB5365F0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F42C2-F079-F492-2782-48C9055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CB10-6419-E92A-E230-DA8EDD68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62934-4599-4E64-9894-AD45FEE8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A394B-869E-3BB9-1D17-80DC3DEB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8D2C0-C2A3-9FDC-F41B-0F565599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2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99EF-83C5-58CC-63E4-731E294C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8CB60-1F0F-4C7F-A9E5-F911617D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9626F-D23C-17DD-5474-ACC13401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7F3D7-094A-99D5-81BC-7894C9D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4EE56-6435-6986-5091-7AD1428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44F2-9691-5A8F-43F8-0FCD95BC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93D5E-A074-CECD-9ADB-11C1E46E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9A0F43-81F4-49F8-38D4-3AC28F5C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1282CD-5401-43BD-EB47-DE6B5CFE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8B354-CA03-B3A0-A9F0-B1548BC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E8E78-3EC2-B31D-8E46-4C417B39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B6DC9-A453-B26A-0D4E-4C6A015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832E2-BDB1-1B57-8D08-94D5AF17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97805-2D05-EA35-002D-700FD24D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E06158-69F3-D834-BED5-402742E2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82A313-B42E-2160-1308-DF14281F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CEDE54-4B4F-1F22-ED0D-62C34F1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15EE48-1ED2-00AD-0BC7-80DFC8C8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461433-E875-35EE-01FC-4238670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7CAA-EFC8-6F31-A4D8-F6545D6A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17A3BC-CF57-F9A8-706D-1826EC23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D97D5-89D6-D304-8B6C-F21627E9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EB4E6-613C-A207-A3E6-C2D346E5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7E33EC-8BD8-7F0D-8D04-AB263F08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D0C6E-DF50-5C5D-3375-1A31DC47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4788AF-BEBC-4FF7-7E06-5D9763A3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29B2-D021-1E2F-49D0-2EDEA77C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EE15-DE58-C8B8-43C9-C9E81994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BA61B-D060-C5DA-CBDD-C1B56488B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4F873-C44D-BD57-34A4-D13F9F1C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89996-A874-C528-BDF0-46C3CD3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B0686B-99B3-B73D-07A8-B50BEC21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815-3496-CF61-0C73-950F46B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A24020-F2E9-E6D6-1B29-672989996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0ADB23-9B3B-9C4C-CBDD-0CD2A480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46F7-FFAB-2037-16B9-545CAC1F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FC27E-E4A9-1E9A-E066-CBF3582F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AC6996-640C-FE6C-D9E2-F2937478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0BA15-50B8-E852-D90C-FA3F1F4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B6D7F-CDD0-E13D-0F84-B6E77D02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0F71E-CC0A-AE94-3924-F1FC85DD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1E6CE-FDE5-72B3-3458-3557A2AAA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F8E3D-BE03-C60D-CEB0-12ADC18E0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1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Schwarz, Design enthält.&#10;&#10;KI-generierte Inhalte können fehlerhaft sein.">
            <a:extLst>
              <a:ext uri="{FF2B5EF4-FFF2-40B4-BE49-F238E27FC236}">
                <a16:creationId xmlns:a16="http://schemas.microsoft.com/office/drawing/2014/main" id="{B7FBA712-3D94-7DCF-6445-C2E9BCA1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6" b="20000"/>
          <a:stretch>
            <a:fillRect/>
          </a:stretch>
        </p:blipFill>
        <p:spPr>
          <a:xfrm>
            <a:off x="930298" y="2358886"/>
            <a:ext cx="10331404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1</cp:revision>
  <dcterms:created xsi:type="dcterms:W3CDTF">2025-08-22T12:33:19Z</dcterms:created>
  <dcterms:modified xsi:type="dcterms:W3CDTF">2025-08-22T12:33:55Z</dcterms:modified>
</cp:coreProperties>
</file>