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CC1AD-6D15-7CAC-4BB4-998C3A61D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BA9E1D-CE71-66A1-D0B0-5D0591D1F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7FCEFF-0EC7-4EA8-C235-AD7D110F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54D5-6435-4B3D-9B94-5CA751F6E75C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63C120-24C3-AEEE-9DCE-195244FF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0B8B95-4EF4-CF80-1475-20C8729B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982A-962A-4AE8-B847-B7AF7E1A8A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87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31F03-C572-A910-DD52-F2ACE3C0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BB9246-5587-CBA1-FE9B-80879F5EC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C90B8-D882-2F73-8007-DDC2B621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54D5-6435-4B3D-9B94-5CA751F6E75C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57E8D-0A0A-89EF-E39D-6BDD625F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377116-DDAF-1926-5438-50B876EB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982A-962A-4AE8-B847-B7AF7E1A8A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24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3FE1F0-C54E-A84D-88AB-08B9D3815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20BD46-2383-1091-E371-EDFD36255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CDA6B4-534B-091B-40AE-067D76CB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54D5-6435-4B3D-9B94-5CA751F6E75C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B42DBE-FC75-1721-B317-C8317D38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9960E3-DA21-10D3-AF97-32E22D08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982A-962A-4AE8-B847-B7AF7E1A8A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92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1AA48-AC0C-62C7-4378-B7314368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519991-79F3-D7DD-6F0F-C0197964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D1E17E-5497-6D06-1AE3-D249F48A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54D5-6435-4B3D-9B94-5CA751F6E75C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244C8C-8352-40BD-9C30-3110BAB3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AF42AA-F603-2D45-1258-826C9F45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982A-962A-4AE8-B847-B7AF7E1A8A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29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ED6B4-32B0-8249-19E9-B11CC098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C59AE5-11D8-596F-2696-C453E961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6E5883-3C80-769A-A2CB-3BFE1DE3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54D5-6435-4B3D-9B94-5CA751F6E75C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D67D59-4A6B-C8D9-BE72-2F3A18BF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30F2DB-E616-65A7-EB90-3D3741F3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982A-962A-4AE8-B847-B7AF7E1A8A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23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65833-A982-E3BB-50B9-ECA5365A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555CDF-7CEE-6B59-F6B2-A00F8ED83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CFFFBA-D74C-3686-05CD-183087F6F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36D1E4-3D37-B7B0-9B0B-C51B557B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54D5-6435-4B3D-9B94-5CA751F6E75C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71FAA3-3E7F-0B30-34FB-9BC071E9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30EC53-2644-60C8-69BD-F8D05E13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982A-962A-4AE8-B847-B7AF7E1A8A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87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CEA69-9304-7CC4-A0BA-1F4C0003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B8E567-F16A-6039-DF74-B8CE7BD99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D2253A-0A63-11CA-493C-7C18FFD28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826583-6271-5BB7-9A88-C6E0471E9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E33074-1EF9-C8CE-DFC2-7B47E13A5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0020F0-41F7-D77A-E7A8-63E5F94D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54D5-6435-4B3D-9B94-5CA751F6E75C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6503D6-28D9-1F54-7C32-104D9303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2A785E-250F-FDFB-9B31-A6958E8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982A-962A-4AE8-B847-B7AF7E1A8A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88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BD2EE-F171-44CB-65B3-9BFF5219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079568-D124-1027-0A1C-D298E4EB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54D5-6435-4B3D-9B94-5CA751F6E75C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24C9D0-A986-11B8-2E3A-773B3388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90E0D9-8EE6-CFD1-BA91-83E8BA26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982A-962A-4AE8-B847-B7AF7E1A8A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86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DDD8777-97E3-6E58-7EBC-ADB8617A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54D5-6435-4B3D-9B94-5CA751F6E75C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26AFE8-D9CD-D69F-05E5-35D41CA8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36D9CD-99C3-86B2-7F86-7754CA21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982A-962A-4AE8-B847-B7AF7E1A8A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62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5DA90-5C89-64B3-B91A-0A836D8A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F61B61-0E8D-65B8-7D91-05FF4FAC0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D8F8AE-77B2-AEF6-40B3-DBA1199CF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AB200C-5703-A140-15F9-7E902D8F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54D5-6435-4B3D-9B94-5CA751F6E75C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B0CB84-6AC8-AE64-3F28-3AC61DAB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34BB38-A059-6DFD-D85A-7F5201C7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982A-962A-4AE8-B847-B7AF7E1A8A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29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D99DD-20F3-CBFF-BA41-E490C26D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6B2C9C-966A-EC4A-88E7-16D242A25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402BF2-5AC7-7020-EDA9-9318F826E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A9F3ED-58EF-C3AE-A834-11010187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54D5-6435-4B3D-9B94-5CA751F6E75C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0D0195-69D5-1E71-B16A-4DF48FE7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D9FF05-6BA5-0C91-C3A5-52DF0387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982A-962A-4AE8-B847-B7AF7E1A8A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10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6074A1-D7C9-AA88-E63A-8EB16D81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26AF55-952E-3D36-5F97-02890709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B1E24D-67DB-41AE-5D67-88307CB11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0B54D5-6435-4B3D-9B94-5CA751F6E75C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7EEB7F-1FAB-6A16-8166-4CD16CBB1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88F35B-828F-CC9E-3561-4C8837E73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9E982A-962A-4AE8-B847-B7AF7E1A8A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28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Kreis, Diagramm enthält.&#10;&#10;KI-generierte Inhalte können fehlerhaft sein.">
            <a:extLst>
              <a:ext uri="{FF2B5EF4-FFF2-40B4-BE49-F238E27FC236}">
                <a16:creationId xmlns:a16="http://schemas.microsoft.com/office/drawing/2014/main" id="{A43771F0-66F4-62BE-3F6C-8419A2E36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13" b="54987"/>
          <a:stretch>
            <a:fillRect/>
          </a:stretch>
        </p:blipFill>
        <p:spPr>
          <a:xfrm>
            <a:off x="8609989" y="0"/>
            <a:ext cx="1941323" cy="308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0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Kreis, Diagramm enthält.&#10;&#10;KI-generierte Inhalte können fehlerhaft sein.">
            <a:extLst>
              <a:ext uri="{FF2B5EF4-FFF2-40B4-BE49-F238E27FC236}">
                <a16:creationId xmlns:a16="http://schemas.microsoft.com/office/drawing/2014/main" id="{205338BF-D712-E0B3-8D25-CAC5CEE41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1" t="32640" r="35989" b="31733"/>
          <a:stretch>
            <a:fillRect/>
          </a:stretch>
        </p:blipFill>
        <p:spPr>
          <a:xfrm>
            <a:off x="2772461" y="2238451"/>
            <a:ext cx="4572000" cy="24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0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 Vetter</dc:creator>
  <cp:lastModifiedBy>Georg Vetter</cp:lastModifiedBy>
  <cp:revision>1</cp:revision>
  <dcterms:created xsi:type="dcterms:W3CDTF">2025-09-25T18:03:22Z</dcterms:created>
  <dcterms:modified xsi:type="dcterms:W3CDTF">2025-09-25T18:14:11Z</dcterms:modified>
</cp:coreProperties>
</file>