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82" r:id="rId13"/>
    <p:sldId id="283" r:id="rId14"/>
    <p:sldId id="284" r:id="rId15"/>
    <p:sldId id="285"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Fira Code" panose="020B0809050000020004" pitchFamily="49" charset="0"/>
      <p:regular r:id="rId22"/>
      <p:bold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E39BCD-9E03-4BB5-9059-04CEFDA5BE02}">
  <a:tblStyle styleId="{4BE39BCD-9E03-4BB5-9059-04CEFDA5BE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4660"/>
  </p:normalViewPr>
  <p:slideViewPr>
    <p:cSldViewPr snapToGrid="0">
      <p:cViewPr varScale="1">
        <p:scale>
          <a:sx n="115" d="100"/>
          <a:sy n="115"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lyn rajan" userId="ab04a52a811d9f7a" providerId="LiveId" clId="{0D7ECF91-221C-4410-B040-0202156A8C6C}"/>
    <pc:docChg chg="custSel modSld">
      <pc:chgData name="merlyn rajan" userId="ab04a52a811d9f7a" providerId="LiveId" clId="{0D7ECF91-221C-4410-B040-0202156A8C6C}" dt="2022-02-08T11:28:20.811" v="196"/>
      <pc:docMkLst>
        <pc:docMk/>
      </pc:docMkLst>
      <pc:sldChg chg="modSp mod">
        <pc:chgData name="merlyn rajan" userId="ab04a52a811d9f7a" providerId="LiveId" clId="{0D7ECF91-221C-4410-B040-0202156A8C6C}" dt="2022-02-08T11:10:29.584" v="94" actId="20577"/>
        <pc:sldMkLst>
          <pc:docMk/>
          <pc:sldMk cId="0" sldId="256"/>
        </pc:sldMkLst>
        <pc:spChg chg="mod">
          <ac:chgData name="merlyn rajan" userId="ab04a52a811d9f7a" providerId="LiveId" clId="{0D7ECF91-221C-4410-B040-0202156A8C6C}" dt="2022-02-08T11:05:08.453" v="4" actId="20577"/>
          <ac:spMkLst>
            <pc:docMk/>
            <pc:sldMk cId="0" sldId="256"/>
            <ac:spMk id="458" creationId="{00000000-0000-0000-0000-000000000000}"/>
          </ac:spMkLst>
        </pc:spChg>
        <pc:spChg chg="mod">
          <ac:chgData name="merlyn rajan" userId="ab04a52a811d9f7a" providerId="LiveId" clId="{0D7ECF91-221C-4410-B040-0202156A8C6C}" dt="2022-02-08T11:10:29.584" v="94" actId="20577"/>
          <ac:spMkLst>
            <pc:docMk/>
            <pc:sldMk cId="0" sldId="256"/>
            <ac:spMk id="460" creationId="{00000000-0000-0000-0000-000000000000}"/>
          </ac:spMkLst>
        </pc:spChg>
        <pc:spChg chg="mod">
          <ac:chgData name="merlyn rajan" userId="ab04a52a811d9f7a" providerId="LiveId" clId="{0D7ECF91-221C-4410-B040-0202156A8C6C}" dt="2022-02-08T11:09:19.728" v="48" actId="14100"/>
          <ac:spMkLst>
            <pc:docMk/>
            <pc:sldMk cId="0" sldId="256"/>
            <ac:spMk id="461" creationId="{00000000-0000-0000-0000-000000000000}"/>
          </ac:spMkLst>
        </pc:spChg>
      </pc:sldChg>
      <pc:sldChg chg="modSp mod">
        <pc:chgData name="merlyn rajan" userId="ab04a52a811d9f7a" providerId="LiveId" clId="{0D7ECF91-221C-4410-B040-0202156A8C6C}" dt="2022-02-08T11:12:52.400" v="102"/>
        <pc:sldMkLst>
          <pc:docMk/>
          <pc:sldMk cId="0" sldId="258"/>
        </pc:sldMkLst>
        <pc:spChg chg="mod">
          <ac:chgData name="merlyn rajan" userId="ab04a52a811d9f7a" providerId="LiveId" clId="{0D7ECF91-221C-4410-B040-0202156A8C6C}" dt="2022-02-08T11:12:52.400" v="102"/>
          <ac:spMkLst>
            <pc:docMk/>
            <pc:sldMk cId="0" sldId="258"/>
            <ac:spMk id="493" creationId="{00000000-0000-0000-0000-000000000000}"/>
          </ac:spMkLst>
        </pc:spChg>
        <pc:spChg chg="mod">
          <ac:chgData name="merlyn rajan" userId="ab04a52a811d9f7a" providerId="LiveId" clId="{0D7ECF91-221C-4410-B040-0202156A8C6C}" dt="2022-02-08T11:12:04.448" v="97" actId="207"/>
          <ac:spMkLst>
            <pc:docMk/>
            <pc:sldMk cId="0" sldId="258"/>
            <ac:spMk id="494" creationId="{00000000-0000-0000-0000-000000000000}"/>
          </ac:spMkLst>
        </pc:spChg>
        <pc:spChg chg="mod">
          <ac:chgData name="merlyn rajan" userId="ab04a52a811d9f7a" providerId="LiveId" clId="{0D7ECF91-221C-4410-B040-0202156A8C6C}" dt="2022-02-08T11:12:26.210" v="100" actId="207"/>
          <ac:spMkLst>
            <pc:docMk/>
            <pc:sldMk cId="0" sldId="258"/>
            <ac:spMk id="495" creationId="{00000000-0000-0000-0000-000000000000}"/>
          </ac:spMkLst>
        </pc:spChg>
      </pc:sldChg>
      <pc:sldChg chg="modSp mod">
        <pc:chgData name="merlyn rajan" userId="ab04a52a811d9f7a" providerId="LiveId" clId="{0D7ECF91-221C-4410-B040-0202156A8C6C}" dt="2022-02-08T11:16:10.660" v="122"/>
        <pc:sldMkLst>
          <pc:docMk/>
          <pc:sldMk cId="0" sldId="259"/>
        </pc:sldMkLst>
        <pc:spChg chg="mod">
          <ac:chgData name="merlyn rajan" userId="ab04a52a811d9f7a" providerId="LiveId" clId="{0D7ECF91-221C-4410-B040-0202156A8C6C}" dt="2022-02-08T11:15:44.997" v="118"/>
          <ac:spMkLst>
            <pc:docMk/>
            <pc:sldMk cId="0" sldId="259"/>
            <ac:spMk id="505" creationId="{00000000-0000-0000-0000-000000000000}"/>
          </ac:spMkLst>
        </pc:spChg>
        <pc:spChg chg="mod">
          <ac:chgData name="merlyn rajan" userId="ab04a52a811d9f7a" providerId="LiveId" clId="{0D7ECF91-221C-4410-B040-0202156A8C6C}" dt="2022-02-08T11:15:58.880" v="120"/>
          <ac:spMkLst>
            <pc:docMk/>
            <pc:sldMk cId="0" sldId="259"/>
            <ac:spMk id="506" creationId="{00000000-0000-0000-0000-000000000000}"/>
          </ac:spMkLst>
        </pc:spChg>
        <pc:spChg chg="mod">
          <ac:chgData name="merlyn rajan" userId="ab04a52a811d9f7a" providerId="LiveId" clId="{0D7ECF91-221C-4410-B040-0202156A8C6C}" dt="2022-02-08T11:16:10.660" v="122"/>
          <ac:spMkLst>
            <pc:docMk/>
            <pc:sldMk cId="0" sldId="259"/>
            <ac:spMk id="507" creationId="{00000000-0000-0000-0000-000000000000}"/>
          </ac:spMkLst>
        </pc:spChg>
      </pc:sldChg>
      <pc:sldChg chg="modSp mod">
        <pc:chgData name="merlyn rajan" userId="ab04a52a811d9f7a" providerId="LiveId" clId="{0D7ECF91-221C-4410-B040-0202156A8C6C}" dt="2022-02-08T11:20:05.430" v="133" actId="1076"/>
        <pc:sldMkLst>
          <pc:docMk/>
          <pc:sldMk cId="0" sldId="260"/>
        </pc:sldMkLst>
        <pc:spChg chg="mod">
          <ac:chgData name="merlyn rajan" userId="ab04a52a811d9f7a" providerId="LiveId" clId="{0D7ECF91-221C-4410-B040-0202156A8C6C}" dt="2022-02-08T11:16:37.316" v="124"/>
          <ac:spMkLst>
            <pc:docMk/>
            <pc:sldMk cId="0" sldId="260"/>
            <ac:spMk id="542" creationId="{00000000-0000-0000-0000-000000000000}"/>
          </ac:spMkLst>
        </pc:spChg>
        <pc:spChg chg="mod">
          <ac:chgData name="merlyn rajan" userId="ab04a52a811d9f7a" providerId="LiveId" clId="{0D7ECF91-221C-4410-B040-0202156A8C6C}" dt="2022-02-08T11:20:05.430" v="133" actId="1076"/>
          <ac:spMkLst>
            <pc:docMk/>
            <pc:sldMk cId="0" sldId="260"/>
            <ac:spMk id="543" creationId="{00000000-0000-0000-0000-000000000000}"/>
          </ac:spMkLst>
        </pc:spChg>
        <pc:spChg chg="mod">
          <ac:chgData name="merlyn rajan" userId="ab04a52a811d9f7a" providerId="LiveId" clId="{0D7ECF91-221C-4410-B040-0202156A8C6C}" dt="2022-02-08T11:19:36.117" v="128"/>
          <ac:spMkLst>
            <pc:docMk/>
            <pc:sldMk cId="0" sldId="260"/>
            <ac:spMk id="544" creationId="{00000000-0000-0000-0000-000000000000}"/>
          </ac:spMkLst>
        </pc:spChg>
      </pc:sldChg>
      <pc:sldChg chg="modSp mod">
        <pc:chgData name="merlyn rajan" userId="ab04a52a811d9f7a" providerId="LiveId" clId="{0D7ECF91-221C-4410-B040-0202156A8C6C}" dt="2022-02-08T11:20:50.358" v="140" actId="1076"/>
        <pc:sldMkLst>
          <pc:docMk/>
          <pc:sldMk cId="0" sldId="261"/>
        </pc:sldMkLst>
        <pc:spChg chg="mod">
          <ac:chgData name="merlyn rajan" userId="ab04a52a811d9f7a" providerId="LiveId" clId="{0D7ECF91-221C-4410-B040-0202156A8C6C}" dt="2022-02-08T11:19:51.501" v="130"/>
          <ac:spMkLst>
            <pc:docMk/>
            <pc:sldMk cId="0" sldId="261"/>
            <ac:spMk id="569" creationId="{00000000-0000-0000-0000-000000000000}"/>
          </ac:spMkLst>
        </pc:spChg>
        <pc:spChg chg="mod">
          <ac:chgData name="merlyn rajan" userId="ab04a52a811d9f7a" providerId="LiveId" clId="{0D7ECF91-221C-4410-B040-0202156A8C6C}" dt="2022-02-08T11:20:11.696" v="134"/>
          <ac:spMkLst>
            <pc:docMk/>
            <pc:sldMk cId="0" sldId="261"/>
            <ac:spMk id="570" creationId="{00000000-0000-0000-0000-000000000000}"/>
          </ac:spMkLst>
        </pc:spChg>
        <pc:spChg chg="mod">
          <ac:chgData name="merlyn rajan" userId="ab04a52a811d9f7a" providerId="LiveId" clId="{0D7ECF91-221C-4410-B040-0202156A8C6C}" dt="2022-02-08T11:20:50.358" v="140" actId="1076"/>
          <ac:spMkLst>
            <pc:docMk/>
            <pc:sldMk cId="0" sldId="261"/>
            <ac:spMk id="571" creationId="{00000000-0000-0000-0000-000000000000}"/>
          </ac:spMkLst>
        </pc:spChg>
      </pc:sldChg>
      <pc:sldChg chg="modSp mod">
        <pc:chgData name="merlyn rajan" userId="ab04a52a811d9f7a" providerId="LiveId" clId="{0D7ECF91-221C-4410-B040-0202156A8C6C}" dt="2022-02-08T11:21:12.971" v="142"/>
        <pc:sldMkLst>
          <pc:docMk/>
          <pc:sldMk cId="0" sldId="262"/>
        </pc:sldMkLst>
        <pc:spChg chg="mod">
          <ac:chgData name="merlyn rajan" userId="ab04a52a811d9f7a" providerId="LiveId" clId="{0D7ECF91-221C-4410-B040-0202156A8C6C}" dt="2022-02-08T11:21:12.971" v="142"/>
          <ac:spMkLst>
            <pc:docMk/>
            <pc:sldMk cId="0" sldId="262"/>
            <ac:spMk id="627" creationId="{00000000-0000-0000-0000-000000000000}"/>
          </ac:spMkLst>
        </pc:spChg>
        <pc:spChg chg="mod">
          <ac:chgData name="merlyn rajan" userId="ab04a52a811d9f7a" providerId="LiveId" clId="{0D7ECF91-221C-4410-B040-0202156A8C6C}" dt="2022-02-08T11:20:43.666" v="139"/>
          <ac:spMkLst>
            <pc:docMk/>
            <pc:sldMk cId="0" sldId="262"/>
            <ac:spMk id="628" creationId="{00000000-0000-0000-0000-000000000000}"/>
          </ac:spMkLst>
        </pc:spChg>
        <pc:spChg chg="mod">
          <ac:chgData name="merlyn rajan" userId="ab04a52a811d9f7a" providerId="LiveId" clId="{0D7ECF91-221C-4410-B040-0202156A8C6C}" dt="2022-02-08T11:20:59.513" v="141"/>
          <ac:spMkLst>
            <pc:docMk/>
            <pc:sldMk cId="0" sldId="262"/>
            <ac:spMk id="629" creationId="{00000000-0000-0000-0000-000000000000}"/>
          </ac:spMkLst>
        </pc:spChg>
      </pc:sldChg>
      <pc:sldChg chg="modSp mod">
        <pc:chgData name="merlyn rajan" userId="ab04a52a811d9f7a" providerId="LiveId" clId="{0D7ECF91-221C-4410-B040-0202156A8C6C}" dt="2022-02-08T11:22:14.804" v="148"/>
        <pc:sldMkLst>
          <pc:docMk/>
          <pc:sldMk cId="0" sldId="263"/>
        </pc:sldMkLst>
        <pc:spChg chg="mod">
          <ac:chgData name="merlyn rajan" userId="ab04a52a811d9f7a" providerId="LiveId" clId="{0D7ECF91-221C-4410-B040-0202156A8C6C}" dt="2022-02-08T11:22:14.804" v="148"/>
          <ac:spMkLst>
            <pc:docMk/>
            <pc:sldMk cId="0" sldId="263"/>
            <ac:spMk id="644" creationId="{00000000-0000-0000-0000-000000000000}"/>
          </ac:spMkLst>
        </pc:spChg>
        <pc:spChg chg="mod">
          <ac:chgData name="merlyn rajan" userId="ab04a52a811d9f7a" providerId="LiveId" clId="{0D7ECF91-221C-4410-B040-0202156A8C6C}" dt="2022-02-08T11:21:57.278" v="146"/>
          <ac:spMkLst>
            <pc:docMk/>
            <pc:sldMk cId="0" sldId="263"/>
            <ac:spMk id="645" creationId="{00000000-0000-0000-0000-000000000000}"/>
          </ac:spMkLst>
        </pc:spChg>
        <pc:spChg chg="mod">
          <ac:chgData name="merlyn rajan" userId="ab04a52a811d9f7a" providerId="LiveId" clId="{0D7ECF91-221C-4410-B040-0202156A8C6C}" dt="2022-02-08T11:22:05.418" v="147"/>
          <ac:spMkLst>
            <pc:docMk/>
            <pc:sldMk cId="0" sldId="263"/>
            <ac:spMk id="646" creationId="{00000000-0000-0000-0000-000000000000}"/>
          </ac:spMkLst>
        </pc:spChg>
      </pc:sldChg>
      <pc:sldChg chg="modSp mod">
        <pc:chgData name="merlyn rajan" userId="ab04a52a811d9f7a" providerId="LiveId" clId="{0D7ECF91-221C-4410-B040-0202156A8C6C}" dt="2022-02-08T11:22:50.676" v="154"/>
        <pc:sldMkLst>
          <pc:docMk/>
          <pc:sldMk cId="0" sldId="264"/>
        </pc:sldMkLst>
        <pc:spChg chg="mod">
          <ac:chgData name="merlyn rajan" userId="ab04a52a811d9f7a" providerId="LiveId" clId="{0D7ECF91-221C-4410-B040-0202156A8C6C}" dt="2022-02-08T11:22:50.676" v="154"/>
          <ac:spMkLst>
            <pc:docMk/>
            <pc:sldMk cId="0" sldId="264"/>
            <ac:spMk id="705" creationId="{00000000-0000-0000-0000-000000000000}"/>
          </ac:spMkLst>
        </pc:spChg>
        <pc:spChg chg="mod">
          <ac:chgData name="merlyn rajan" userId="ab04a52a811d9f7a" providerId="LiveId" clId="{0D7ECF91-221C-4410-B040-0202156A8C6C}" dt="2022-02-08T11:22:34.358" v="152"/>
          <ac:spMkLst>
            <pc:docMk/>
            <pc:sldMk cId="0" sldId="264"/>
            <ac:spMk id="706" creationId="{00000000-0000-0000-0000-000000000000}"/>
          </ac:spMkLst>
        </pc:spChg>
        <pc:spChg chg="mod">
          <ac:chgData name="merlyn rajan" userId="ab04a52a811d9f7a" providerId="LiveId" clId="{0D7ECF91-221C-4410-B040-0202156A8C6C}" dt="2022-02-08T11:22:41.739" v="153"/>
          <ac:spMkLst>
            <pc:docMk/>
            <pc:sldMk cId="0" sldId="264"/>
            <ac:spMk id="707" creationId="{00000000-0000-0000-0000-000000000000}"/>
          </ac:spMkLst>
        </pc:spChg>
      </pc:sldChg>
      <pc:sldChg chg="addSp delSp modSp mod">
        <pc:chgData name="merlyn rajan" userId="ab04a52a811d9f7a" providerId="LiveId" clId="{0D7ECF91-221C-4410-B040-0202156A8C6C}" dt="2022-02-08T11:23:30.178" v="160"/>
        <pc:sldMkLst>
          <pc:docMk/>
          <pc:sldMk cId="0" sldId="265"/>
        </pc:sldMkLst>
        <pc:spChg chg="mod">
          <ac:chgData name="merlyn rajan" userId="ab04a52a811d9f7a" providerId="LiveId" clId="{0D7ECF91-221C-4410-B040-0202156A8C6C}" dt="2022-02-08T11:23:30.178" v="160"/>
          <ac:spMkLst>
            <pc:docMk/>
            <pc:sldMk cId="0" sldId="265"/>
            <ac:spMk id="775" creationId="{00000000-0000-0000-0000-000000000000}"/>
          </ac:spMkLst>
        </pc:spChg>
        <pc:spChg chg="mod">
          <ac:chgData name="merlyn rajan" userId="ab04a52a811d9f7a" providerId="LiveId" clId="{0D7ECF91-221C-4410-B040-0202156A8C6C}" dt="2022-02-08T11:23:12.943" v="158"/>
          <ac:spMkLst>
            <pc:docMk/>
            <pc:sldMk cId="0" sldId="265"/>
            <ac:spMk id="776" creationId="{00000000-0000-0000-0000-000000000000}"/>
          </ac:spMkLst>
        </pc:spChg>
        <pc:spChg chg="mod">
          <ac:chgData name="merlyn rajan" userId="ab04a52a811d9f7a" providerId="LiveId" clId="{0D7ECF91-221C-4410-B040-0202156A8C6C}" dt="2022-02-08T11:23:22.453" v="159"/>
          <ac:spMkLst>
            <pc:docMk/>
            <pc:sldMk cId="0" sldId="265"/>
            <ac:spMk id="777" creationId="{00000000-0000-0000-0000-000000000000}"/>
          </ac:spMkLst>
        </pc:spChg>
        <pc:picChg chg="add mod">
          <ac:chgData name="merlyn rajan" userId="ab04a52a811d9f7a" providerId="LiveId" clId="{0D7ECF91-221C-4410-B040-0202156A8C6C}" dt="2022-02-08T11:14:54.720" v="111" actId="14100"/>
          <ac:picMkLst>
            <pc:docMk/>
            <pc:sldMk cId="0" sldId="265"/>
            <ac:picMk id="12" creationId="{A39905FC-461C-4E9B-83C8-D188824E3E9F}"/>
          </ac:picMkLst>
        </pc:picChg>
        <pc:picChg chg="del">
          <ac:chgData name="merlyn rajan" userId="ab04a52a811d9f7a" providerId="LiveId" clId="{0D7ECF91-221C-4410-B040-0202156A8C6C}" dt="2022-02-08T11:14:44.897" v="106" actId="478"/>
          <ac:picMkLst>
            <pc:docMk/>
            <pc:sldMk cId="0" sldId="265"/>
            <ac:picMk id="22" creationId="{BFFF762A-31EC-4303-9690-D23932A05666}"/>
          </ac:picMkLst>
        </pc:picChg>
      </pc:sldChg>
      <pc:sldChg chg="addSp delSp modSp mod">
        <pc:chgData name="merlyn rajan" userId="ab04a52a811d9f7a" providerId="LiveId" clId="{0D7ECF91-221C-4410-B040-0202156A8C6C}" dt="2022-02-08T11:24:48.561" v="166"/>
        <pc:sldMkLst>
          <pc:docMk/>
          <pc:sldMk cId="0" sldId="266"/>
        </pc:sldMkLst>
        <pc:spChg chg="mod">
          <ac:chgData name="merlyn rajan" userId="ab04a52a811d9f7a" providerId="LiveId" clId="{0D7ECF91-221C-4410-B040-0202156A8C6C}" dt="2022-02-08T11:24:48.561" v="166"/>
          <ac:spMkLst>
            <pc:docMk/>
            <pc:sldMk cId="0" sldId="266"/>
            <ac:spMk id="788" creationId="{00000000-0000-0000-0000-000000000000}"/>
          </ac:spMkLst>
        </pc:spChg>
        <pc:spChg chg="mod">
          <ac:chgData name="merlyn rajan" userId="ab04a52a811d9f7a" providerId="LiveId" clId="{0D7ECF91-221C-4410-B040-0202156A8C6C}" dt="2022-02-08T11:24:27.835" v="164"/>
          <ac:spMkLst>
            <pc:docMk/>
            <pc:sldMk cId="0" sldId="266"/>
            <ac:spMk id="789" creationId="{00000000-0000-0000-0000-000000000000}"/>
          </ac:spMkLst>
        </pc:spChg>
        <pc:spChg chg="mod">
          <ac:chgData name="merlyn rajan" userId="ab04a52a811d9f7a" providerId="LiveId" clId="{0D7ECF91-221C-4410-B040-0202156A8C6C}" dt="2022-02-08T11:24:39.024" v="165"/>
          <ac:spMkLst>
            <pc:docMk/>
            <pc:sldMk cId="0" sldId="266"/>
            <ac:spMk id="790" creationId="{00000000-0000-0000-0000-000000000000}"/>
          </ac:spMkLst>
        </pc:spChg>
        <pc:picChg chg="add mod">
          <ac:chgData name="merlyn rajan" userId="ab04a52a811d9f7a" providerId="LiveId" clId="{0D7ECF91-221C-4410-B040-0202156A8C6C}" dt="2022-02-08T11:15:10.472" v="116" actId="14100"/>
          <ac:picMkLst>
            <pc:docMk/>
            <pc:sldMk cId="0" sldId="266"/>
            <ac:picMk id="11" creationId="{95B1ED7C-93C9-4E11-BBDB-B05EEB242248}"/>
          </ac:picMkLst>
        </pc:picChg>
        <pc:picChg chg="del mod">
          <ac:chgData name="merlyn rajan" userId="ab04a52a811d9f7a" providerId="LiveId" clId="{0D7ECF91-221C-4410-B040-0202156A8C6C}" dt="2022-02-08T11:15:03.416" v="112" actId="478"/>
          <ac:picMkLst>
            <pc:docMk/>
            <pc:sldMk cId="0" sldId="266"/>
            <ac:picMk id="13" creationId="{2FD5054E-2437-4D6E-B218-B369C06E6526}"/>
          </ac:picMkLst>
        </pc:picChg>
      </pc:sldChg>
      <pc:sldChg chg="modSp mod">
        <pc:chgData name="merlyn rajan" userId="ab04a52a811d9f7a" providerId="LiveId" clId="{0D7ECF91-221C-4410-B040-0202156A8C6C}" dt="2022-02-08T11:25:28.369" v="172"/>
        <pc:sldMkLst>
          <pc:docMk/>
          <pc:sldMk cId="0" sldId="267"/>
        </pc:sldMkLst>
        <pc:spChg chg="mod">
          <ac:chgData name="merlyn rajan" userId="ab04a52a811d9f7a" providerId="LiveId" clId="{0D7ECF91-221C-4410-B040-0202156A8C6C}" dt="2022-02-08T11:25:28.369" v="172"/>
          <ac:spMkLst>
            <pc:docMk/>
            <pc:sldMk cId="0" sldId="267"/>
            <ac:spMk id="807" creationId="{00000000-0000-0000-0000-000000000000}"/>
          </ac:spMkLst>
        </pc:spChg>
        <pc:spChg chg="mod">
          <ac:chgData name="merlyn rajan" userId="ab04a52a811d9f7a" providerId="LiveId" clId="{0D7ECF91-221C-4410-B040-0202156A8C6C}" dt="2022-02-08T11:25:12.497" v="170"/>
          <ac:spMkLst>
            <pc:docMk/>
            <pc:sldMk cId="0" sldId="267"/>
            <ac:spMk id="808" creationId="{00000000-0000-0000-0000-000000000000}"/>
          </ac:spMkLst>
        </pc:spChg>
        <pc:spChg chg="mod">
          <ac:chgData name="merlyn rajan" userId="ab04a52a811d9f7a" providerId="LiveId" clId="{0D7ECF91-221C-4410-B040-0202156A8C6C}" dt="2022-02-08T11:25:20.498" v="171"/>
          <ac:spMkLst>
            <pc:docMk/>
            <pc:sldMk cId="0" sldId="267"/>
            <ac:spMk id="809" creationId="{00000000-0000-0000-0000-000000000000}"/>
          </ac:spMkLst>
        </pc:spChg>
      </pc:sldChg>
      <pc:sldChg chg="modSp mod">
        <pc:chgData name="merlyn rajan" userId="ab04a52a811d9f7a" providerId="LiveId" clId="{0D7ECF91-221C-4410-B040-0202156A8C6C}" dt="2022-02-08T11:26:34.703" v="178"/>
        <pc:sldMkLst>
          <pc:docMk/>
          <pc:sldMk cId="2477146341" sldId="282"/>
        </pc:sldMkLst>
        <pc:spChg chg="mod">
          <ac:chgData name="merlyn rajan" userId="ab04a52a811d9f7a" providerId="LiveId" clId="{0D7ECF91-221C-4410-B040-0202156A8C6C}" dt="2022-02-08T11:26:34.703" v="178"/>
          <ac:spMkLst>
            <pc:docMk/>
            <pc:sldMk cId="2477146341" sldId="282"/>
            <ac:spMk id="807" creationId="{00000000-0000-0000-0000-000000000000}"/>
          </ac:spMkLst>
        </pc:spChg>
        <pc:spChg chg="mod">
          <ac:chgData name="merlyn rajan" userId="ab04a52a811d9f7a" providerId="LiveId" clId="{0D7ECF91-221C-4410-B040-0202156A8C6C}" dt="2022-02-08T11:26:15.656" v="176"/>
          <ac:spMkLst>
            <pc:docMk/>
            <pc:sldMk cId="2477146341" sldId="282"/>
            <ac:spMk id="808" creationId="{00000000-0000-0000-0000-000000000000}"/>
          </ac:spMkLst>
        </pc:spChg>
        <pc:spChg chg="mod">
          <ac:chgData name="merlyn rajan" userId="ab04a52a811d9f7a" providerId="LiveId" clId="{0D7ECF91-221C-4410-B040-0202156A8C6C}" dt="2022-02-08T11:26:27.308" v="177"/>
          <ac:spMkLst>
            <pc:docMk/>
            <pc:sldMk cId="2477146341" sldId="282"/>
            <ac:spMk id="809" creationId="{00000000-0000-0000-0000-000000000000}"/>
          </ac:spMkLst>
        </pc:spChg>
      </pc:sldChg>
      <pc:sldChg chg="modSp mod">
        <pc:chgData name="merlyn rajan" userId="ab04a52a811d9f7a" providerId="LiveId" clId="{0D7ECF91-221C-4410-B040-0202156A8C6C}" dt="2022-02-08T11:27:07.496" v="184"/>
        <pc:sldMkLst>
          <pc:docMk/>
          <pc:sldMk cId="2288556507" sldId="283"/>
        </pc:sldMkLst>
        <pc:spChg chg="mod">
          <ac:chgData name="merlyn rajan" userId="ab04a52a811d9f7a" providerId="LiveId" clId="{0D7ECF91-221C-4410-B040-0202156A8C6C}" dt="2022-02-08T11:27:07.496" v="184"/>
          <ac:spMkLst>
            <pc:docMk/>
            <pc:sldMk cId="2288556507" sldId="283"/>
            <ac:spMk id="807" creationId="{00000000-0000-0000-0000-000000000000}"/>
          </ac:spMkLst>
        </pc:spChg>
        <pc:spChg chg="mod">
          <ac:chgData name="merlyn rajan" userId="ab04a52a811d9f7a" providerId="LiveId" clId="{0D7ECF91-221C-4410-B040-0202156A8C6C}" dt="2022-02-08T11:26:53.468" v="182"/>
          <ac:spMkLst>
            <pc:docMk/>
            <pc:sldMk cId="2288556507" sldId="283"/>
            <ac:spMk id="808" creationId="{00000000-0000-0000-0000-000000000000}"/>
          </ac:spMkLst>
        </pc:spChg>
        <pc:spChg chg="mod">
          <ac:chgData name="merlyn rajan" userId="ab04a52a811d9f7a" providerId="LiveId" clId="{0D7ECF91-221C-4410-B040-0202156A8C6C}" dt="2022-02-08T11:27:00.168" v="183"/>
          <ac:spMkLst>
            <pc:docMk/>
            <pc:sldMk cId="2288556507" sldId="283"/>
            <ac:spMk id="809" creationId="{00000000-0000-0000-0000-000000000000}"/>
          </ac:spMkLst>
        </pc:spChg>
      </pc:sldChg>
      <pc:sldChg chg="modSp mod">
        <pc:chgData name="merlyn rajan" userId="ab04a52a811d9f7a" providerId="LiveId" clId="{0D7ECF91-221C-4410-B040-0202156A8C6C}" dt="2022-02-08T11:27:49.418" v="191"/>
        <pc:sldMkLst>
          <pc:docMk/>
          <pc:sldMk cId="618894626" sldId="284"/>
        </pc:sldMkLst>
        <pc:spChg chg="mod">
          <ac:chgData name="merlyn rajan" userId="ab04a52a811d9f7a" providerId="LiveId" clId="{0D7ECF91-221C-4410-B040-0202156A8C6C}" dt="2022-02-08T11:27:49.418" v="191"/>
          <ac:spMkLst>
            <pc:docMk/>
            <pc:sldMk cId="618894626" sldId="284"/>
            <ac:spMk id="807" creationId="{00000000-0000-0000-0000-000000000000}"/>
          </ac:spMkLst>
        </pc:spChg>
        <pc:spChg chg="mod">
          <ac:chgData name="merlyn rajan" userId="ab04a52a811d9f7a" providerId="LiveId" clId="{0D7ECF91-221C-4410-B040-0202156A8C6C}" dt="2022-02-08T11:27:35.514" v="189"/>
          <ac:spMkLst>
            <pc:docMk/>
            <pc:sldMk cId="618894626" sldId="284"/>
            <ac:spMk id="808" creationId="{00000000-0000-0000-0000-000000000000}"/>
          </ac:spMkLst>
        </pc:spChg>
        <pc:spChg chg="mod">
          <ac:chgData name="merlyn rajan" userId="ab04a52a811d9f7a" providerId="LiveId" clId="{0D7ECF91-221C-4410-B040-0202156A8C6C}" dt="2022-02-08T11:27:42.923" v="190"/>
          <ac:spMkLst>
            <pc:docMk/>
            <pc:sldMk cId="618894626" sldId="284"/>
            <ac:spMk id="809" creationId="{00000000-0000-0000-0000-000000000000}"/>
          </ac:spMkLst>
        </pc:spChg>
      </pc:sldChg>
      <pc:sldChg chg="modSp mod">
        <pc:chgData name="merlyn rajan" userId="ab04a52a811d9f7a" providerId="LiveId" clId="{0D7ECF91-221C-4410-B040-0202156A8C6C}" dt="2022-02-08T11:28:20.811" v="196"/>
        <pc:sldMkLst>
          <pc:docMk/>
          <pc:sldMk cId="1924044781" sldId="285"/>
        </pc:sldMkLst>
        <pc:spChg chg="mod">
          <ac:chgData name="merlyn rajan" userId="ab04a52a811d9f7a" providerId="LiveId" clId="{0D7ECF91-221C-4410-B040-0202156A8C6C}" dt="2022-02-08T11:28:20.811" v="196"/>
          <ac:spMkLst>
            <pc:docMk/>
            <pc:sldMk cId="1924044781" sldId="285"/>
            <ac:spMk id="807" creationId="{00000000-0000-0000-0000-000000000000}"/>
          </ac:spMkLst>
        </pc:spChg>
        <pc:spChg chg="mod">
          <ac:chgData name="merlyn rajan" userId="ab04a52a811d9f7a" providerId="LiveId" clId="{0D7ECF91-221C-4410-B040-0202156A8C6C}" dt="2022-02-08T11:28:05.561" v="194"/>
          <ac:spMkLst>
            <pc:docMk/>
            <pc:sldMk cId="1924044781" sldId="285"/>
            <ac:spMk id="808" creationId="{00000000-0000-0000-0000-000000000000}"/>
          </ac:spMkLst>
        </pc:spChg>
        <pc:spChg chg="mod">
          <ac:chgData name="merlyn rajan" userId="ab04a52a811d9f7a" providerId="LiveId" clId="{0D7ECF91-221C-4410-B040-0202156A8C6C}" dt="2022-02-08T11:28:13.464" v="195"/>
          <ac:spMkLst>
            <pc:docMk/>
            <pc:sldMk cId="1924044781" sldId="285"/>
            <ac:spMk id="8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e7f9c668d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e7f9c668d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e7f9c668d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e7f9c668d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758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e7f9c668d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e7f9c668d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840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e7f9c668d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e7f9c668d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026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e7f9c668d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e7f9c668d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6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4" name="Google Shape;314;p18"/>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15" name="Google Shape;315;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0" name="Google Shape;330;p18"/>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31" name="Google Shape;331;p18"/>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2" name="Google Shape;332;p18"/>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1" r:id="rId8"/>
    <p:sldLayoutId id="2147483662" r:id="rId9"/>
    <p:sldLayoutId id="2147483664" r:id="rId10"/>
    <p:sldLayoutId id="2147483665"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0.jpe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741985"/>
            <a:ext cx="5788800" cy="8408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IRIS</a:t>
            </a:r>
            <a:r>
              <a:rPr lang="en" dirty="0">
                <a:solidFill>
                  <a:schemeClr val="accent2"/>
                </a:solidFill>
              </a:rPr>
              <a:t>‘RECOGNITION USING OPENCV’ </a:t>
            </a:r>
            <a:endParaRPr dirty="0">
              <a:solidFill>
                <a:schemeClr val="accent3"/>
              </a:solidFill>
            </a:endParaRPr>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solidFill>
                  <a:schemeClr val="accent3"/>
                </a:solidFill>
              </a:rPr>
              <a:t>Iris recognition using opencv in python</a:t>
            </a:r>
          </a:p>
        </p:txBody>
      </p:sp>
      <p:sp>
        <p:nvSpPr>
          <p:cNvPr id="461" name="Google Shape;461;p27"/>
          <p:cNvSpPr txBox="1">
            <a:spLocks noGrp="1"/>
          </p:cNvSpPr>
          <p:nvPr>
            <p:ph type="subTitle" idx="2"/>
          </p:nvPr>
        </p:nvSpPr>
        <p:spPr>
          <a:xfrm>
            <a:off x="1858735" y="2152225"/>
            <a:ext cx="7285265" cy="2052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gorup_members:</a:t>
            </a:r>
          </a:p>
          <a:p>
            <a:pPr marL="0" lvl="0" indent="0" algn="l" rtl="0">
              <a:spcBef>
                <a:spcPts val="0"/>
              </a:spcBef>
              <a:spcAft>
                <a:spcPts val="0"/>
              </a:spcAft>
              <a:buNone/>
            </a:pPr>
            <a:r>
              <a:rPr lang="en" sz="1800" dirty="0">
                <a:solidFill>
                  <a:schemeClr val="bg1">
                    <a:lumMod val="20000"/>
                    <a:lumOff val="80000"/>
                  </a:schemeClr>
                </a:solidFill>
              </a:rPr>
              <a:t>[‘</a:t>
            </a:r>
            <a:r>
              <a:rPr lang="en" sz="1600" dirty="0">
                <a:solidFill>
                  <a:srgbClr val="FFC000"/>
                </a:solidFill>
              </a:rPr>
              <a:t>NIVETHA_N_URK2OIS1019</a:t>
            </a:r>
            <a:r>
              <a:rPr lang="en" sz="1600" dirty="0">
                <a:solidFill>
                  <a:schemeClr val="bg1">
                    <a:lumMod val="20000"/>
                    <a:lumOff val="80000"/>
                  </a:schemeClr>
                </a:solidFill>
              </a:rPr>
              <a:t>’,</a:t>
            </a:r>
          </a:p>
          <a:p>
            <a:pPr marL="0" lvl="0" indent="0" algn="l" rtl="0">
              <a:spcBef>
                <a:spcPts val="0"/>
              </a:spcBef>
              <a:spcAft>
                <a:spcPts val="0"/>
              </a:spcAft>
              <a:buNone/>
            </a:pPr>
            <a:r>
              <a:rPr lang="en" sz="1600" dirty="0">
                <a:solidFill>
                  <a:schemeClr val="bg1">
                    <a:lumMod val="20000"/>
                    <a:lumOff val="80000"/>
                  </a:schemeClr>
                </a:solidFill>
              </a:rPr>
              <a:t> ‘</a:t>
            </a:r>
            <a:r>
              <a:rPr lang="en" sz="1600" dirty="0">
                <a:solidFill>
                  <a:srgbClr val="FFC000"/>
                </a:solidFill>
              </a:rPr>
              <a:t>GEORGE_DAVID_D_URK2OIS1022</a:t>
            </a:r>
            <a:r>
              <a:rPr lang="en" sz="1600" dirty="0">
                <a:solidFill>
                  <a:schemeClr val="bg1">
                    <a:lumMod val="20000"/>
                    <a:lumOff val="80000"/>
                  </a:schemeClr>
                </a:solidFill>
              </a:rPr>
              <a:t>’,</a:t>
            </a:r>
          </a:p>
          <a:p>
            <a:pPr marL="0" lvl="0" indent="0" algn="l" rtl="0">
              <a:spcBef>
                <a:spcPts val="0"/>
              </a:spcBef>
              <a:spcAft>
                <a:spcPts val="0"/>
              </a:spcAft>
              <a:buNone/>
            </a:pPr>
            <a:r>
              <a:rPr lang="en" sz="1600" dirty="0">
                <a:solidFill>
                  <a:schemeClr val="bg1">
                    <a:lumMod val="20000"/>
                    <a:lumOff val="80000"/>
                  </a:schemeClr>
                </a:solidFill>
              </a:rPr>
              <a:t> ‘</a:t>
            </a:r>
            <a:r>
              <a:rPr lang="en" sz="1600" dirty="0">
                <a:solidFill>
                  <a:srgbClr val="FFC000"/>
                </a:solidFill>
              </a:rPr>
              <a:t>ARUN_PALANI_G_URK20IS1025</a:t>
            </a:r>
            <a:r>
              <a:rPr lang="en" sz="1600" dirty="0">
                <a:solidFill>
                  <a:schemeClr val="bg1">
                    <a:lumMod val="20000"/>
                    <a:lumOff val="80000"/>
                  </a:schemeClr>
                </a:solidFill>
              </a:rPr>
              <a:t>’,</a:t>
            </a:r>
          </a:p>
          <a:p>
            <a:pPr marL="0" lvl="0" indent="0" algn="l" rtl="0">
              <a:spcBef>
                <a:spcPts val="0"/>
              </a:spcBef>
              <a:spcAft>
                <a:spcPts val="0"/>
              </a:spcAft>
              <a:buNone/>
            </a:pPr>
            <a:r>
              <a:rPr lang="en" sz="1600" dirty="0">
                <a:solidFill>
                  <a:schemeClr val="tx2"/>
                </a:solidFill>
              </a:rPr>
              <a:t> </a:t>
            </a:r>
            <a:r>
              <a:rPr lang="en" sz="1600" dirty="0">
                <a:solidFill>
                  <a:schemeClr val="tx2">
                    <a:lumMod val="40000"/>
                    <a:lumOff val="60000"/>
                  </a:schemeClr>
                </a:solidFill>
              </a:rPr>
              <a:t>‘</a:t>
            </a:r>
            <a:r>
              <a:rPr lang="en" sz="1600" dirty="0">
                <a:solidFill>
                  <a:schemeClr val="tx2">
                    <a:lumMod val="75000"/>
                  </a:schemeClr>
                </a:solidFill>
              </a:rPr>
              <a:t>CELCIAMERLYN_R_URK20IS1038</a:t>
            </a:r>
            <a:r>
              <a:rPr lang="en" sz="1600" dirty="0">
                <a:solidFill>
                  <a:schemeClr val="tx2">
                    <a:lumMod val="40000"/>
                    <a:lumOff val="60000"/>
                  </a:schemeClr>
                </a:solidFill>
              </a:rPr>
              <a:t>’,</a:t>
            </a:r>
          </a:p>
          <a:p>
            <a:pPr marL="0" lvl="0" indent="0" algn="l" rtl="0">
              <a:spcBef>
                <a:spcPts val="0"/>
              </a:spcBef>
              <a:spcAft>
                <a:spcPts val="0"/>
              </a:spcAft>
              <a:buNone/>
            </a:pPr>
            <a:r>
              <a:rPr lang="en" sz="1600" dirty="0">
                <a:solidFill>
                  <a:schemeClr val="tx2">
                    <a:lumMod val="75000"/>
                  </a:schemeClr>
                </a:solidFill>
              </a:rPr>
              <a:t> </a:t>
            </a:r>
            <a:r>
              <a:rPr lang="en" sz="1600" dirty="0">
                <a:solidFill>
                  <a:schemeClr val="tx2">
                    <a:lumMod val="40000"/>
                    <a:lumOff val="60000"/>
                  </a:schemeClr>
                </a:solidFill>
              </a:rPr>
              <a:t>‘</a:t>
            </a:r>
            <a:r>
              <a:rPr lang="en" sz="1600" dirty="0">
                <a:solidFill>
                  <a:schemeClr val="tx2">
                    <a:lumMod val="75000"/>
                  </a:schemeClr>
                </a:solidFill>
              </a:rPr>
              <a:t>SELVA_KUMARI_P_URK20IS1074</a:t>
            </a:r>
            <a:r>
              <a:rPr lang="en" sz="1600" dirty="0">
                <a:solidFill>
                  <a:schemeClr val="tx2">
                    <a:lumMod val="40000"/>
                    <a:lumOff val="60000"/>
                  </a:schemeClr>
                </a:solidFill>
              </a:rPr>
              <a:t>’,</a:t>
            </a:r>
          </a:p>
          <a:p>
            <a:pPr marL="0" lvl="0" indent="0" algn="l" rtl="0">
              <a:spcBef>
                <a:spcPts val="0"/>
              </a:spcBef>
              <a:spcAft>
                <a:spcPts val="0"/>
              </a:spcAft>
              <a:buNone/>
            </a:pPr>
            <a:r>
              <a:rPr lang="en" sz="1600" dirty="0">
                <a:solidFill>
                  <a:schemeClr val="tx2">
                    <a:lumMod val="75000"/>
                  </a:schemeClr>
                </a:solidFill>
              </a:rPr>
              <a:t> </a:t>
            </a:r>
            <a:r>
              <a:rPr lang="en" sz="1600" dirty="0">
                <a:solidFill>
                  <a:schemeClr val="tx2">
                    <a:lumMod val="40000"/>
                    <a:lumOff val="60000"/>
                  </a:schemeClr>
                </a:solidFill>
              </a:rPr>
              <a:t>‘</a:t>
            </a:r>
            <a:r>
              <a:rPr lang="en" sz="1600" dirty="0">
                <a:solidFill>
                  <a:schemeClr val="tx2">
                    <a:lumMod val="75000"/>
                  </a:schemeClr>
                </a:solidFill>
              </a:rPr>
              <a:t>MOULIK_C_URK20IS1032</a:t>
            </a:r>
            <a:r>
              <a:rPr lang="en" sz="1600" dirty="0">
                <a:solidFill>
                  <a:schemeClr val="tx2">
                    <a:lumMod val="40000"/>
                    <a:lumOff val="60000"/>
                  </a:schemeClr>
                </a:solidFill>
              </a:rPr>
              <a:t>’,</a:t>
            </a:r>
          </a:p>
          <a:p>
            <a:pPr marL="0" lvl="0" indent="0" algn="l" rtl="0">
              <a:spcBef>
                <a:spcPts val="0"/>
              </a:spcBef>
              <a:spcAft>
                <a:spcPts val="0"/>
              </a:spcAft>
              <a:buNone/>
            </a:pPr>
            <a:r>
              <a:rPr lang="en" sz="1600" dirty="0">
                <a:solidFill>
                  <a:schemeClr val="tx2">
                    <a:lumMod val="75000"/>
                  </a:schemeClr>
                </a:solidFill>
              </a:rPr>
              <a:t> </a:t>
            </a:r>
            <a:r>
              <a:rPr lang="en" sz="1600" dirty="0">
                <a:solidFill>
                  <a:schemeClr val="tx2">
                    <a:lumMod val="40000"/>
                    <a:lumOff val="60000"/>
                  </a:schemeClr>
                </a:solidFill>
              </a:rPr>
              <a:t>‘</a:t>
            </a:r>
            <a:r>
              <a:rPr lang="en" sz="1600" dirty="0">
                <a:solidFill>
                  <a:schemeClr val="tx2">
                    <a:lumMod val="75000"/>
                  </a:schemeClr>
                </a:solidFill>
              </a:rPr>
              <a:t>PRASATH_U_URK20IS1080</a:t>
            </a:r>
            <a:r>
              <a:rPr lang="en" sz="1600" dirty="0">
                <a:solidFill>
                  <a:schemeClr val="tx2">
                    <a:lumMod val="40000"/>
                    <a:lumOff val="60000"/>
                  </a:schemeClr>
                </a:solidFill>
              </a:rPr>
              <a:t>’,</a:t>
            </a:r>
          </a:p>
          <a:p>
            <a:pPr marL="0" lvl="0" indent="0" algn="l" rtl="0">
              <a:spcBef>
                <a:spcPts val="0"/>
              </a:spcBef>
              <a:spcAft>
                <a:spcPts val="0"/>
              </a:spcAft>
              <a:buNone/>
            </a:pPr>
            <a:r>
              <a:rPr lang="en" sz="1600" dirty="0">
                <a:solidFill>
                  <a:schemeClr val="tx2">
                    <a:lumMod val="75000"/>
                  </a:schemeClr>
                </a:solidFill>
              </a:rPr>
              <a:t> </a:t>
            </a:r>
            <a:r>
              <a:rPr lang="en" sz="1600" dirty="0">
                <a:solidFill>
                  <a:schemeClr val="tx2">
                    <a:lumMod val="40000"/>
                    <a:lumOff val="60000"/>
                  </a:schemeClr>
                </a:solidFill>
              </a:rPr>
              <a:t>‘</a:t>
            </a:r>
            <a:r>
              <a:rPr lang="en" sz="1600" dirty="0">
                <a:solidFill>
                  <a:schemeClr val="tx2">
                    <a:lumMod val="75000"/>
                  </a:schemeClr>
                </a:solidFill>
              </a:rPr>
              <a:t>RAGHUL_R_URK20IS1038</a:t>
            </a:r>
            <a:r>
              <a:rPr lang="en" sz="1600" dirty="0">
                <a:solidFill>
                  <a:schemeClr val="tx2">
                    <a:lumMod val="40000"/>
                    <a:lumOff val="60000"/>
                  </a:schemeClr>
                </a:solidFill>
              </a:rPr>
              <a:t>’,</a:t>
            </a:r>
          </a:p>
          <a:p>
            <a:pPr marL="0" lvl="0" indent="0" algn="l" rtl="0">
              <a:spcBef>
                <a:spcPts val="0"/>
              </a:spcBef>
              <a:spcAft>
                <a:spcPts val="0"/>
              </a:spcAft>
              <a:buNone/>
            </a:pPr>
            <a:r>
              <a:rPr lang="en" sz="1600" dirty="0">
                <a:solidFill>
                  <a:schemeClr val="tx2">
                    <a:lumMod val="75000"/>
                  </a:schemeClr>
                </a:solidFill>
              </a:rPr>
              <a:t> </a:t>
            </a:r>
            <a:r>
              <a:rPr lang="en" sz="1600" dirty="0">
                <a:solidFill>
                  <a:schemeClr val="tx2">
                    <a:lumMod val="40000"/>
                    <a:lumOff val="60000"/>
                  </a:schemeClr>
                </a:solidFill>
              </a:rPr>
              <a:t>‘</a:t>
            </a:r>
            <a:r>
              <a:rPr lang="en" sz="1600" dirty="0">
                <a:solidFill>
                  <a:schemeClr val="tx2">
                    <a:lumMod val="75000"/>
                  </a:schemeClr>
                </a:solidFill>
              </a:rPr>
              <a:t>ABDUR RAHMAN_R_URK20IS1031</a:t>
            </a:r>
            <a:r>
              <a:rPr lang="en" sz="1600" dirty="0">
                <a:solidFill>
                  <a:schemeClr val="tx2">
                    <a:lumMod val="40000"/>
                    <a:lumOff val="60000"/>
                  </a:schemeClr>
                </a:solidFill>
              </a:rPr>
              <a:t>’,</a:t>
            </a:r>
          </a:p>
          <a:p>
            <a:pPr marL="0" lvl="0" indent="0" algn="l" rtl="0">
              <a:spcBef>
                <a:spcPts val="0"/>
              </a:spcBef>
              <a:spcAft>
                <a:spcPts val="0"/>
              </a:spcAft>
              <a:buNone/>
            </a:pPr>
            <a:r>
              <a:rPr lang="en" sz="1600" dirty="0">
                <a:solidFill>
                  <a:schemeClr val="tx2">
                    <a:lumMod val="75000"/>
                  </a:schemeClr>
                </a:solidFill>
              </a:rPr>
              <a:t> </a:t>
            </a:r>
            <a:r>
              <a:rPr lang="en" sz="1600" dirty="0">
                <a:solidFill>
                  <a:schemeClr val="tx2">
                    <a:lumMod val="40000"/>
                    <a:lumOff val="60000"/>
                  </a:schemeClr>
                </a:solidFill>
              </a:rPr>
              <a:t>‘</a:t>
            </a:r>
            <a:r>
              <a:rPr lang="en" sz="1600" dirty="0">
                <a:solidFill>
                  <a:schemeClr val="tx2">
                    <a:lumMod val="75000"/>
                  </a:schemeClr>
                </a:solidFill>
              </a:rPr>
              <a:t>SANTHOSHKUMAR_R_URK20IS1058</a:t>
            </a:r>
            <a:r>
              <a:rPr lang="en" sz="1600" dirty="0">
                <a:solidFill>
                  <a:schemeClr val="tx2">
                    <a:lumMod val="40000"/>
                    <a:lumOff val="60000"/>
                  </a:schemeClr>
                </a:solidFill>
              </a:rPr>
              <a:t>’</a:t>
            </a:r>
            <a:r>
              <a:rPr lang="en" sz="1600" dirty="0">
                <a:solidFill>
                  <a:schemeClr val="tx2">
                    <a:lumMod val="20000"/>
                    <a:lumOff val="80000"/>
                  </a:schemeClr>
                </a:solidFill>
              </a:rPr>
              <a:t>]</a:t>
            </a:r>
            <a:endParaRPr lang="en" sz="1600" dirty="0">
              <a:solidFill>
                <a:schemeClr val="bg1">
                  <a:lumMod val="20000"/>
                  <a:lumOff val="80000"/>
                </a:schemeClr>
              </a:solidFill>
            </a:endParaRPr>
          </a:p>
          <a:p>
            <a:pPr marL="0" lvl="0" indent="0" algn="l" rtl="0">
              <a:spcBef>
                <a:spcPts val="0"/>
              </a:spcBef>
              <a:spcAft>
                <a:spcPts val="0"/>
              </a:spcAft>
              <a:buNone/>
            </a:pPr>
            <a:endParaRPr lang="en" sz="1600" dirty="0">
              <a:solidFill>
                <a:schemeClr val="bg1">
                  <a:lumMod val="20000"/>
                  <a:lumOff val="80000"/>
                </a:schemeClr>
              </a:solidFill>
            </a:endParaRPr>
          </a:p>
          <a:p>
            <a:pPr marL="0" lvl="0" indent="0" algn="l" rtl="0">
              <a:spcBef>
                <a:spcPts val="0"/>
              </a:spcBef>
              <a:spcAft>
                <a:spcPts val="0"/>
              </a:spcAft>
              <a:buNone/>
            </a:pPr>
            <a:endParaRPr lang="en" sz="1800" dirty="0">
              <a:solidFill>
                <a:schemeClr val="bg1">
                  <a:lumMod val="20000"/>
                  <a:lumOff val="80000"/>
                </a:schemeClr>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group7</a:t>
            </a:r>
            <a:r>
              <a:rPr lang="en" sz="1400" dirty="0">
                <a:solidFill>
                  <a:schemeClr val="accent3"/>
                </a:solidFill>
              </a:rPr>
              <a:t>.py</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I</a:t>
            </a:r>
            <a:r>
              <a:rPr lang="en" sz="1400" dirty="0"/>
              <a:t>ris recognition</a:t>
            </a:r>
            <a:r>
              <a:rPr lang="en" sz="1400" dirty="0">
                <a:solidFill>
                  <a:schemeClr val="accent3"/>
                </a:solidFill>
              </a:rPr>
              <a:t>.py</a:t>
            </a:r>
            <a:endParaRPr sz="14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7" name="Google Shape;787;p37"/>
          <p:cNvSpPr txBox="1">
            <a:spLocks noGrp="1"/>
          </p:cNvSpPr>
          <p:nvPr>
            <p:ph type="subTitle" idx="5"/>
          </p:nvPr>
        </p:nvSpPr>
        <p:spPr>
          <a:xfrm>
            <a:off x="1590925" y="806561"/>
            <a:ext cx="5922000" cy="563700"/>
          </a:xfrm>
          <a:prstGeom prst="rect">
            <a:avLst/>
          </a:prstGeom>
        </p:spPr>
        <p:txBody>
          <a:bodyPr spcFirstLastPara="1" wrap="square" lIns="91425" tIns="91425" rIns="91425" bIns="91425" anchor="ctr" anchorCtr="0">
            <a:noAutofit/>
          </a:bodyPr>
          <a:lstStyle/>
          <a:p>
            <a:pPr marL="0" indent="0"/>
            <a:r>
              <a:rPr lang="en" dirty="0"/>
              <a:t>&lt; </a:t>
            </a:r>
            <a:r>
              <a:rPr lang="en-IN" sz="1600" dirty="0">
                <a:solidFill>
                  <a:schemeClr val="accent3">
                    <a:lumMod val="90000"/>
                  </a:schemeClr>
                </a:solidFill>
                <a:effectLst/>
                <a:latin typeface="Calibri" panose="020F0502020204030204" pitchFamily="34" charset="0"/>
                <a:ea typeface="Calibri" panose="020F0502020204030204" pitchFamily="34" charset="0"/>
              </a:rPr>
              <a:t>img2 contains only the face image. detect_eye has the coordinates of all the eyes found in the face region(ideally 2 eyes). If you draw a binding box using the coordinates, the output image will be as below</a:t>
            </a:r>
            <a:r>
              <a:rPr lang="en" dirty="0"/>
              <a:t>&gt;</a:t>
            </a:r>
            <a:endParaRPr dirty="0"/>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26" name="Google Shape;660;p35">
            <a:extLst>
              <a:ext uri="{FF2B5EF4-FFF2-40B4-BE49-F238E27FC236}">
                <a16:creationId xmlns:a16="http://schemas.microsoft.com/office/drawing/2014/main" id="{27779B6C-85A8-4E4D-B4D7-78DCD51711F2}"/>
              </a:ext>
            </a:extLst>
          </p:cNvPr>
          <p:cNvSpPr txBox="1">
            <a:spLocks noGrp="1"/>
          </p:cNvSpPr>
          <p:nvPr>
            <p:ph type="title"/>
          </p:nvPr>
        </p:nvSpPr>
        <p:spPr>
          <a:xfrm>
            <a:off x="1143250" y="582700"/>
            <a:ext cx="36343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a:t>
            </a:r>
            <a:endParaRPr dirty="0">
              <a:solidFill>
                <a:schemeClr val="accent6"/>
              </a:solidFill>
            </a:endParaRPr>
          </a:p>
        </p:txBody>
      </p:sp>
      <p:pic>
        <p:nvPicPr>
          <p:cNvPr id="11" name="Picture 10">
            <a:extLst>
              <a:ext uri="{FF2B5EF4-FFF2-40B4-BE49-F238E27FC236}">
                <a16:creationId xmlns:a16="http://schemas.microsoft.com/office/drawing/2014/main" id="{95B1ED7C-93C9-4E11-BBDB-B05EEB242248}"/>
              </a:ext>
            </a:extLst>
          </p:cNvPr>
          <p:cNvPicPr>
            <a:picLocks noChangeAspect="1"/>
          </p:cNvPicPr>
          <p:nvPr/>
        </p:nvPicPr>
        <p:blipFill>
          <a:blip r:embed="rId3"/>
          <a:stretch>
            <a:fillRect/>
          </a:stretch>
        </p:blipFill>
        <p:spPr>
          <a:xfrm>
            <a:off x="2511210" y="1494962"/>
            <a:ext cx="5001713" cy="29211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grpSp>
        <p:nvGrpSpPr>
          <p:cNvPr id="800" name="Google Shape;800;p38"/>
          <p:cNvGrpSpPr/>
          <p:nvPr/>
        </p:nvGrpSpPr>
        <p:grpSpPr>
          <a:xfrm>
            <a:off x="1084825" y="1403975"/>
            <a:ext cx="506100" cy="3200700"/>
            <a:chOff x="1084825" y="1403975"/>
            <a:chExt cx="506100" cy="3200700"/>
          </a:xfrm>
        </p:grpSpPr>
        <p:sp>
          <p:nvSpPr>
            <p:cNvPr id="801" name="Google Shape;801;p38"/>
            <p:cNvSpPr txBox="1"/>
            <p:nvPr/>
          </p:nvSpPr>
          <p:spPr>
            <a:xfrm>
              <a:off x="1084825" y="3650375"/>
              <a:ext cx="5061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02" name="Google Shape;802;p38"/>
            <p:cNvCxnSpPr/>
            <p:nvPr/>
          </p:nvCxnSpPr>
          <p:spPr>
            <a:xfrm>
              <a:off x="1337875" y="1403975"/>
              <a:ext cx="0" cy="2255100"/>
            </a:xfrm>
            <a:prstGeom prst="straightConnector1">
              <a:avLst/>
            </a:prstGeom>
            <a:noFill/>
            <a:ln w="9525" cap="flat" cmpd="sng">
              <a:solidFill>
                <a:schemeClr val="accent4"/>
              </a:solidFill>
              <a:prstDash val="solid"/>
              <a:round/>
              <a:headEnd type="none" w="med" len="med"/>
              <a:tailEnd type="none" w="med" len="med"/>
            </a:ln>
          </p:spPr>
        </p:cxnSp>
      </p:grpSp>
      <p:sp>
        <p:nvSpPr>
          <p:cNvPr id="807" name="Google Shape;807;p3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808" name="Google Shape;808;p3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809" name="Google Shape;809;p3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sp>
        <p:nvSpPr>
          <p:cNvPr id="27" name="TextBox 26">
            <a:extLst>
              <a:ext uri="{FF2B5EF4-FFF2-40B4-BE49-F238E27FC236}">
                <a16:creationId xmlns:a16="http://schemas.microsoft.com/office/drawing/2014/main" id="{9F894614-8858-4B56-9824-BAFDAD4882E7}"/>
              </a:ext>
            </a:extLst>
          </p:cNvPr>
          <p:cNvSpPr txBox="1"/>
          <p:nvPr/>
        </p:nvSpPr>
        <p:spPr>
          <a:xfrm>
            <a:off x="1517073" y="735726"/>
            <a:ext cx="7432052" cy="523220"/>
          </a:xfrm>
          <a:prstGeom prst="rect">
            <a:avLst/>
          </a:prstGeom>
          <a:noFill/>
        </p:spPr>
        <p:txBody>
          <a:bodyPr wrap="square">
            <a:spAutoFit/>
          </a:bodyPr>
          <a:lstStyle/>
          <a:p>
            <a:r>
              <a:rPr lang="en-US" dirty="0">
                <a:solidFill>
                  <a:schemeClr val="accent6">
                    <a:lumMod val="85000"/>
                  </a:schemeClr>
                </a:solidFill>
              </a:rPr>
              <a:t>&lt; </a:t>
            </a:r>
            <a:r>
              <a:rPr lang="en-IN" b="1" dirty="0">
                <a:solidFill>
                  <a:schemeClr val="accent3">
                    <a:lumMod val="90000"/>
                  </a:schemeClr>
                </a:solidFill>
                <a:effectLst/>
                <a:latin typeface="Calibri" panose="020F0502020204030204" pitchFamily="34" charset="0"/>
                <a:ea typeface="Calibri" panose="020F0502020204030204" pitchFamily="34" charset="0"/>
              </a:rPr>
              <a:t>Now using the eye as the region of interest we have to detect iris. To do that let us use binary thresholding to convert the grayscale eye image into a binary image </a:t>
            </a:r>
            <a:r>
              <a:rPr lang="en" dirty="0"/>
              <a:t>&lt;</a:t>
            </a:r>
            <a:endParaRPr lang="en-US" dirty="0">
              <a:solidFill>
                <a:schemeClr val="accent3">
                  <a:lumMod val="90000"/>
                </a:schemeClr>
              </a:solidFill>
            </a:endParaRPr>
          </a:p>
        </p:txBody>
      </p:sp>
      <p:pic>
        <p:nvPicPr>
          <p:cNvPr id="28" name="Picture 27">
            <a:extLst>
              <a:ext uri="{FF2B5EF4-FFF2-40B4-BE49-F238E27FC236}">
                <a16:creationId xmlns:a16="http://schemas.microsoft.com/office/drawing/2014/main" id="{F6553681-2AD9-4CDD-9847-86FE7899FC1F}"/>
              </a:ext>
            </a:extLst>
          </p:cNvPr>
          <p:cNvPicPr/>
          <p:nvPr/>
        </p:nvPicPr>
        <p:blipFill>
          <a:blip r:embed="rId3"/>
          <a:stretch>
            <a:fillRect/>
          </a:stretch>
        </p:blipFill>
        <p:spPr>
          <a:xfrm>
            <a:off x="1758616" y="1299988"/>
            <a:ext cx="6172200" cy="1134745"/>
          </a:xfrm>
          <a:prstGeom prst="rect">
            <a:avLst/>
          </a:prstGeom>
        </p:spPr>
      </p:pic>
      <p:sp>
        <p:nvSpPr>
          <p:cNvPr id="30" name="TextBox 29">
            <a:extLst>
              <a:ext uri="{FF2B5EF4-FFF2-40B4-BE49-F238E27FC236}">
                <a16:creationId xmlns:a16="http://schemas.microsoft.com/office/drawing/2014/main" id="{2EF7E220-8337-4027-9874-94C27E95DE6A}"/>
              </a:ext>
            </a:extLst>
          </p:cNvPr>
          <p:cNvSpPr txBox="1"/>
          <p:nvPr/>
        </p:nvSpPr>
        <p:spPr>
          <a:xfrm>
            <a:off x="1517073" y="2443867"/>
            <a:ext cx="7117771" cy="773673"/>
          </a:xfrm>
          <a:prstGeom prst="rect">
            <a:avLst/>
          </a:prstGeom>
          <a:noFill/>
        </p:spPr>
        <p:txBody>
          <a:bodyPr wrap="square">
            <a:spAutoFit/>
          </a:bodyPr>
          <a:lstStyle/>
          <a:p>
            <a:pPr marL="6350" indent="-6350">
              <a:lnSpc>
                <a:spcPct val="107000"/>
              </a:lnSpc>
              <a:spcAft>
                <a:spcPts val="795"/>
              </a:spcAft>
            </a:pPr>
            <a:r>
              <a:rPr lang="en-US" dirty="0">
                <a:solidFill>
                  <a:schemeClr val="accent6">
                    <a:lumMod val="85000"/>
                  </a:schemeClr>
                </a:solidFill>
              </a:rPr>
              <a:t>&lt; </a:t>
            </a:r>
            <a:r>
              <a:rPr lang="en-IN" sz="1400" b="1" dirty="0">
                <a:solidFill>
                  <a:schemeClr val="accent3">
                    <a:lumMod val="90000"/>
                  </a:schemeClr>
                </a:solidFill>
                <a:effectLst/>
                <a:latin typeface="Calibri" panose="020F0502020204030204" pitchFamily="34" charset="0"/>
                <a:ea typeface="Calibri" panose="020F0502020204030204" pitchFamily="34" charset="0"/>
              </a:rPr>
              <a:t>eye1 contains the image of only the eye extracted from the face image. binary contains the binary image of the eye1. 60 is the threshold value. This might vary as per the light conditions. The output of the above code is shown below</a:t>
            </a:r>
            <a:r>
              <a:rPr lang="en-US" dirty="0">
                <a:solidFill>
                  <a:schemeClr val="accent3">
                    <a:lumMod val="90000"/>
                  </a:schemeClr>
                </a:solidFill>
              </a:rPr>
              <a:t> &gt;</a:t>
            </a:r>
            <a:endParaRPr lang="en-IN" sz="1400" b="1" dirty="0">
              <a:solidFill>
                <a:schemeClr val="accent3">
                  <a:lumMod val="90000"/>
                </a:schemeClr>
              </a:solidFill>
              <a:effectLst/>
              <a:latin typeface="Calibri" panose="020F0502020204030204" pitchFamily="34" charset="0"/>
              <a:ea typeface="Calibri" panose="020F0502020204030204" pitchFamily="34" charset="0"/>
            </a:endParaRPr>
          </a:p>
        </p:txBody>
      </p:sp>
      <p:pic>
        <p:nvPicPr>
          <p:cNvPr id="31" name="Picture 30">
            <a:extLst>
              <a:ext uri="{FF2B5EF4-FFF2-40B4-BE49-F238E27FC236}">
                <a16:creationId xmlns:a16="http://schemas.microsoft.com/office/drawing/2014/main" id="{8A1DDA8B-7D6B-40DD-A707-1225948CF6F6}"/>
              </a:ext>
            </a:extLst>
          </p:cNvPr>
          <p:cNvPicPr/>
          <p:nvPr/>
        </p:nvPicPr>
        <p:blipFill>
          <a:blip r:embed="rId4"/>
          <a:stretch>
            <a:fillRect/>
          </a:stretch>
        </p:blipFill>
        <p:spPr>
          <a:xfrm>
            <a:off x="3975475" y="3226674"/>
            <a:ext cx="1181100" cy="1181100"/>
          </a:xfrm>
          <a:prstGeom prst="rect">
            <a:avLst/>
          </a:prstGeom>
        </p:spPr>
      </p:pic>
      <p:sp>
        <p:nvSpPr>
          <p:cNvPr id="32" name="Google Shape;660;p35">
            <a:extLst>
              <a:ext uri="{FF2B5EF4-FFF2-40B4-BE49-F238E27FC236}">
                <a16:creationId xmlns:a16="http://schemas.microsoft.com/office/drawing/2014/main" id="{B76D474F-E8B1-49B3-8914-6A1D1DA82F92}"/>
              </a:ext>
            </a:extLst>
          </p:cNvPr>
          <p:cNvSpPr txBox="1">
            <a:spLocks noGrp="1"/>
          </p:cNvSpPr>
          <p:nvPr>
            <p:ph type="title"/>
          </p:nvPr>
        </p:nvSpPr>
        <p:spPr>
          <a:xfrm>
            <a:off x="1143250" y="582700"/>
            <a:ext cx="269914" cy="5232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a:t>
            </a:r>
            <a:endParaRPr dirty="0">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grpSp>
        <p:nvGrpSpPr>
          <p:cNvPr id="800" name="Google Shape;800;p38"/>
          <p:cNvGrpSpPr/>
          <p:nvPr/>
        </p:nvGrpSpPr>
        <p:grpSpPr>
          <a:xfrm>
            <a:off x="1084825" y="1403975"/>
            <a:ext cx="506100" cy="3200700"/>
            <a:chOff x="1084825" y="1403975"/>
            <a:chExt cx="506100" cy="3200700"/>
          </a:xfrm>
        </p:grpSpPr>
        <p:sp>
          <p:nvSpPr>
            <p:cNvPr id="801" name="Google Shape;801;p38"/>
            <p:cNvSpPr txBox="1"/>
            <p:nvPr/>
          </p:nvSpPr>
          <p:spPr>
            <a:xfrm>
              <a:off x="1084825" y="3650375"/>
              <a:ext cx="5061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02" name="Google Shape;802;p38"/>
            <p:cNvCxnSpPr/>
            <p:nvPr/>
          </p:nvCxnSpPr>
          <p:spPr>
            <a:xfrm>
              <a:off x="1337875" y="1403975"/>
              <a:ext cx="0" cy="2255100"/>
            </a:xfrm>
            <a:prstGeom prst="straightConnector1">
              <a:avLst/>
            </a:prstGeom>
            <a:noFill/>
            <a:ln w="9525" cap="flat" cmpd="sng">
              <a:solidFill>
                <a:schemeClr val="accent4"/>
              </a:solidFill>
              <a:prstDash val="solid"/>
              <a:round/>
              <a:headEnd type="none" w="med" len="med"/>
              <a:tailEnd type="none" w="med" len="med"/>
            </a:ln>
          </p:spPr>
        </p:cxnSp>
      </p:grpSp>
      <p:sp>
        <p:nvSpPr>
          <p:cNvPr id="807" name="Google Shape;807;p3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808" name="Google Shape;808;p3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809" name="Google Shape;809;p3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sp>
        <p:nvSpPr>
          <p:cNvPr id="27" name="TextBox 26">
            <a:extLst>
              <a:ext uri="{FF2B5EF4-FFF2-40B4-BE49-F238E27FC236}">
                <a16:creationId xmlns:a16="http://schemas.microsoft.com/office/drawing/2014/main" id="{9F894614-8858-4B56-9824-BAFDAD4882E7}"/>
              </a:ext>
            </a:extLst>
          </p:cNvPr>
          <p:cNvSpPr txBox="1"/>
          <p:nvPr/>
        </p:nvSpPr>
        <p:spPr>
          <a:xfrm>
            <a:off x="1506680" y="761230"/>
            <a:ext cx="7432052" cy="523220"/>
          </a:xfrm>
          <a:prstGeom prst="rect">
            <a:avLst/>
          </a:prstGeom>
          <a:noFill/>
        </p:spPr>
        <p:txBody>
          <a:bodyPr wrap="square">
            <a:spAutoFit/>
          </a:bodyPr>
          <a:lstStyle/>
          <a:p>
            <a:r>
              <a:rPr lang="en-US" dirty="0">
                <a:solidFill>
                  <a:schemeClr val="accent6">
                    <a:lumMod val="85000"/>
                  </a:schemeClr>
                </a:solidFill>
              </a:rPr>
              <a:t>&lt; </a:t>
            </a:r>
            <a:r>
              <a:rPr lang="en-IN" b="1" dirty="0">
                <a:solidFill>
                  <a:schemeClr val="accent3">
                    <a:lumMod val="90000"/>
                  </a:schemeClr>
                </a:solidFill>
                <a:effectLst/>
                <a:latin typeface="Calibri" panose="020F0502020204030204" pitchFamily="34" charset="0"/>
                <a:ea typeface="Calibri" panose="020F0502020204030204" pitchFamily="34" charset="0"/>
              </a:rPr>
              <a:t>As you can see in the above image, We have the iris as well as the eyebrow. We are only interested in the iris. So let us remove the eyebrow by cropping out the top 40% of the image</a:t>
            </a:r>
            <a:r>
              <a:rPr lang="en-US" dirty="0">
                <a:solidFill>
                  <a:schemeClr val="accent3">
                    <a:lumMod val="90000"/>
                  </a:schemeClr>
                </a:solidFill>
              </a:rPr>
              <a:t>&gt;</a:t>
            </a:r>
          </a:p>
        </p:txBody>
      </p:sp>
      <p:sp>
        <p:nvSpPr>
          <p:cNvPr id="30" name="TextBox 29">
            <a:extLst>
              <a:ext uri="{FF2B5EF4-FFF2-40B4-BE49-F238E27FC236}">
                <a16:creationId xmlns:a16="http://schemas.microsoft.com/office/drawing/2014/main" id="{2EF7E220-8337-4027-9874-94C27E95DE6A}"/>
              </a:ext>
            </a:extLst>
          </p:cNvPr>
          <p:cNvSpPr txBox="1"/>
          <p:nvPr/>
        </p:nvSpPr>
        <p:spPr>
          <a:xfrm>
            <a:off x="2877007" y="2189015"/>
            <a:ext cx="7117771" cy="311239"/>
          </a:xfrm>
          <a:prstGeom prst="rect">
            <a:avLst/>
          </a:prstGeom>
          <a:noFill/>
        </p:spPr>
        <p:txBody>
          <a:bodyPr wrap="square">
            <a:spAutoFit/>
          </a:bodyPr>
          <a:lstStyle/>
          <a:p>
            <a:pPr marL="6350" indent="-6350">
              <a:lnSpc>
                <a:spcPct val="107000"/>
              </a:lnSpc>
              <a:spcAft>
                <a:spcPts val="795"/>
              </a:spcAft>
            </a:pPr>
            <a:r>
              <a:rPr lang="en-US" dirty="0">
                <a:solidFill>
                  <a:schemeClr val="accent6">
                    <a:lumMod val="85000"/>
                  </a:schemeClr>
                </a:solidFill>
              </a:rPr>
              <a:t>&lt; </a:t>
            </a:r>
            <a:r>
              <a:rPr lang="en-IN" b="1" dirty="0">
                <a:solidFill>
                  <a:schemeClr val="accent3">
                    <a:lumMod val="90000"/>
                  </a:schemeClr>
                </a:solidFill>
                <a:effectLst/>
                <a:latin typeface="Calibri" panose="020F0502020204030204" pitchFamily="34" charset="0"/>
                <a:ea typeface="Calibri" panose="020F0502020204030204" pitchFamily="34" charset="0"/>
              </a:rPr>
              <a:t>The new output is shown below</a:t>
            </a:r>
            <a:r>
              <a:rPr lang="en-US" dirty="0">
                <a:solidFill>
                  <a:schemeClr val="accent3">
                    <a:lumMod val="90000"/>
                  </a:schemeClr>
                </a:solidFill>
              </a:rPr>
              <a:t>&gt;</a:t>
            </a:r>
            <a:endParaRPr lang="en-IN" sz="1400" b="1" dirty="0">
              <a:solidFill>
                <a:schemeClr val="accent3">
                  <a:lumMod val="90000"/>
                </a:schemeClr>
              </a:solidFill>
              <a:effectLst/>
              <a:latin typeface="Calibri" panose="020F0502020204030204" pitchFamily="34" charset="0"/>
              <a:ea typeface="Calibri" panose="020F0502020204030204" pitchFamily="34" charset="0"/>
            </a:endParaRPr>
          </a:p>
        </p:txBody>
      </p:sp>
      <p:pic>
        <p:nvPicPr>
          <p:cNvPr id="12" name="Picture 11">
            <a:extLst>
              <a:ext uri="{FF2B5EF4-FFF2-40B4-BE49-F238E27FC236}">
                <a16:creationId xmlns:a16="http://schemas.microsoft.com/office/drawing/2014/main" id="{EDF3A00E-EA5B-4FA3-BFEF-9E72758367E5}"/>
              </a:ext>
            </a:extLst>
          </p:cNvPr>
          <p:cNvPicPr/>
          <p:nvPr/>
        </p:nvPicPr>
        <p:blipFill>
          <a:blip r:embed="rId3"/>
          <a:stretch>
            <a:fillRect/>
          </a:stretch>
        </p:blipFill>
        <p:spPr>
          <a:xfrm>
            <a:off x="1835323" y="1378509"/>
            <a:ext cx="5660390" cy="738505"/>
          </a:xfrm>
          <a:prstGeom prst="rect">
            <a:avLst/>
          </a:prstGeom>
        </p:spPr>
      </p:pic>
      <p:pic>
        <p:nvPicPr>
          <p:cNvPr id="13" name="Picture 12">
            <a:extLst>
              <a:ext uri="{FF2B5EF4-FFF2-40B4-BE49-F238E27FC236}">
                <a16:creationId xmlns:a16="http://schemas.microsoft.com/office/drawing/2014/main" id="{9F6A47EB-E4A1-4299-9631-AA016CD9984A}"/>
              </a:ext>
            </a:extLst>
          </p:cNvPr>
          <p:cNvPicPr/>
          <p:nvPr/>
        </p:nvPicPr>
        <p:blipFill>
          <a:blip r:embed="rId4"/>
          <a:stretch>
            <a:fillRect/>
          </a:stretch>
        </p:blipFill>
        <p:spPr>
          <a:xfrm>
            <a:off x="3383250" y="2735636"/>
            <a:ext cx="2003425" cy="1202055"/>
          </a:xfrm>
          <a:prstGeom prst="rect">
            <a:avLst/>
          </a:prstGeom>
        </p:spPr>
      </p:pic>
      <p:sp>
        <p:nvSpPr>
          <p:cNvPr id="14" name="Google Shape;660;p35">
            <a:extLst>
              <a:ext uri="{FF2B5EF4-FFF2-40B4-BE49-F238E27FC236}">
                <a16:creationId xmlns:a16="http://schemas.microsoft.com/office/drawing/2014/main" id="{05A47376-246C-4F51-84E7-2FC154B54633}"/>
              </a:ext>
            </a:extLst>
          </p:cNvPr>
          <p:cNvSpPr txBox="1">
            <a:spLocks noGrp="1"/>
          </p:cNvSpPr>
          <p:nvPr>
            <p:ph type="title"/>
          </p:nvPr>
        </p:nvSpPr>
        <p:spPr>
          <a:xfrm>
            <a:off x="1143250" y="582700"/>
            <a:ext cx="36343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a:t>
            </a:r>
            <a:endParaRPr dirty="0">
              <a:solidFill>
                <a:schemeClr val="accent6"/>
              </a:solidFill>
            </a:endParaRPr>
          </a:p>
        </p:txBody>
      </p:sp>
    </p:spTree>
    <p:extLst>
      <p:ext uri="{BB962C8B-B14F-4D97-AF65-F5344CB8AC3E}">
        <p14:creationId xmlns:p14="http://schemas.microsoft.com/office/powerpoint/2010/main" val="247714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grpSp>
        <p:nvGrpSpPr>
          <p:cNvPr id="800" name="Google Shape;800;p38"/>
          <p:cNvGrpSpPr/>
          <p:nvPr/>
        </p:nvGrpSpPr>
        <p:grpSpPr>
          <a:xfrm>
            <a:off x="1084825" y="1403975"/>
            <a:ext cx="506100" cy="3200700"/>
            <a:chOff x="1084825" y="1403975"/>
            <a:chExt cx="506100" cy="3200700"/>
          </a:xfrm>
        </p:grpSpPr>
        <p:sp>
          <p:nvSpPr>
            <p:cNvPr id="801" name="Google Shape;801;p38"/>
            <p:cNvSpPr txBox="1"/>
            <p:nvPr/>
          </p:nvSpPr>
          <p:spPr>
            <a:xfrm>
              <a:off x="1084825" y="3650375"/>
              <a:ext cx="5061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02" name="Google Shape;802;p38"/>
            <p:cNvCxnSpPr/>
            <p:nvPr/>
          </p:nvCxnSpPr>
          <p:spPr>
            <a:xfrm>
              <a:off x="1337875" y="1403975"/>
              <a:ext cx="0" cy="2255100"/>
            </a:xfrm>
            <a:prstGeom prst="straightConnector1">
              <a:avLst/>
            </a:prstGeom>
            <a:noFill/>
            <a:ln w="9525" cap="flat" cmpd="sng">
              <a:solidFill>
                <a:schemeClr val="accent4"/>
              </a:solidFill>
              <a:prstDash val="solid"/>
              <a:round/>
              <a:headEnd type="none" w="med" len="med"/>
              <a:tailEnd type="none" w="med" len="med"/>
            </a:ln>
          </p:spPr>
        </p:cxnSp>
      </p:grpSp>
      <p:sp>
        <p:nvSpPr>
          <p:cNvPr id="807" name="Google Shape;807;p3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808" name="Google Shape;808;p3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809" name="Google Shape;809;p3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sp>
        <p:nvSpPr>
          <p:cNvPr id="27" name="TextBox 26">
            <a:extLst>
              <a:ext uri="{FF2B5EF4-FFF2-40B4-BE49-F238E27FC236}">
                <a16:creationId xmlns:a16="http://schemas.microsoft.com/office/drawing/2014/main" id="{9F894614-8858-4B56-9824-BAFDAD4882E7}"/>
              </a:ext>
            </a:extLst>
          </p:cNvPr>
          <p:cNvSpPr txBox="1"/>
          <p:nvPr/>
        </p:nvSpPr>
        <p:spPr>
          <a:xfrm>
            <a:off x="1859199" y="801525"/>
            <a:ext cx="7432052" cy="307777"/>
          </a:xfrm>
          <a:prstGeom prst="rect">
            <a:avLst/>
          </a:prstGeom>
          <a:noFill/>
        </p:spPr>
        <p:txBody>
          <a:bodyPr wrap="square">
            <a:spAutoFit/>
          </a:bodyPr>
          <a:lstStyle/>
          <a:p>
            <a:r>
              <a:rPr lang="en-US" dirty="0">
                <a:solidFill>
                  <a:schemeClr val="accent6">
                    <a:lumMod val="85000"/>
                  </a:schemeClr>
                </a:solidFill>
              </a:rPr>
              <a:t>&lt; </a:t>
            </a:r>
            <a:r>
              <a:rPr lang="en-IN" b="1" dirty="0">
                <a:solidFill>
                  <a:schemeClr val="accent3">
                    <a:lumMod val="90000"/>
                  </a:schemeClr>
                </a:solidFill>
                <a:effectLst/>
                <a:latin typeface="Calibri" panose="020F0502020204030204" pitchFamily="34" charset="0"/>
                <a:ea typeface="Calibri" panose="020F0502020204030204" pitchFamily="34" charset="0"/>
              </a:rPr>
              <a:t>To remove the noises in this image let us use image morphology </a:t>
            </a:r>
            <a:r>
              <a:rPr lang="en-US" dirty="0">
                <a:solidFill>
                  <a:schemeClr val="accent3">
                    <a:lumMod val="90000"/>
                  </a:schemeClr>
                </a:solidFill>
              </a:rPr>
              <a:t>&gt;</a:t>
            </a:r>
          </a:p>
        </p:txBody>
      </p:sp>
      <p:sp>
        <p:nvSpPr>
          <p:cNvPr id="30" name="TextBox 29">
            <a:extLst>
              <a:ext uri="{FF2B5EF4-FFF2-40B4-BE49-F238E27FC236}">
                <a16:creationId xmlns:a16="http://schemas.microsoft.com/office/drawing/2014/main" id="{2EF7E220-8337-4027-9874-94C27E95DE6A}"/>
              </a:ext>
            </a:extLst>
          </p:cNvPr>
          <p:cNvSpPr txBox="1"/>
          <p:nvPr/>
        </p:nvSpPr>
        <p:spPr>
          <a:xfrm>
            <a:off x="2877008" y="2307750"/>
            <a:ext cx="3554966" cy="311239"/>
          </a:xfrm>
          <a:prstGeom prst="rect">
            <a:avLst/>
          </a:prstGeom>
          <a:noFill/>
        </p:spPr>
        <p:txBody>
          <a:bodyPr wrap="square">
            <a:spAutoFit/>
          </a:bodyPr>
          <a:lstStyle/>
          <a:p>
            <a:pPr marL="6350" indent="-6350">
              <a:lnSpc>
                <a:spcPct val="107000"/>
              </a:lnSpc>
              <a:spcAft>
                <a:spcPts val="795"/>
              </a:spcAft>
            </a:pPr>
            <a:r>
              <a:rPr lang="en-US" dirty="0">
                <a:solidFill>
                  <a:schemeClr val="accent6">
                    <a:lumMod val="85000"/>
                  </a:schemeClr>
                </a:solidFill>
              </a:rPr>
              <a:t>&lt; </a:t>
            </a:r>
            <a:r>
              <a:rPr lang="en-IN" b="1" dirty="0">
                <a:solidFill>
                  <a:schemeClr val="accent3">
                    <a:lumMod val="90000"/>
                  </a:schemeClr>
                </a:solidFill>
                <a:effectLst/>
                <a:latin typeface="Calibri" panose="020F0502020204030204" pitchFamily="34" charset="0"/>
                <a:ea typeface="Calibri" panose="020F0502020204030204" pitchFamily="34" charset="0"/>
              </a:rPr>
              <a:t>The output of the above code is as follows</a:t>
            </a:r>
            <a:r>
              <a:rPr lang="en-US" dirty="0">
                <a:solidFill>
                  <a:schemeClr val="accent3">
                    <a:lumMod val="90000"/>
                  </a:schemeClr>
                </a:solidFill>
              </a:rPr>
              <a:t>&gt;</a:t>
            </a:r>
            <a:endParaRPr lang="en-IN" sz="1400" b="1" dirty="0">
              <a:solidFill>
                <a:schemeClr val="accent3">
                  <a:lumMod val="90000"/>
                </a:schemeClr>
              </a:solidFill>
              <a:effectLst/>
              <a:latin typeface="Calibri" panose="020F0502020204030204" pitchFamily="34" charset="0"/>
              <a:ea typeface="Calibri" panose="020F0502020204030204" pitchFamily="34" charset="0"/>
            </a:endParaRPr>
          </a:p>
        </p:txBody>
      </p:sp>
      <p:grpSp>
        <p:nvGrpSpPr>
          <p:cNvPr id="14" name="Group 13">
            <a:extLst>
              <a:ext uri="{FF2B5EF4-FFF2-40B4-BE49-F238E27FC236}">
                <a16:creationId xmlns:a16="http://schemas.microsoft.com/office/drawing/2014/main" id="{4E8A66B6-E1C8-4620-922A-8B0F822963DC}"/>
              </a:ext>
            </a:extLst>
          </p:cNvPr>
          <p:cNvGrpSpPr/>
          <p:nvPr/>
        </p:nvGrpSpPr>
        <p:grpSpPr>
          <a:xfrm>
            <a:off x="1450715" y="1254791"/>
            <a:ext cx="6230620" cy="775971"/>
            <a:chOff x="0" y="0"/>
            <a:chExt cx="6230620" cy="776351"/>
          </a:xfrm>
        </p:grpSpPr>
        <p:sp>
          <p:nvSpPr>
            <p:cNvPr id="15" name="Rectangle 14">
              <a:extLst>
                <a:ext uri="{FF2B5EF4-FFF2-40B4-BE49-F238E27FC236}">
                  <a16:creationId xmlns:a16="http://schemas.microsoft.com/office/drawing/2014/main" id="{62D1968A-24FD-409C-B2C2-C3D9D9154510}"/>
                </a:ext>
              </a:extLst>
            </p:cNvPr>
            <p:cNvSpPr/>
            <p:nvPr/>
          </p:nvSpPr>
          <p:spPr>
            <a:xfrm>
              <a:off x="305" y="0"/>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pic>
          <p:nvPicPr>
            <p:cNvPr id="16" name="Picture 15">
              <a:extLst>
                <a:ext uri="{FF2B5EF4-FFF2-40B4-BE49-F238E27FC236}">
                  <a16:creationId xmlns:a16="http://schemas.microsoft.com/office/drawing/2014/main" id="{D49D6941-FB09-41B3-9DE2-2F3E7091D6FF}"/>
                </a:ext>
              </a:extLst>
            </p:cNvPr>
            <p:cNvPicPr/>
            <p:nvPr/>
          </p:nvPicPr>
          <p:blipFill>
            <a:blip r:embed="rId3"/>
            <a:stretch>
              <a:fillRect/>
            </a:stretch>
          </p:blipFill>
          <p:spPr>
            <a:xfrm>
              <a:off x="0" y="22035"/>
              <a:ext cx="6230620" cy="754316"/>
            </a:xfrm>
            <a:prstGeom prst="rect">
              <a:avLst/>
            </a:prstGeom>
          </p:spPr>
        </p:pic>
      </p:grpSp>
      <p:pic>
        <p:nvPicPr>
          <p:cNvPr id="17" name="Picture 16">
            <a:extLst>
              <a:ext uri="{FF2B5EF4-FFF2-40B4-BE49-F238E27FC236}">
                <a16:creationId xmlns:a16="http://schemas.microsoft.com/office/drawing/2014/main" id="{E56070A4-7763-435A-9D98-13F9800D7C79}"/>
              </a:ext>
            </a:extLst>
          </p:cNvPr>
          <p:cNvPicPr/>
          <p:nvPr/>
        </p:nvPicPr>
        <p:blipFill>
          <a:blip r:embed="rId4"/>
          <a:stretch>
            <a:fillRect/>
          </a:stretch>
        </p:blipFill>
        <p:spPr>
          <a:xfrm>
            <a:off x="3702425" y="2900428"/>
            <a:ext cx="1727200" cy="1036320"/>
          </a:xfrm>
          <a:prstGeom prst="rect">
            <a:avLst/>
          </a:prstGeom>
        </p:spPr>
      </p:pic>
      <p:sp>
        <p:nvSpPr>
          <p:cNvPr id="18" name="Google Shape;660;p35">
            <a:extLst>
              <a:ext uri="{FF2B5EF4-FFF2-40B4-BE49-F238E27FC236}">
                <a16:creationId xmlns:a16="http://schemas.microsoft.com/office/drawing/2014/main" id="{E4E44942-3283-409F-92DE-C68792280489}"/>
              </a:ext>
            </a:extLst>
          </p:cNvPr>
          <p:cNvSpPr txBox="1">
            <a:spLocks noGrp="1"/>
          </p:cNvSpPr>
          <p:nvPr>
            <p:ph type="title"/>
          </p:nvPr>
        </p:nvSpPr>
        <p:spPr>
          <a:xfrm>
            <a:off x="1143250" y="582700"/>
            <a:ext cx="36343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a:t>
            </a:r>
            <a:endParaRPr dirty="0">
              <a:solidFill>
                <a:schemeClr val="accent6"/>
              </a:solidFill>
            </a:endParaRPr>
          </a:p>
        </p:txBody>
      </p:sp>
    </p:spTree>
    <p:extLst>
      <p:ext uri="{BB962C8B-B14F-4D97-AF65-F5344CB8AC3E}">
        <p14:creationId xmlns:p14="http://schemas.microsoft.com/office/powerpoint/2010/main" val="228855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grpSp>
        <p:nvGrpSpPr>
          <p:cNvPr id="800" name="Google Shape;800;p38"/>
          <p:cNvGrpSpPr/>
          <p:nvPr/>
        </p:nvGrpSpPr>
        <p:grpSpPr>
          <a:xfrm>
            <a:off x="1084825" y="1403975"/>
            <a:ext cx="506100" cy="3200700"/>
            <a:chOff x="1084825" y="1403975"/>
            <a:chExt cx="506100" cy="3200700"/>
          </a:xfrm>
        </p:grpSpPr>
        <p:sp>
          <p:nvSpPr>
            <p:cNvPr id="801" name="Google Shape;801;p38"/>
            <p:cNvSpPr txBox="1"/>
            <p:nvPr/>
          </p:nvSpPr>
          <p:spPr>
            <a:xfrm>
              <a:off x="1084825" y="3650375"/>
              <a:ext cx="5061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02" name="Google Shape;802;p38"/>
            <p:cNvCxnSpPr/>
            <p:nvPr/>
          </p:nvCxnSpPr>
          <p:spPr>
            <a:xfrm>
              <a:off x="1337875" y="1403975"/>
              <a:ext cx="0" cy="2255100"/>
            </a:xfrm>
            <a:prstGeom prst="straightConnector1">
              <a:avLst/>
            </a:prstGeom>
            <a:noFill/>
            <a:ln w="9525" cap="flat" cmpd="sng">
              <a:solidFill>
                <a:schemeClr val="accent4"/>
              </a:solidFill>
              <a:prstDash val="solid"/>
              <a:round/>
              <a:headEnd type="none" w="med" len="med"/>
              <a:tailEnd type="none" w="med" len="med"/>
            </a:ln>
          </p:spPr>
        </p:cxnSp>
      </p:grpSp>
      <p:sp>
        <p:nvSpPr>
          <p:cNvPr id="807" name="Google Shape;807;p3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808" name="Google Shape;808;p3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809" name="Google Shape;809;p3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sp>
        <p:nvSpPr>
          <p:cNvPr id="27" name="TextBox 26">
            <a:extLst>
              <a:ext uri="{FF2B5EF4-FFF2-40B4-BE49-F238E27FC236}">
                <a16:creationId xmlns:a16="http://schemas.microsoft.com/office/drawing/2014/main" id="{9F894614-8858-4B56-9824-BAFDAD4882E7}"/>
              </a:ext>
            </a:extLst>
          </p:cNvPr>
          <p:cNvSpPr txBox="1"/>
          <p:nvPr/>
        </p:nvSpPr>
        <p:spPr>
          <a:xfrm>
            <a:off x="1590925" y="786190"/>
            <a:ext cx="7432052" cy="523220"/>
          </a:xfrm>
          <a:prstGeom prst="rect">
            <a:avLst/>
          </a:prstGeom>
          <a:noFill/>
        </p:spPr>
        <p:txBody>
          <a:bodyPr wrap="square">
            <a:spAutoFit/>
          </a:bodyPr>
          <a:lstStyle/>
          <a:p>
            <a:r>
              <a:rPr lang="en-US" dirty="0">
                <a:solidFill>
                  <a:schemeClr val="accent6">
                    <a:lumMod val="85000"/>
                  </a:schemeClr>
                </a:solidFill>
              </a:rPr>
              <a:t>&lt; </a:t>
            </a:r>
            <a:r>
              <a:rPr lang="en-IN" b="1" dirty="0">
                <a:solidFill>
                  <a:schemeClr val="accent3">
                    <a:lumMod val="90000"/>
                  </a:schemeClr>
                </a:solidFill>
                <a:effectLst/>
                <a:latin typeface="Calibri" panose="020F0502020204030204" pitchFamily="34" charset="0"/>
                <a:ea typeface="Calibri" panose="020F0502020204030204" pitchFamily="34" charset="0"/>
              </a:rPr>
              <a:t>Now we have the proper image of the iris. Let us now detect contours in the above image and then draw a circle around it </a:t>
            </a:r>
            <a:r>
              <a:rPr lang="en-US" dirty="0">
                <a:solidFill>
                  <a:schemeClr val="accent3">
                    <a:lumMod val="90000"/>
                  </a:schemeClr>
                </a:solidFill>
              </a:rPr>
              <a:t>&gt;</a:t>
            </a:r>
          </a:p>
        </p:txBody>
      </p:sp>
      <p:pic>
        <p:nvPicPr>
          <p:cNvPr id="18" name="Picture 17">
            <a:extLst>
              <a:ext uri="{FF2B5EF4-FFF2-40B4-BE49-F238E27FC236}">
                <a16:creationId xmlns:a16="http://schemas.microsoft.com/office/drawing/2014/main" id="{7DC6C28B-E834-4A8D-A761-5A9B07F6CE42}"/>
              </a:ext>
            </a:extLst>
          </p:cNvPr>
          <p:cNvPicPr/>
          <p:nvPr/>
        </p:nvPicPr>
        <p:blipFill>
          <a:blip r:embed="rId3"/>
          <a:stretch>
            <a:fillRect/>
          </a:stretch>
        </p:blipFill>
        <p:spPr>
          <a:xfrm>
            <a:off x="1818710" y="1354435"/>
            <a:ext cx="5987415" cy="3054985"/>
          </a:xfrm>
          <a:prstGeom prst="rect">
            <a:avLst/>
          </a:prstGeom>
        </p:spPr>
      </p:pic>
      <p:sp>
        <p:nvSpPr>
          <p:cNvPr id="19" name="Google Shape;660;p35">
            <a:extLst>
              <a:ext uri="{FF2B5EF4-FFF2-40B4-BE49-F238E27FC236}">
                <a16:creationId xmlns:a16="http://schemas.microsoft.com/office/drawing/2014/main" id="{EE1C3EA5-FA62-4179-97B5-A695EBB34E85}"/>
              </a:ext>
            </a:extLst>
          </p:cNvPr>
          <p:cNvSpPr txBox="1">
            <a:spLocks noGrp="1"/>
          </p:cNvSpPr>
          <p:nvPr>
            <p:ph type="title"/>
          </p:nvPr>
        </p:nvSpPr>
        <p:spPr>
          <a:xfrm>
            <a:off x="1143250" y="582700"/>
            <a:ext cx="36343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a:t>
            </a:r>
            <a:endParaRPr dirty="0">
              <a:solidFill>
                <a:schemeClr val="accent6"/>
              </a:solidFill>
            </a:endParaRPr>
          </a:p>
        </p:txBody>
      </p:sp>
    </p:spTree>
    <p:extLst>
      <p:ext uri="{BB962C8B-B14F-4D97-AF65-F5344CB8AC3E}">
        <p14:creationId xmlns:p14="http://schemas.microsoft.com/office/powerpoint/2010/main" val="61889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grpSp>
        <p:nvGrpSpPr>
          <p:cNvPr id="800" name="Google Shape;800;p38"/>
          <p:cNvGrpSpPr/>
          <p:nvPr/>
        </p:nvGrpSpPr>
        <p:grpSpPr>
          <a:xfrm>
            <a:off x="1084825" y="1403975"/>
            <a:ext cx="506100" cy="3200700"/>
            <a:chOff x="1084825" y="1403975"/>
            <a:chExt cx="506100" cy="3200700"/>
          </a:xfrm>
        </p:grpSpPr>
        <p:sp>
          <p:nvSpPr>
            <p:cNvPr id="801" name="Google Shape;801;p38"/>
            <p:cNvSpPr txBox="1"/>
            <p:nvPr/>
          </p:nvSpPr>
          <p:spPr>
            <a:xfrm>
              <a:off x="1084825" y="3650375"/>
              <a:ext cx="5061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02" name="Google Shape;802;p38"/>
            <p:cNvCxnSpPr/>
            <p:nvPr/>
          </p:nvCxnSpPr>
          <p:spPr>
            <a:xfrm>
              <a:off x="1337875" y="1403975"/>
              <a:ext cx="0" cy="2255100"/>
            </a:xfrm>
            <a:prstGeom prst="straightConnector1">
              <a:avLst/>
            </a:prstGeom>
            <a:noFill/>
            <a:ln w="9525" cap="flat" cmpd="sng">
              <a:solidFill>
                <a:schemeClr val="accent4"/>
              </a:solidFill>
              <a:prstDash val="solid"/>
              <a:round/>
              <a:headEnd type="none" w="med" len="med"/>
              <a:tailEnd type="none" w="med" len="med"/>
            </a:ln>
          </p:spPr>
        </p:cxnSp>
      </p:grpSp>
      <p:sp>
        <p:nvSpPr>
          <p:cNvPr id="807" name="Google Shape;807;p3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808" name="Google Shape;808;p3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809" name="Google Shape;809;p3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sp>
        <p:nvSpPr>
          <p:cNvPr id="27" name="TextBox 26">
            <a:extLst>
              <a:ext uri="{FF2B5EF4-FFF2-40B4-BE49-F238E27FC236}">
                <a16:creationId xmlns:a16="http://schemas.microsoft.com/office/drawing/2014/main" id="{9F894614-8858-4B56-9824-BAFDAD4882E7}"/>
              </a:ext>
            </a:extLst>
          </p:cNvPr>
          <p:cNvSpPr txBox="1"/>
          <p:nvPr/>
        </p:nvSpPr>
        <p:spPr>
          <a:xfrm>
            <a:off x="1504129" y="543342"/>
            <a:ext cx="7432052" cy="954107"/>
          </a:xfrm>
          <a:prstGeom prst="rect">
            <a:avLst/>
          </a:prstGeom>
          <a:noFill/>
        </p:spPr>
        <p:txBody>
          <a:bodyPr wrap="square">
            <a:spAutoFit/>
          </a:bodyPr>
          <a:lstStyle/>
          <a:p>
            <a:r>
              <a:rPr lang="en-US" dirty="0">
                <a:solidFill>
                  <a:schemeClr val="accent6">
                    <a:lumMod val="85000"/>
                  </a:schemeClr>
                </a:solidFill>
              </a:rPr>
              <a:t>&lt; </a:t>
            </a:r>
            <a:r>
              <a:rPr lang="en-IN" b="1" dirty="0">
                <a:solidFill>
                  <a:schemeClr val="accent3">
                    <a:lumMod val="90000"/>
                  </a:schemeClr>
                </a:solidFill>
                <a:effectLst/>
                <a:latin typeface="Calibri" panose="020F0502020204030204" pitchFamily="34" charset="0"/>
                <a:ea typeface="Calibri" panose="020F0502020204030204" pitchFamily="34" charset="0"/>
              </a:rPr>
              <a:t>Cx1 and Cy1 are the coordinates of the </a:t>
            </a:r>
            <a:r>
              <a:rPr lang="en-IN" b="1" dirty="0" err="1">
                <a:solidFill>
                  <a:schemeClr val="accent3">
                    <a:lumMod val="90000"/>
                  </a:schemeClr>
                </a:solidFill>
                <a:effectLst/>
                <a:latin typeface="Calibri" panose="020F0502020204030204" pitchFamily="34" charset="0"/>
                <a:ea typeface="Calibri" panose="020F0502020204030204" pitchFamily="34" charset="0"/>
              </a:rPr>
              <a:t>center</a:t>
            </a:r>
            <a:r>
              <a:rPr lang="en-IN" b="1" dirty="0">
                <a:solidFill>
                  <a:schemeClr val="accent3">
                    <a:lumMod val="90000"/>
                  </a:schemeClr>
                </a:solidFill>
                <a:effectLst/>
                <a:latin typeface="Calibri" panose="020F0502020204030204" pitchFamily="34" charset="0"/>
                <a:ea typeface="Calibri" panose="020F0502020204030204" pitchFamily="34" charset="0"/>
              </a:rPr>
              <a:t> of the contour with reference to the dilated image of the eye. center1 contains the coordinates of the </a:t>
            </a:r>
            <a:r>
              <a:rPr lang="en-IN" b="1" dirty="0" err="1">
                <a:solidFill>
                  <a:schemeClr val="accent3">
                    <a:lumMod val="90000"/>
                  </a:schemeClr>
                </a:solidFill>
                <a:effectLst/>
                <a:latin typeface="Calibri" panose="020F0502020204030204" pitchFamily="34" charset="0"/>
                <a:ea typeface="Calibri" panose="020F0502020204030204" pitchFamily="34" charset="0"/>
              </a:rPr>
              <a:t>center</a:t>
            </a:r>
            <a:r>
              <a:rPr lang="en-IN" b="1" dirty="0">
                <a:solidFill>
                  <a:schemeClr val="accent3">
                    <a:lumMod val="90000"/>
                  </a:schemeClr>
                </a:solidFill>
                <a:effectLst/>
                <a:latin typeface="Calibri" panose="020F0502020204030204" pitchFamily="34" charset="0"/>
                <a:ea typeface="Calibri" panose="020F0502020204030204" pitchFamily="34" charset="0"/>
              </a:rPr>
              <a:t> of the contour with reference to the original image(frame). cv2.circle draws the circle around the iris in the original image. Here is the final output</a:t>
            </a:r>
            <a:r>
              <a:rPr lang="en-US" dirty="0">
                <a:solidFill>
                  <a:schemeClr val="accent3">
                    <a:lumMod val="90000"/>
                  </a:schemeClr>
                </a:solidFill>
              </a:rPr>
              <a:t>&gt;</a:t>
            </a:r>
          </a:p>
        </p:txBody>
      </p:sp>
      <p:grpSp>
        <p:nvGrpSpPr>
          <p:cNvPr id="10" name="Group 9">
            <a:extLst>
              <a:ext uri="{FF2B5EF4-FFF2-40B4-BE49-F238E27FC236}">
                <a16:creationId xmlns:a16="http://schemas.microsoft.com/office/drawing/2014/main" id="{4EE44A42-8A01-454F-94F2-5589B1DC1357}"/>
              </a:ext>
            </a:extLst>
          </p:cNvPr>
          <p:cNvGrpSpPr/>
          <p:nvPr/>
        </p:nvGrpSpPr>
        <p:grpSpPr>
          <a:xfrm>
            <a:off x="2743199" y="1416158"/>
            <a:ext cx="5315976" cy="3078118"/>
            <a:chOff x="0" y="0"/>
            <a:chExt cx="5943600" cy="3397098"/>
          </a:xfrm>
        </p:grpSpPr>
        <p:sp>
          <p:nvSpPr>
            <p:cNvPr id="11" name="Rectangle 10">
              <a:extLst>
                <a:ext uri="{FF2B5EF4-FFF2-40B4-BE49-F238E27FC236}">
                  <a16:creationId xmlns:a16="http://schemas.microsoft.com/office/drawing/2014/main" id="{44F0B433-4C00-430F-962C-636C76CA37D2}"/>
                </a:ext>
              </a:extLst>
            </p:cNvPr>
            <p:cNvSpPr/>
            <p:nvPr/>
          </p:nvSpPr>
          <p:spPr>
            <a:xfrm>
              <a:off x="38405" y="0"/>
              <a:ext cx="45808" cy="206453"/>
            </a:xfrm>
            <a:prstGeom prst="rect">
              <a:avLst/>
            </a:prstGeom>
            <a:ln>
              <a:noFill/>
            </a:ln>
          </p:spPr>
          <p:txBody>
            <a:bodyPr vert="horz" lIns="0" tIns="0" rIns="0" bIns="0" rtlCol="0">
              <a:noAutofit/>
            </a:bodyPr>
            <a:lstStyle/>
            <a:p>
              <a:pPr marL="6350" indent="-6350">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rPr>
                <a:t> </a:t>
              </a:r>
            </a:p>
          </p:txBody>
        </p:sp>
        <p:sp>
          <p:nvSpPr>
            <p:cNvPr id="12" name="Rectangle 11">
              <a:extLst>
                <a:ext uri="{FF2B5EF4-FFF2-40B4-BE49-F238E27FC236}">
                  <a16:creationId xmlns:a16="http://schemas.microsoft.com/office/drawing/2014/main" id="{195201AB-069B-4627-88FE-F0DCD9DCFD59}"/>
                </a:ext>
              </a:extLst>
            </p:cNvPr>
            <p:cNvSpPr/>
            <p:nvPr/>
          </p:nvSpPr>
          <p:spPr>
            <a:xfrm>
              <a:off x="38405" y="303276"/>
              <a:ext cx="45808" cy="206453"/>
            </a:xfrm>
            <a:prstGeom prst="rect">
              <a:avLst/>
            </a:prstGeom>
            <a:ln>
              <a:noFill/>
            </a:ln>
          </p:spPr>
          <p:txBody>
            <a:bodyPr vert="horz" lIns="0" tIns="0" rIns="0" bIns="0" rtlCol="0">
              <a:noAutofit/>
            </a:bodyPr>
            <a:lstStyle/>
            <a:p>
              <a:pPr marL="6350" indent="-6350">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rPr>
                <a:t> </a:t>
              </a:r>
            </a:p>
          </p:txBody>
        </p:sp>
        <p:sp>
          <p:nvSpPr>
            <p:cNvPr id="13" name="Rectangle 12">
              <a:extLst>
                <a:ext uri="{FF2B5EF4-FFF2-40B4-BE49-F238E27FC236}">
                  <a16:creationId xmlns:a16="http://schemas.microsoft.com/office/drawing/2014/main" id="{5808A222-DAA4-4D5A-9351-AC52FD874528}"/>
                </a:ext>
              </a:extLst>
            </p:cNvPr>
            <p:cNvSpPr/>
            <p:nvPr/>
          </p:nvSpPr>
          <p:spPr>
            <a:xfrm>
              <a:off x="38405" y="605028"/>
              <a:ext cx="45808" cy="206453"/>
            </a:xfrm>
            <a:prstGeom prst="rect">
              <a:avLst/>
            </a:prstGeom>
            <a:ln>
              <a:noFill/>
            </a:ln>
          </p:spPr>
          <p:txBody>
            <a:bodyPr vert="horz" lIns="0" tIns="0" rIns="0" bIns="0" rtlCol="0">
              <a:noAutofit/>
            </a:bodyPr>
            <a:lstStyle/>
            <a:p>
              <a:pPr marL="6350" indent="-6350">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rPr>
                <a:t> </a:t>
              </a:r>
            </a:p>
          </p:txBody>
        </p:sp>
        <p:sp>
          <p:nvSpPr>
            <p:cNvPr id="14" name="Rectangle 13">
              <a:extLst>
                <a:ext uri="{FF2B5EF4-FFF2-40B4-BE49-F238E27FC236}">
                  <a16:creationId xmlns:a16="http://schemas.microsoft.com/office/drawing/2014/main" id="{6459D858-A4F0-4AD2-AD2C-7644ADB56517}"/>
                </a:ext>
              </a:extLst>
            </p:cNvPr>
            <p:cNvSpPr/>
            <p:nvPr/>
          </p:nvSpPr>
          <p:spPr>
            <a:xfrm>
              <a:off x="38405" y="908304"/>
              <a:ext cx="45808" cy="206453"/>
            </a:xfrm>
            <a:prstGeom prst="rect">
              <a:avLst/>
            </a:prstGeom>
            <a:ln>
              <a:noFill/>
            </a:ln>
          </p:spPr>
          <p:txBody>
            <a:bodyPr vert="horz" lIns="0" tIns="0" rIns="0" bIns="0" rtlCol="0">
              <a:noAutofit/>
            </a:bodyPr>
            <a:lstStyle/>
            <a:p>
              <a:pPr marL="6350" indent="-6350">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rPr>
                <a:t> </a:t>
              </a:r>
            </a:p>
          </p:txBody>
        </p:sp>
        <p:sp>
          <p:nvSpPr>
            <p:cNvPr id="15" name="Rectangle 14">
              <a:extLst>
                <a:ext uri="{FF2B5EF4-FFF2-40B4-BE49-F238E27FC236}">
                  <a16:creationId xmlns:a16="http://schemas.microsoft.com/office/drawing/2014/main" id="{76A55D8F-0F14-42E6-B898-CF073430889E}"/>
                </a:ext>
              </a:extLst>
            </p:cNvPr>
            <p:cNvSpPr/>
            <p:nvPr/>
          </p:nvSpPr>
          <p:spPr>
            <a:xfrm>
              <a:off x="38405" y="1210056"/>
              <a:ext cx="45808" cy="206453"/>
            </a:xfrm>
            <a:prstGeom prst="rect">
              <a:avLst/>
            </a:prstGeom>
            <a:ln>
              <a:noFill/>
            </a:ln>
          </p:spPr>
          <p:txBody>
            <a:bodyPr vert="horz" lIns="0" tIns="0" rIns="0" bIns="0" rtlCol="0">
              <a:noAutofit/>
            </a:bodyPr>
            <a:lstStyle/>
            <a:p>
              <a:pPr marL="6350" indent="-6350">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rPr>
                <a:t> </a:t>
              </a:r>
            </a:p>
          </p:txBody>
        </p:sp>
        <p:pic>
          <p:nvPicPr>
            <p:cNvPr id="16" name="Picture 15">
              <a:extLst>
                <a:ext uri="{FF2B5EF4-FFF2-40B4-BE49-F238E27FC236}">
                  <a16:creationId xmlns:a16="http://schemas.microsoft.com/office/drawing/2014/main" id="{5CBF46D5-4714-49AE-AF0A-F296C8A071C8}"/>
                </a:ext>
              </a:extLst>
            </p:cNvPr>
            <p:cNvPicPr/>
            <p:nvPr/>
          </p:nvPicPr>
          <p:blipFill>
            <a:blip r:embed="rId3"/>
            <a:stretch>
              <a:fillRect/>
            </a:stretch>
          </p:blipFill>
          <p:spPr>
            <a:xfrm>
              <a:off x="0" y="53823"/>
              <a:ext cx="5943600" cy="3343275"/>
            </a:xfrm>
            <a:prstGeom prst="rect">
              <a:avLst/>
            </a:prstGeom>
          </p:spPr>
        </p:pic>
      </p:grpSp>
      <p:sp>
        <p:nvSpPr>
          <p:cNvPr id="17" name="Google Shape;660;p35">
            <a:extLst>
              <a:ext uri="{FF2B5EF4-FFF2-40B4-BE49-F238E27FC236}">
                <a16:creationId xmlns:a16="http://schemas.microsoft.com/office/drawing/2014/main" id="{DC63D202-52BC-4CE9-A736-F140977AF623}"/>
              </a:ext>
            </a:extLst>
          </p:cNvPr>
          <p:cNvSpPr txBox="1">
            <a:spLocks noGrp="1"/>
          </p:cNvSpPr>
          <p:nvPr>
            <p:ph type="title"/>
          </p:nvPr>
        </p:nvSpPr>
        <p:spPr>
          <a:xfrm>
            <a:off x="1143250" y="582700"/>
            <a:ext cx="36343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a:t>
            </a:r>
            <a:endParaRPr dirty="0">
              <a:solidFill>
                <a:schemeClr val="accent6"/>
              </a:solidFill>
            </a:endParaRPr>
          </a:p>
        </p:txBody>
      </p:sp>
    </p:spTree>
    <p:extLst>
      <p:ext uri="{BB962C8B-B14F-4D97-AF65-F5344CB8AC3E}">
        <p14:creationId xmlns:p14="http://schemas.microsoft.com/office/powerpoint/2010/main" val="192404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14" name="Title 13">
            <a:extLst>
              <a:ext uri="{FF2B5EF4-FFF2-40B4-BE49-F238E27FC236}">
                <a16:creationId xmlns:a16="http://schemas.microsoft.com/office/drawing/2014/main" id="{8677E7C5-5B6A-46BF-AFB2-DFBC0024EE31}"/>
              </a:ext>
            </a:extLst>
          </p:cNvPr>
          <p:cNvSpPr>
            <a:spLocks noGrp="1"/>
          </p:cNvSpPr>
          <p:nvPr>
            <p:ph type="title"/>
          </p:nvPr>
        </p:nvSpPr>
        <p:spPr>
          <a:xfrm>
            <a:off x="1590925" y="539085"/>
            <a:ext cx="6844041" cy="493123"/>
          </a:xfrm>
        </p:spPr>
        <p:txBody>
          <a:bodyPr/>
          <a:lstStyle/>
          <a:p>
            <a:r>
              <a:rPr lang="en-IN" dirty="0"/>
              <a:t>INTRODUCTION:</a:t>
            </a:r>
          </a:p>
        </p:txBody>
      </p:sp>
      <p:sp>
        <p:nvSpPr>
          <p:cNvPr id="493" name="Google Shape;493;p29"/>
          <p:cNvSpPr txBox="1">
            <a:spLocks noGrp="1"/>
          </p:cNvSpPr>
          <p:nvPr>
            <p:ph type="subTitle" idx="4294967295"/>
          </p:nvPr>
        </p:nvSpPr>
        <p:spPr>
          <a:xfrm>
            <a:off x="0" y="4694238"/>
            <a:ext cx="4865688" cy="357187"/>
          </a:xfrm>
          <a:prstGeom prst="rect">
            <a:avLst/>
          </a:prstGeom>
        </p:spPr>
        <p:txBody>
          <a:bodyPr spcFirstLastPara="1" wrap="square" lIns="91425" tIns="91425" rIns="91425" bIns="91425" anchor="ctr" anchorCtr="0">
            <a:noAutofit/>
          </a:bodyPr>
          <a:lstStyle/>
          <a:p>
            <a:pPr marL="0" indent="0">
              <a:buNone/>
            </a:pPr>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494" name="Google Shape;494;p29"/>
          <p:cNvSpPr txBox="1">
            <a:spLocks noGrp="1"/>
          </p:cNvSpPr>
          <p:nvPr>
            <p:ph type="subTitle" idx="4294967295"/>
          </p:nvPr>
        </p:nvSpPr>
        <p:spPr>
          <a:xfrm>
            <a:off x="0" y="92075"/>
            <a:ext cx="4484688" cy="357188"/>
          </a:xfrm>
          <a:prstGeom prst="rect">
            <a:avLst/>
          </a:prstGeom>
        </p:spPr>
        <p:txBody>
          <a:bodyPr spcFirstLastPara="1" wrap="square" lIns="91425" tIns="91425" rIns="91425" bIns="91425" anchor="ctr" anchorCtr="0">
            <a:noAutofit/>
          </a:bodyPr>
          <a:lstStyle/>
          <a:p>
            <a:pPr marL="0" indent="0" algn="ctr">
              <a:buNone/>
            </a:pP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495" name="Google Shape;495;p29"/>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indent="0" algn="ctr">
              <a:buNone/>
            </a:pP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grpSp>
        <p:nvGrpSpPr>
          <p:cNvPr id="26" name="Group 25">
            <a:extLst>
              <a:ext uri="{FF2B5EF4-FFF2-40B4-BE49-F238E27FC236}">
                <a16:creationId xmlns:a16="http://schemas.microsoft.com/office/drawing/2014/main" id="{5D3FC963-1F16-413E-841C-707E8B78A0AA}"/>
              </a:ext>
            </a:extLst>
          </p:cNvPr>
          <p:cNvGrpSpPr/>
          <p:nvPr/>
        </p:nvGrpSpPr>
        <p:grpSpPr>
          <a:xfrm>
            <a:off x="2098963" y="1678548"/>
            <a:ext cx="5454776" cy="2779800"/>
            <a:chOff x="0" y="0"/>
            <a:chExt cx="6339840" cy="3617795"/>
          </a:xfrm>
        </p:grpSpPr>
        <p:sp>
          <p:nvSpPr>
            <p:cNvPr id="27" name="Rectangle 26">
              <a:extLst>
                <a:ext uri="{FF2B5EF4-FFF2-40B4-BE49-F238E27FC236}">
                  <a16:creationId xmlns:a16="http://schemas.microsoft.com/office/drawing/2014/main" id="{B0EC9325-28F6-4AA1-9272-5FE1714B6257}"/>
                </a:ext>
              </a:extLst>
            </p:cNvPr>
            <p:cNvSpPr/>
            <p:nvPr/>
          </p:nvSpPr>
          <p:spPr>
            <a:xfrm>
              <a:off x="200330" y="0"/>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DC07AB45-1C16-4828-95EE-8F102B00F595}"/>
                </a:ext>
              </a:extLst>
            </p:cNvPr>
            <p:cNvSpPr/>
            <p:nvPr/>
          </p:nvSpPr>
          <p:spPr>
            <a:xfrm>
              <a:off x="200330" y="286512"/>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EB52414A-0A94-462E-A4F5-1D327AC02DB7}"/>
                </a:ext>
              </a:extLst>
            </p:cNvPr>
            <p:cNvSpPr/>
            <p:nvPr/>
          </p:nvSpPr>
          <p:spPr>
            <a:xfrm>
              <a:off x="200330" y="571500"/>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58A092DB-F4C6-433B-BF4C-22CED3D3B315}"/>
                </a:ext>
              </a:extLst>
            </p:cNvPr>
            <p:cNvSpPr/>
            <p:nvPr/>
          </p:nvSpPr>
          <p:spPr>
            <a:xfrm>
              <a:off x="200330" y="85648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3D3CE9B6-D07E-406C-99AC-A74150F17C5F}"/>
                </a:ext>
              </a:extLst>
            </p:cNvPr>
            <p:cNvSpPr/>
            <p:nvPr/>
          </p:nvSpPr>
          <p:spPr>
            <a:xfrm>
              <a:off x="200330" y="1143000"/>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69BFB4EA-41EC-4F02-8133-AFC3D3FC93F2}"/>
                </a:ext>
              </a:extLst>
            </p:cNvPr>
            <p:cNvSpPr/>
            <p:nvPr/>
          </p:nvSpPr>
          <p:spPr>
            <a:xfrm>
              <a:off x="200330" y="142798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93C1A874-B6C3-4DA6-84B5-48D507A3F5AA}"/>
                </a:ext>
              </a:extLst>
            </p:cNvPr>
            <p:cNvSpPr/>
            <p:nvPr/>
          </p:nvSpPr>
          <p:spPr>
            <a:xfrm>
              <a:off x="200330" y="1714881"/>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D6BE00E7-022D-41EF-9BA1-3C2038011C45}"/>
                </a:ext>
              </a:extLst>
            </p:cNvPr>
            <p:cNvSpPr/>
            <p:nvPr/>
          </p:nvSpPr>
          <p:spPr>
            <a:xfrm>
              <a:off x="200330" y="1999869"/>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E7E3B719-94F4-4718-8AEE-AFEC98D09560}"/>
                </a:ext>
              </a:extLst>
            </p:cNvPr>
            <p:cNvSpPr/>
            <p:nvPr/>
          </p:nvSpPr>
          <p:spPr>
            <a:xfrm>
              <a:off x="200330" y="2286381"/>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6" name="Rectangle 35">
              <a:extLst>
                <a:ext uri="{FF2B5EF4-FFF2-40B4-BE49-F238E27FC236}">
                  <a16:creationId xmlns:a16="http://schemas.microsoft.com/office/drawing/2014/main" id="{75BCA779-9E09-498A-BD3A-A52121E0C30A}"/>
                </a:ext>
              </a:extLst>
            </p:cNvPr>
            <p:cNvSpPr/>
            <p:nvPr/>
          </p:nvSpPr>
          <p:spPr>
            <a:xfrm>
              <a:off x="200330" y="2571370"/>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990E387B-2492-4642-9D16-2FAE9AA624CF}"/>
                </a:ext>
              </a:extLst>
            </p:cNvPr>
            <p:cNvSpPr/>
            <p:nvPr/>
          </p:nvSpPr>
          <p:spPr>
            <a:xfrm>
              <a:off x="200330" y="285635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419F6745-E3E2-477F-AB36-7F02D5C39F58}"/>
                </a:ext>
              </a:extLst>
            </p:cNvPr>
            <p:cNvSpPr/>
            <p:nvPr/>
          </p:nvSpPr>
          <p:spPr>
            <a:xfrm>
              <a:off x="200330" y="3142870"/>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3CB61A54-0E43-4FA6-9580-E1DAD5C96C9D}"/>
                </a:ext>
              </a:extLst>
            </p:cNvPr>
            <p:cNvSpPr/>
            <p:nvPr/>
          </p:nvSpPr>
          <p:spPr>
            <a:xfrm>
              <a:off x="200330" y="342785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pic>
          <p:nvPicPr>
            <p:cNvPr id="40" name="Picture 39">
              <a:extLst>
                <a:ext uri="{FF2B5EF4-FFF2-40B4-BE49-F238E27FC236}">
                  <a16:creationId xmlns:a16="http://schemas.microsoft.com/office/drawing/2014/main" id="{1095F820-DD30-44BA-9E56-2807E6FE4240}"/>
                </a:ext>
              </a:extLst>
            </p:cNvPr>
            <p:cNvPicPr/>
            <p:nvPr/>
          </p:nvPicPr>
          <p:blipFill>
            <a:blip r:embed="rId3"/>
            <a:stretch>
              <a:fillRect/>
            </a:stretch>
          </p:blipFill>
          <p:spPr>
            <a:xfrm>
              <a:off x="0" y="5588"/>
              <a:ext cx="6339840" cy="3566160"/>
            </a:xfrm>
            <a:prstGeom prst="rect">
              <a:avLst/>
            </a:prstGeom>
          </p:spPr>
        </p:pic>
      </p:grpSp>
      <p:sp>
        <p:nvSpPr>
          <p:cNvPr id="44" name="TextBox 43">
            <a:extLst>
              <a:ext uri="{FF2B5EF4-FFF2-40B4-BE49-F238E27FC236}">
                <a16:creationId xmlns:a16="http://schemas.microsoft.com/office/drawing/2014/main" id="{28413F49-B16B-4087-96B8-2E2E1414BEAA}"/>
              </a:ext>
            </a:extLst>
          </p:cNvPr>
          <p:cNvSpPr txBox="1"/>
          <p:nvPr/>
        </p:nvSpPr>
        <p:spPr>
          <a:xfrm>
            <a:off x="1506680" y="1031115"/>
            <a:ext cx="6960792" cy="523220"/>
          </a:xfrm>
          <a:prstGeom prst="rect">
            <a:avLst/>
          </a:prstGeom>
          <a:noFill/>
        </p:spPr>
        <p:txBody>
          <a:bodyPr wrap="square">
            <a:spAutoFit/>
          </a:bodyPr>
          <a:lstStyle/>
          <a:p>
            <a:pPr marL="0" indent="0">
              <a:buNone/>
            </a:pPr>
            <a:r>
              <a:rPr lang="en" dirty="0">
                <a:solidFill>
                  <a:schemeClr val="accent3">
                    <a:lumMod val="90000"/>
                  </a:schemeClr>
                </a:solidFill>
              </a:rPr>
              <a:t>&lt;</a:t>
            </a:r>
            <a:r>
              <a:rPr lang="en" dirty="0"/>
              <a:t> </a:t>
            </a:r>
            <a:r>
              <a:rPr lang="en-IN" sz="1400" b="0" dirty="0">
                <a:solidFill>
                  <a:schemeClr val="tx2">
                    <a:lumMod val="20000"/>
                    <a:lumOff val="80000"/>
                  </a:schemeClr>
                </a:solidFill>
                <a:effectLst/>
                <a:latin typeface="Calibri" panose="020F0502020204030204" pitchFamily="34" charset="0"/>
                <a:ea typeface="Calibri" panose="020F0502020204030204" pitchFamily="34" charset="0"/>
              </a:rPr>
              <a:t>We are going to do detect iris using </a:t>
            </a:r>
            <a:r>
              <a:rPr lang="en-IN" sz="1400" b="0" dirty="0" err="1">
                <a:solidFill>
                  <a:schemeClr val="tx2">
                    <a:lumMod val="20000"/>
                    <a:lumOff val="80000"/>
                  </a:schemeClr>
                </a:solidFill>
                <a:effectLst/>
                <a:latin typeface="Calibri" panose="020F0502020204030204" pitchFamily="34" charset="0"/>
                <a:ea typeface="Calibri" panose="020F0502020204030204" pitchFamily="34" charset="0"/>
              </a:rPr>
              <a:t>OpenCv</a:t>
            </a:r>
            <a:r>
              <a:rPr lang="en-IN" sz="1400" b="0" dirty="0">
                <a:solidFill>
                  <a:schemeClr val="tx2">
                    <a:lumMod val="20000"/>
                    <a:lumOff val="80000"/>
                  </a:schemeClr>
                </a:solidFill>
                <a:effectLst/>
                <a:latin typeface="Calibri" panose="020F0502020204030204" pitchFamily="34" charset="0"/>
                <a:ea typeface="Calibri" panose="020F0502020204030204" pitchFamily="34" charset="0"/>
              </a:rPr>
              <a:t> python. After executing this program we should open webcam and it will detect our iris</a:t>
            </a:r>
            <a:r>
              <a:rPr lang="en" dirty="0"/>
              <a:t> </a:t>
            </a:r>
            <a:r>
              <a:rPr lang="en" dirty="0">
                <a:solidFill>
                  <a:schemeClr val="accent3">
                    <a:lumMod val="90000"/>
                  </a:schemeClr>
                </a:solidFill>
              </a:rPr>
              <a:t>&gt;</a:t>
            </a:r>
            <a:r>
              <a:rPr lang="en-IN" sz="1400" b="0" dirty="0">
                <a:solidFill>
                  <a:schemeClr val="tx2">
                    <a:lumMod val="20000"/>
                    <a:lumOff val="80000"/>
                  </a:schemeClr>
                </a:solidFill>
                <a:effectLst/>
                <a:latin typeface="Calibri" panose="020F0502020204030204" pitchFamily="34" charset="0"/>
                <a:ea typeface="Calibri" panose="020F0502020204030204" pitchFamily="34" charset="0"/>
              </a:rPr>
              <a:t> </a:t>
            </a:r>
            <a:endParaRPr lang="en-IN" sz="1400" b="1" dirty="0">
              <a:solidFill>
                <a:schemeClr val="tx2">
                  <a:lumMod val="20000"/>
                  <a:lumOff val="80000"/>
                </a:schemeClr>
              </a:solidFill>
              <a:effectLst/>
              <a:latin typeface="Calibri" panose="020F0502020204030204" pitchFamily="34" charset="0"/>
              <a:ea typeface="Calibri" panose="020F0502020204030204" pitchFamily="34" charset="0"/>
            </a:endParaRPr>
          </a:p>
        </p:txBody>
      </p:sp>
      <p:sp>
        <p:nvSpPr>
          <p:cNvPr id="50" name="Google Shape;660;p35">
            <a:extLst>
              <a:ext uri="{FF2B5EF4-FFF2-40B4-BE49-F238E27FC236}">
                <a16:creationId xmlns:a16="http://schemas.microsoft.com/office/drawing/2014/main" id="{C8DE10F8-4BEF-4B95-994B-D48D4869C4EC}"/>
              </a:ext>
            </a:extLst>
          </p:cNvPr>
          <p:cNvSpPr txBox="1">
            <a:spLocks/>
          </p:cNvSpPr>
          <p:nvPr/>
        </p:nvSpPr>
        <p:spPr>
          <a:xfrm>
            <a:off x="1143250" y="582700"/>
            <a:ext cx="36343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 dirty="0">
                <a:solidFill>
                  <a:schemeClr val="accent3"/>
                </a:solidFill>
              </a:rPr>
              <a:t>{</a:t>
            </a:r>
            <a:endParaRPr lang="en" dirty="0">
              <a:solidFill>
                <a:schemeClr val="accent6"/>
              </a:solidFill>
            </a:endParaRPr>
          </a:p>
        </p:txBody>
      </p:sp>
      <p:grpSp>
        <p:nvGrpSpPr>
          <p:cNvPr id="51" name="Google Shape;667;p35">
            <a:extLst>
              <a:ext uri="{FF2B5EF4-FFF2-40B4-BE49-F238E27FC236}">
                <a16:creationId xmlns:a16="http://schemas.microsoft.com/office/drawing/2014/main" id="{23ACB4C7-F7BA-483D-9837-0EA00EFC3840}"/>
              </a:ext>
            </a:extLst>
          </p:cNvPr>
          <p:cNvGrpSpPr/>
          <p:nvPr/>
        </p:nvGrpSpPr>
        <p:grpSpPr>
          <a:xfrm>
            <a:off x="1084825" y="1153725"/>
            <a:ext cx="506100" cy="3416300"/>
            <a:chOff x="1084825" y="1153725"/>
            <a:chExt cx="506100" cy="3416300"/>
          </a:xfrm>
        </p:grpSpPr>
        <p:sp>
          <p:nvSpPr>
            <p:cNvPr id="52" name="Google Shape;668;p35">
              <a:extLst>
                <a:ext uri="{FF2B5EF4-FFF2-40B4-BE49-F238E27FC236}">
                  <a16:creationId xmlns:a16="http://schemas.microsoft.com/office/drawing/2014/main" id="{A297A044-FE93-4D15-BDFA-FB36224DDB4C}"/>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3" name="Google Shape;669;p35">
              <a:extLst>
                <a:ext uri="{FF2B5EF4-FFF2-40B4-BE49-F238E27FC236}">
                  <a16:creationId xmlns:a16="http://schemas.microsoft.com/office/drawing/2014/main" id="{2FA088C7-DD01-4FB5-BE50-CA988ACE3FA4}"/>
                </a:ext>
              </a:extLst>
            </p:cNvPr>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3" name="Google Shape;503;p30"/>
          <p:cNvSpPr txBox="1"/>
          <p:nvPr/>
        </p:nvSpPr>
        <p:spPr>
          <a:xfrm>
            <a:off x="911638" y="391172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grpSp>
        <p:nvGrpSpPr>
          <p:cNvPr id="16" name="Group 15">
            <a:extLst>
              <a:ext uri="{FF2B5EF4-FFF2-40B4-BE49-F238E27FC236}">
                <a16:creationId xmlns:a16="http://schemas.microsoft.com/office/drawing/2014/main" id="{08C24775-E7D9-44B3-967C-34562221BE03}"/>
              </a:ext>
            </a:extLst>
          </p:cNvPr>
          <p:cNvGrpSpPr/>
          <p:nvPr/>
        </p:nvGrpSpPr>
        <p:grpSpPr>
          <a:xfrm>
            <a:off x="1499610" y="1367884"/>
            <a:ext cx="6132830" cy="1286510"/>
            <a:chOff x="0" y="0"/>
            <a:chExt cx="6132831" cy="1286764"/>
          </a:xfrm>
        </p:grpSpPr>
        <p:sp>
          <p:nvSpPr>
            <p:cNvPr id="17" name="Rectangle 16">
              <a:extLst>
                <a:ext uri="{FF2B5EF4-FFF2-40B4-BE49-F238E27FC236}">
                  <a16:creationId xmlns:a16="http://schemas.microsoft.com/office/drawing/2014/main" id="{9E1E4A2C-FE7D-4AF1-9B7A-868189C34319}"/>
                </a:ext>
              </a:extLst>
            </p:cNvPr>
            <p:cNvSpPr/>
            <p:nvPr/>
          </p:nvSpPr>
          <p:spPr>
            <a:xfrm>
              <a:off x="305" y="0"/>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15499895-4864-4B40-A9FC-8AFB337E6BCD}"/>
                </a:ext>
              </a:extLst>
            </p:cNvPr>
            <p:cNvSpPr/>
            <p:nvPr/>
          </p:nvSpPr>
          <p:spPr>
            <a:xfrm>
              <a:off x="305" y="286512"/>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36709E22-9E35-4DD4-8645-5E4936026833}"/>
                </a:ext>
              </a:extLst>
            </p:cNvPr>
            <p:cNvSpPr/>
            <p:nvPr/>
          </p:nvSpPr>
          <p:spPr>
            <a:xfrm>
              <a:off x="305" y="571500"/>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FA87B34F-BBA5-47AE-B5F6-2C6C280EE47F}"/>
                </a:ext>
              </a:extLst>
            </p:cNvPr>
            <p:cNvSpPr/>
            <p:nvPr/>
          </p:nvSpPr>
          <p:spPr>
            <a:xfrm>
              <a:off x="305" y="858012"/>
              <a:ext cx="42144" cy="189936"/>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C189D4CF-B56F-4B90-995D-87EA73FA2FF3}"/>
                </a:ext>
              </a:extLst>
            </p:cNvPr>
            <p:cNvSpPr/>
            <p:nvPr/>
          </p:nvSpPr>
          <p:spPr>
            <a:xfrm>
              <a:off x="305" y="1143000"/>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pic>
          <p:nvPicPr>
            <p:cNvPr id="22" name="Picture 21">
              <a:extLst>
                <a:ext uri="{FF2B5EF4-FFF2-40B4-BE49-F238E27FC236}">
                  <a16:creationId xmlns:a16="http://schemas.microsoft.com/office/drawing/2014/main" id="{F260BBF8-2810-4CD7-A4AE-C511D5D2A836}"/>
                </a:ext>
              </a:extLst>
            </p:cNvPr>
            <p:cNvPicPr/>
            <p:nvPr/>
          </p:nvPicPr>
          <p:blipFill>
            <a:blip r:embed="rId3"/>
            <a:stretch>
              <a:fillRect/>
            </a:stretch>
          </p:blipFill>
          <p:spPr>
            <a:xfrm>
              <a:off x="0" y="21869"/>
              <a:ext cx="6132831" cy="1264895"/>
            </a:xfrm>
            <a:prstGeom prst="rect">
              <a:avLst/>
            </a:prstGeom>
          </p:spPr>
        </p:pic>
      </p:grpSp>
      <p:pic>
        <p:nvPicPr>
          <p:cNvPr id="2049" name="Picture 44">
            <a:extLst>
              <a:ext uri="{FF2B5EF4-FFF2-40B4-BE49-F238E27FC236}">
                <a16:creationId xmlns:a16="http://schemas.microsoft.com/office/drawing/2014/main" id="{522CC88D-6B54-44CC-8599-7D4BAB995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775" y="3013829"/>
            <a:ext cx="2476500"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a:extLst>
              <a:ext uri="{FF2B5EF4-FFF2-40B4-BE49-F238E27FC236}">
                <a16:creationId xmlns:a16="http://schemas.microsoft.com/office/drawing/2014/main" id="{245617C1-ADA7-428F-AF87-02E176AA1001}"/>
              </a:ext>
            </a:extLst>
          </p:cNvPr>
          <p:cNvSpPr>
            <a:spLocks noChangeArrowheads="1"/>
          </p:cNvSpPr>
          <p:nvPr/>
        </p:nvSpPr>
        <p:spPr bwMode="auto">
          <a:xfrm>
            <a:off x="1668490" y="794736"/>
            <a:ext cx="598376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2">
                    <a:lumMod val="20000"/>
                    <a:lumOff val="80000"/>
                  </a:schemeClr>
                </a:solidFill>
                <a:effectLst/>
                <a:latin typeface="Arial" panose="020B0604020202020204" pitchFamily="34" charset="0"/>
                <a:ea typeface="Calibri" panose="020F0502020204030204" pitchFamily="34" charset="0"/>
              </a:rPr>
              <a:t>So, let's get started. We will start by install and importing the necessary libraries</a:t>
            </a:r>
            <a:r>
              <a:rPr kumimoji="0" lang="en-US" altLang="en-US" sz="11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5">
            <a:extLst>
              <a:ext uri="{FF2B5EF4-FFF2-40B4-BE49-F238E27FC236}">
                <a16:creationId xmlns:a16="http://schemas.microsoft.com/office/drawing/2014/main" id="{239172B0-8750-4CEB-81AB-A27096972B52}"/>
              </a:ext>
            </a:extLst>
          </p:cNvPr>
          <p:cNvSpPr>
            <a:spLocks noChangeArrowheads="1"/>
          </p:cNvSpPr>
          <p:nvPr/>
        </p:nvSpPr>
        <p:spPr bwMode="auto">
          <a:xfrm>
            <a:off x="0" y="150245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Left Brace 10">
            <a:extLst>
              <a:ext uri="{FF2B5EF4-FFF2-40B4-BE49-F238E27FC236}">
                <a16:creationId xmlns:a16="http://schemas.microsoft.com/office/drawing/2014/main" id="{2E4B4204-C1AA-4515-9598-1A1C8A00141A}"/>
              </a:ext>
            </a:extLst>
          </p:cNvPr>
          <p:cNvSpPr/>
          <p:nvPr/>
        </p:nvSpPr>
        <p:spPr>
          <a:xfrm>
            <a:off x="1061731" y="794736"/>
            <a:ext cx="311448" cy="595013"/>
          </a:xfrm>
          <a:prstGeom prst="leftBrace">
            <a:avLst>
              <a:gd name="adj1" fmla="val 8333"/>
              <a:gd name="adj2" fmla="val 51746"/>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506822" y="1061225"/>
            <a:ext cx="5137500" cy="1205886"/>
          </a:xfrm>
          <a:prstGeom prst="rect">
            <a:avLst/>
          </a:prstGeom>
        </p:spPr>
        <p:txBody>
          <a:bodyPr spcFirstLastPara="1" wrap="square" lIns="91425" tIns="91425" rIns="91425" bIns="91425" anchor="ctr" anchorCtr="0">
            <a:noAutofit/>
          </a:bodyPr>
          <a:lstStyle/>
          <a:p>
            <a:pPr marL="0" indent="0"/>
            <a:r>
              <a:rPr lang="en" dirty="0"/>
              <a:t>&lt; </a:t>
            </a:r>
            <a:r>
              <a:rPr lang="en-IN" b="0" u="none" strike="noStrike" dirty="0">
                <a:solidFill>
                  <a:schemeClr val="tx2">
                    <a:lumMod val="20000"/>
                    <a:lumOff val="80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OpenCV is a Python open-source library (import as cv2), which is used for computer vision in Artificial intelligence, Machine Learning, face recognition, etc. ... Computer vision allows the computer to perform the same kind of tasks as humans with the same efficiency. In simple terms people use opencv for webcam related projects</a:t>
            </a:r>
            <a:r>
              <a:rPr lang="en-IN" sz="1800" b="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 dirty="0"/>
              <a:t>&gt;</a:t>
            </a:r>
            <a:endParaRPr dirty="0"/>
          </a:p>
        </p:txBody>
      </p:sp>
      <p:sp>
        <p:nvSpPr>
          <p:cNvPr id="513" name="Google Shape;513;p31"/>
          <p:cNvSpPr txBox="1">
            <a:spLocks noGrp="1"/>
          </p:cNvSpPr>
          <p:nvPr>
            <p:ph type="subTitle" idx="1"/>
          </p:nvPr>
        </p:nvSpPr>
        <p:spPr>
          <a:xfrm>
            <a:off x="2240150" y="2612625"/>
            <a:ext cx="5137500" cy="13152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IN" dirty="0">
                <a:solidFill>
                  <a:schemeClr val="tx2">
                    <a:lumMod val="20000"/>
                    <a:lumOff val="80000"/>
                  </a:schemeClr>
                </a:solidFill>
                <a:effectLst/>
                <a:latin typeface="Calibri" panose="020F0502020204030204" pitchFamily="34" charset="0"/>
                <a:ea typeface="Calibri" panose="020F0502020204030204" pitchFamily="34" charset="0"/>
              </a:rPr>
              <a:t>NumPy is a Python library used for working with arrays. It also has functions for working in domain of linear algebra, </a:t>
            </a:r>
            <a:r>
              <a:rPr lang="en-IN" dirty="0" err="1">
                <a:solidFill>
                  <a:schemeClr val="tx2">
                    <a:lumMod val="20000"/>
                    <a:lumOff val="80000"/>
                  </a:schemeClr>
                </a:solidFill>
                <a:effectLst/>
                <a:latin typeface="Calibri" panose="020F0502020204030204" pitchFamily="34" charset="0"/>
                <a:ea typeface="Calibri" panose="020F0502020204030204" pitchFamily="34" charset="0"/>
              </a:rPr>
              <a:t>fourier</a:t>
            </a:r>
            <a:r>
              <a:rPr lang="en-IN" dirty="0">
                <a:solidFill>
                  <a:schemeClr val="tx2">
                    <a:lumMod val="20000"/>
                    <a:lumOff val="80000"/>
                  </a:schemeClr>
                </a:solidFill>
                <a:effectLst/>
                <a:latin typeface="Calibri" panose="020F0502020204030204" pitchFamily="34" charset="0"/>
                <a:ea typeface="Calibri" panose="020F0502020204030204" pitchFamily="34" charset="0"/>
              </a:rPr>
              <a:t> transform, and matrices. It is pre install library in all python IDE no need to install directly import it</a:t>
            </a:r>
            <a:r>
              <a:rPr lang="en" dirty="0"/>
              <a:t>&gt;</a:t>
            </a:r>
            <a:endParaRPr dirty="0"/>
          </a:p>
        </p:txBody>
      </p:sp>
      <p:sp>
        <p:nvSpPr>
          <p:cNvPr id="514" name="Google Shape;514;p31"/>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endParaRPr dirty="0">
              <a:solidFill>
                <a:schemeClr val="accent6"/>
              </a:solidFill>
            </a:endParaRPr>
          </a:p>
        </p:txBody>
      </p:sp>
      <p:sp>
        <p:nvSpPr>
          <p:cNvPr id="515" name="Google Shape;515;p31"/>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t> STEPS:</a:t>
            </a:r>
            <a:endParaRPr dirty="0"/>
          </a:p>
        </p:txBody>
      </p:sp>
      <p:grpSp>
        <p:nvGrpSpPr>
          <p:cNvPr id="516" name="Google Shape;516;p31"/>
          <p:cNvGrpSpPr/>
          <p:nvPr/>
        </p:nvGrpSpPr>
        <p:grpSpPr>
          <a:xfrm>
            <a:off x="1707884" y="1417701"/>
            <a:ext cx="320076" cy="320076"/>
            <a:chOff x="1562938" y="4248450"/>
            <a:chExt cx="475950" cy="475950"/>
          </a:xfrm>
        </p:grpSpPr>
        <p:sp>
          <p:nvSpPr>
            <p:cNvPr id="517" name="Google Shape;517;p31"/>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1"/>
          <p:cNvGrpSpPr/>
          <p:nvPr/>
        </p:nvGrpSpPr>
        <p:grpSpPr>
          <a:xfrm>
            <a:off x="1716183" y="3110343"/>
            <a:ext cx="320088" cy="260682"/>
            <a:chOff x="5899913" y="4248925"/>
            <a:chExt cx="639025" cy="524300"/>
          </a:xfrm>
        </p:grpSpPr>
        <p:sp>
          <p:nvSpPr>
            <p:cNvPr id="533" name="Google Shape;533;p31"/>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indent="0"/>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543" name="Google Shape;543;p31"/>
          <p:cNvSpPr txBox="1">
            <a:spLocks noGrp="1"/>
          </p:cNvSpPr>
          <p:nvPr>
            <p:ph type="subTitle" idx="2"/>
          </p:nvPr>
        </p:nvSpPr>
        <p:spPr>
          <a:xfrm>
            <a:off x="0" y="112350"/>
            <a:ext cx="4572000" cy="357300"/>
          </a:xfrm>
          <a:prstGeom prst="rect">
            <a:avLst/>
          </a:prstGeom>
        </p:spPr>
        <p:txBody>
          <a:bodyPr spcFirstLastPara="1" wrap="square" lIns="91425" tIns="91425" rIns="91425" bIns="91425" anchor="ctr" anchorCtr="0">
            <a:noAutofit/>
          </a:bodyPr>
          <a:lstStyle/>
          <a:p>
            <a:pPr marL="0" indent="0" algn="ct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grpSp>
        <p:nvGrpSpPr>
          <p:cNvPr id="545" name="Google Shape;545;p31"/>
          <p:cNvGrpSpPr/>
          <p:nvPr/>
        </p:nvGrpSpPr>
        <p:grpSpPr>
          <a:xfrm>
            <a:off x="1614876" y="1364434"/>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1"/>
          <p:cNvGrpSpPr/>
          <p:nvPr/>
        </p:nvGrpSpPr>
        <p:grpSpPr>
          <a:xfrm>
            <a:off x="1590925" y="2994902"/>
            <a:ext cx="506092" cy="426611"/>
            <a:chOff x="1665363" y="1706700"/>
            <a:chExt cx="578325" cy="487500"/>
          </a:xfrm>
        </p:grpSpPr>
        <p:sp>
          <p:nvSpPr>
            <p:cNvPr id="549"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t>CLASSIFIER; </a:t>
            </a:r>
            <a:endParaRPr dirty="0">
              <a:solidFill>
                <a:schemeClr val="accent6"/>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indent="0"/>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571" name="Google Shape;571;p32"/>
          <p:cNvSpPr txBox="1">
            <a:spLocks noGrp="1"/>
          </p:cNvSpPr>
          <p:nvPr>
            <p:ph type="subTitle" idx="1"/>
          </p:nvPr>
        </p:nvSpPr>
        <p:spPr>
          <a:xfrm>
            <a:off x="4566025" y="74525"/>
            <a:ext cx="4572000" cy="357300"/>
          </a:xfrm>
          <a:prstGeom prst="rect">
            <a:avLst/>
          </a:prstGeom>
        </p:spPr>
        <p:txBody>
          <a:bodyPr spcFirstLastPara="1" wrap="square" lIns="91425" tIns="91425" rIns="91425" bIns="91425" anchor="ctr" anchorCtr="0">
            <a:noAutofit/>
          </a:bodyPr>
          <a:lstStyle/>
          <a:p>
            <a:pPr marL="0" indent="0" algn="ct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grpSp>
        <p:nvGrpSpPr>
          <p:cNvPr id="15" name="Group 14">
            <a:extLst>
              <a:ext uri="{FF2B5EF4-FFF2-40B4-BE49-F238E27FC236}">
                <a16:creationId xmlns:a16="http://schemas.microsoft.com/office/drawing/2014/main" id="{F20684CB-E825-4C6A-ACDB-07307BB9F30E}"/>
              </a:ext>
            </a:extLst>
          </p:cNvPr>
          <p:cNvGrpSpPr/>
          <p:nvPr/>
        </p:nvGrpSpPr>
        <p:grpSpPr>
          <a:xfrm>
            <a:off x="1520189" y="1168950"/>
            <a:ext cx="6189863" cy="3039368"/>
            <a:chOff x="0" y="0"/>
            <a:chExt cx="6103620" cy="2423160"/>
          </a:xfrm>
        </p:grpSpPr>
        <p:sp>
          <p:nvSpPr>
            <p:cNvPr id="16" name="Rectangle 15">
              <a:extLst>
                <a:ext uri="{FF2B5EF4-FFF2-40B4-BE49-F238E27FC236}">
                  <a16:creationId xmlns:a16="http://schemas.microsoft.com/office/drawing/2014/main" id="{85EB7204-458C-43BF-9404-E18FBE7008F6}"/>
                </a:ext>
              </a:extLst>
            </p:cNvPr>
            <p:cNvSpPr/>
            <p:nvPr/>
          </p:nvSpPr>
          <p:spPr>
            <a:xfrm>
              <a:off x="305" y="18669"/>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C738020C-7E9A-419B-904F-B8568D385810}"/>
                </a:ext>
              </a:extLst>
            </p:cNvPr>
            <p:cNvSpPr/>
            <p:nvPr/>
          </p:nvSpPr>
          <p:spPr>
            <a:xfrm>
              <a:off x="305" y="303657"/>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pic>
          <p:nvPicPr>
            <p:cNvPr id="18" name="Picture 17">
              <a:extLst>
                <a:ext uri="{FF2B5EF4-FFF2-40B4-BE49-F238E27FC236}">
                  <a16:creationId xmlns:a16="http://schemas.microsoft.com/office/drawing/2014/main" id="{4FF8DC44-C758-40E6-9183-33F4FBB9D039}"/>
                </a:ext>
              </a:extLst>
            </p:cNvPr>
            <p:cNvPicPr/>
            <p:nvPr/>
          </p:nvPicPr>
          <p:blipFill>
            <a:blip r:embed="rId3"/>
            <a:stretch>
              <a:fillRect/>
            </a:stretch>
          </p:blipFill>
          <p:spPr>
            <a:xfrm>
              <a:off x="0" y="0"/>
              <a:ext cx="6103620" cy="242316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9" name="Google Shape;579;p33"/>
          <p:cNvSpPr txBox="1">
            <a:spLocks noGrp="1"/>
          </p:cNvSpPr>
          <p:nvPr>
            <p:ph type="title"/>
          </p:nvPr>
        </p:nvSpPr>
        <p:spPr>
          <a:xfrm>
            <a:off x="1123585" y="573475"/>
            <a:ext cx="428579"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627" name="Google Shape;627;p3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sp>
        <p:nvSpPr>
          <p:cNvPr id="57" name="TextBox 56">
            <a:extLst>
              <a:ext uri="{FF2B5EF4-FFF2-40B4-BE49-F238E27FC236}">
                <a16:creationId xmlns:a16="http://schemas.microsoft.com/office/drawing/2014/main" id="{4E3143F5-3B73-40DE-9123-1150F4E8112C}"/>
              </a:ext>
            </a:extLst>
          </p:cNvPr>
          <p:cNvSpPr txBox="1"/>
          <p:nvPr/>
        </p:nvSpPr>
        <p:spPr>
          <a:xfrm>
            <a:off x="1843973" y="1062851"/>
            <a:ext cx="6593443" cy="923330"/>
          </a:xfrm>
          <a:prstGeom prst="rect">
            <a:avLst/>
          </a:prstGeom>
          <a:noFill/>
        </p:spPr>
        <p:txBody>
          <a:bodyPr wrap="square">
            <a:spAutoFit/>
          </a:bodyPr>
          <a:lstStyle/>
          <a:p>
            <a:r>
              <a:rPr lang="en-US" dirty="0">
                <a:solidFill>
                  <a:schemeClr val="tx2">
                    <a:lumMod val="20000"/>
                    <a:lumOff val="80000"/>
                  </a:schemeClr>
                </a:solidFill>
              </a:rPr>
              <a:t>&lt; </a:t>
            </a:r>
            <a:r>
              <a:rPr lang="en-IN" sz="1800" b="1" dirty="0">
                <a:solidFill>
                  <a:schemeClr val="tx2">
                    <a:lumMod val="20000"/>
                    <a:lumOff val="80000"/>
                  </a:schemeClr>
                </a:solidFill>
                <a:effectLst/>
                <a:latin typeface="Calibri" panose="020F0502020204030204" pitchFamily="34" charset="0"/>
                <a:ea typeface="Calibri" panose="020F0502020204030204" pitchFamily="34" charset="0"/>
              </a:rPr>
              <a:t>In a while loop let us capture an image frame, flip it (in case your camera captures inverted images) and convert it into a </a:t>
            </a:r>
            <a:r>
              <a:rPr lang="en-IN" sz="1800" b="1" dirty="0" err="1">
                <a:solidFill>
                  <a:schemeClr val="tx2">
                    <a:lumMod val="20000"/>
                    <a:lumOff val="80000"/>
                  </a:schemeClr>
                </a:solidFill>
                <a:effectLst/>
                <a:latin typeface="Calibri" panose="020F0502020204030204" pitchFamily="34" charset="0"/>
                <a:ea typeface="Calibri" panose="020F0502020204030204" pitchFamily="34" charset="0"/>
              </a:rPr>
              <a:t>gray</a:t>
            </a:r>
            <a:r>
              <a:rPr lang="en-IN" sz="1800" b="1" dirty="0">
                <a:solidFill>
                  <a:schemeClr val="tx2">
                    <a:lumMod val="20000"/>
                    <a:lumOff val="80000"/>
                  </a:schemeClr>
                </a:solidFill>
                <a:effectLst/>
                <a:latin typeface="Calibri" panose="020F0502020204030204" pitchFamily="34" charset="0"/>
                <a:ea typeface="Calibri" panose="020F0502020204030204" pitchFamily="34" charset="0"/>
              </a:rPr>
              <a:t> scale image </a:t>
            </a:r>
            <a:r>
              <a:rPr lang="en-US" dirty="0">
                <a:solidFill>
                  <a:schemeClr val="tx2">
                    <a:lumMod val="20000"/>
                    <a:lumOff val="80000"/>
                  </a:schemeClr>
                </a:solidFill>
              </a:rPr>
              <a:t>&gt;</a:t>
            </a:r>
          </a:p>
        </p:txBody>
      </p:sp>
      <p:grpSp>
        <p:nvGrpSpPr>
          <p:cNvPr id="58" name="Group 57">
            <a:extLst>
              <a:ext uri="{FF2B5EF4-FFF2-40B4-BE49-F238E27FC236}">
                <a16:creationId xmlns:a16="http://schemas.microsoft.com/office/drawing/2014/main" id="{A8370048-0DC2-49FB-AB1B-D11A1303220D}"/>
              </a:ext>
            </a:extLst>
          </p:cNvPr>
          <p:cNvGrpSpPr/>
          <p:nvPr/>
        </p:nvGrpSpPr>
        <p:grpSpPr>
          <a:xfrm>
            <a:off x="1421821" y="1986181"/>
            <a:ext cx="7015593" cy="1692201"/>
            <a:chOff x="0" y="0"/>
            <a:chExt cx="6288406" cy="811480"/>
          </a:xfrm>
        </p:grpSpPr>
        <p:sp>
          <p:nvSpPr>
            <p:cNvPr id="59" name="Rectangle 58">
              <a:extLst>
                <a:ext uri="{FF2B5EF4-FFF2-40B4-BE49-F238E27FC236}">
                  <a16:creationId xmlns:a16="http://schemas.microsoft.com/office/drawing/2014/main" id="{77B6DDF9-389B-4384-BD7C-551583F2179E}"/>
                </a:ext>
              </a:extLst>
            </p:cNvPr>
            <p:cNvSpPr/>
            <p:nvPr/>
          </p:nvSpPr>
          <p:spPr>
            <a:xfrm>
              <a:off x="305" y="0"/>
              <a:ext cx="45808" cy="206453"/>
            </a:xfrm>
            <a:prstGeom prst="rect">
              <a:avLst/>
            </a:prstGeom>
            <a:ln>
              <a:noFill/>
            </a:ln>
          </p:spPr>
          <p:txBody>
            <a:bodyPr vert="horz" lIns="0" tIns="0" rIns="0" bIns="0" rtlCol="0">
              <a:noAutofit/>
            </a:bodyPr>
            <a:lstStyle/>
            <a:p>
              <a:pPr marL="6350" indent="-6350">
                <a:lnSpc>
                  <a:spcPct val="107000"/>
                </a:lnSpc>
                <a:spcAft>
                  <a:spcPts val="800"/>
                </a:spcAft>
              </a:pPr>
              <a:r>
                <a:rPr lang="en-IN" sz="12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60" name="Rectangle 59">
              <a:extLst>
                <a:ext uri="{FF2B5EF4-FFF2-40B4-BE49-F238E27FC236}">
                  <a16:creationId xmlns:a16="http://schemas.microsoft.com/office/drawing/2014/main" id="{3FF3EEEE-ABA5-4ECF-9785-4872F72AD94F}"/>
                </a:ext>
              </a:extLst>
            </p:cNvPr>
            <p:cNvSpPr/>
            <p:nvPr/>
          </p:nvSpPr>
          <p:spPr>
            <a:xfrm>
              <a:off x="305" y="303276"/>
              <a:ext cx="45808" cy="206453"/>
            </a:xfrm>
            <a:prstGeom prst="rect">
              <a:avLst/>
            </a:prstGeom>
            <a:ln>
              <a:noFill/>
            </a:ln>
          </p:spPr>
          <p:txBody>
            <a:bodyPr vert="horz" lIns="0" tIns="0" rIns="0" bIns="0" rtlCol="0">
              <a:noAutofit/>
            </a:bodyPr>
            <a:lstStyle/>
            <a:p>
              <a:pPr marL="6350" indent="-6350">
                <a:lnSpc>
                  <a:spcPct val="107000"/>
                </a:lnSpc>
                <a:spcAft>
                  <a:spcPts val="800"/>
                </a:spcAft>
              </a:pPr>
              <a:r>
                <a:rPr lang="en-IN" sz="12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sp>
          <p:nvSpPr>
            <p:cNvPr id="61" name="Rectangle 60">
              <a:extLst>
                <a:ext uri="{FF2B5EF4-FFF2-40B4-BE49-F238E27FC236}">
                  <a16:creationId xmlns:a16="http://schemas.microsoft.com/office/drawing/2014/main" id="{30D18ED7-1503-4702-BD06-DE6EC9FBE75E}"/>
                </a:ext>
              </a:extLst>
            </p:cNvPr>
            <p:cNvSpPr/>
            <p:nvPr/>
          </p:nvSpPr>
          <p:spPr>
            <a:xfrm>
              <a:off x="305" y="605027"/>
              <a:ext cx="45808" cy="206453"/>
            </a:xfrm>
            <a:prstGeom prst="rect">
              <a:avLst/>
            </a:prstGeom>
            <a:ln>
              <a:noFill/>
            </a:ln>
          </p:spPr>
          <p:txBody>
            <a:bodyPr vert="horz" lIns="0" tIns="0" rIns="0" bIns="0" rtlCol="0">
              <a:noAutofit/>
            </a:bodyPr>
            <a:lstStyle/>
            <a:p>
              <a:pPr marL="6350" indent="-6350">
                <a:lnSpc>
                  <a:spcPct val="107000"/>
                </a:lnSpc>
                <a:spcAft>
                  <a:spcPts val="800"/>
                </a:spcAft>
              </a:pPr>
              <a:r>
                <a:rPr lang="en-IN" sz="1200" b="0">
                  <a:solidFill>
                    <a:srgbClr val="000000"/>
                  </a:solidFill>
                  <a:effectLst/>
                  <a:latin typeface="Calibri" panose="020F0502020204030204" pitchFamily="34" charset="0"/>
                  <a:ea typeface="Calibri" panose="020F0502020204030204" pitchFamily="34" charset="0"/>
                </a:rPr>
                <a:t> </a:t>
              </a:r>
              <a:endParaRPr lang="en-IN" sz="1200" b="1">
                <a:solidFill>
                  <a:srgbClr val="000000"/>
                </a:solidFill>
                <a:effectLst/>
                <a:latin typeface="Calibri" panose="020F0502020204030204" pitchFamily="34" charset="0"/>
                <a:ea typeface="Calibri" panose="020F0502020204030204" pitchFamily="34" charset="0"/>
              </a:endParaRPr>
            </a:p>
          </p:txBody>
        </p:sp>
        <p:pic>
          <p:nvPicPr>
            <p:cNvPr id="62" name="Picture 61">
              <a:extLst>
                <a:ext uri="{FF2B5EF4-FFF2-40B4-BE49-F238E27FC236}">
                  <a16:creationId xmlns:a16="http://schemas.microsoft.com/office/drawing/2014/main" id="{A133F32F-CCB5-4703-AD9F-8A21C5FB15F7}"/>
                </a:ext>
              </a:extLst>
            </p:cNvPr>
            <p:cNvPicPr/>
            <p:nvPr/>
          </p:nvPicPr>
          <p:blipFill>
            <a:blip r:embed="rId3"/>
            <a:stretch>
              <a:fillRect/>
            </a:stretch>
          </p:blipFill>
          <p:spPr>
            <a:xfrm>
              <a:off x="0" y="14491"/>
              <a:ext cx="6288406" cy="708647"/>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 </a:t>
            </a:r>
            <a:r>
              <a:rPr lang="en" dirty="0">
                <a:solidFill>
                  <a:schemeClr val="accent2"/>
                </a:solidFill>
              </a:rPr>
              <a:t>GREY SCALE IMAGE </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Picture 22">
            <a:extLst>
              <a:ext uri="{FF2B5EF4-FFF2-40B4-BE49-F238E27FC236}">
                <a16:creationId xmlns:a16="http://schemas.microsoft.com/office/drawing/2014/main" id="{8EE14027-0E41-4286-8032-89EA054D467D}"/>
              </a:ext>
            </a:extLst>
          </p:cNvPr>
          <p:cNvPicPr/>
          <p:nvPr/>
        </p:nvPicPr>
        <p:blipFill>
          <a:blip r:embed="rId3"/>
          <a:stretch>
            <a:fillRect/>
          </a:stretch>
        </p:blipFill>
        <p:spPr>
          <a:xfrm>
            <a:off x="1246245" y="1299262"/>
            <a:ext cx="3429664" cy="2239601"/>
          </a:xfrm>
          <a:prstGeom prst="rect">
            <a:avLst/>
          </a:prstGeom>
        </p:spPr>
      </p:pic>
      <p:pic>
        <p:nvPicPr>
          <p:cNvPr id="24" name="Picture 23">
            <a:extLst>
              <a:ext uri="{FF2B5EF4-FFF2-40B4-BE49-F238E27FC236}">
                <a16:creationId xmlns:a16="http://schemas.microsoft.com/office/drawing/2014/main" id="{266E557F-1E7F-48B0-A55F-F74C55141E89}"/>
              </a:ext>
            </a:extLst>
          </p:cNvPr>
          <p:cNvPicPr/>
          <p:nvPr/>
        </p:nvPicPr>
        <p:blipFill>
          <a:blip r:embed="rId4"/>
          <a:stretch>
            <a:fillRect/>
          </a:stretch>
        </p:blipFill>
        <p:spPr>
          <a:xfrm>
            <a:off x="4986994" y="1392382"/>
            <a:ext cx="3263387" cy="21464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36343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indent="0"/>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sp>
        <p:nvSpPr>
          <p:cNvPr id="63" name="TextBox 62">
            <a:extLst>
              <a:ext uri="{FF2B5EF4-FFF2-40B4-BE49-F238E27FC236}">
                <a16:creationId xmlns:a16="http://schemas.microsoft.com/office/drawing/2014/main" id="{D0DA4F01-1426-4F88-9FC5-714C57EBD4B2}"/>
              </a:ext>
            </a:extLst>
          </p:cNvPr>
          <p:cNvSpPr txBox="1"/>
          <p:nvPr/>
        </p:nvSpPr>
        <p:spPr>
          <a:xfrm>
            <a:off x="1722443" y="1257775"/>
            <a:ext cx="6711407" cy="1323439"/>
          </a:xfrm>
          <a:prstGeom prst="rect">
            <a:avLst/>
          </a:prstGeom>
          <a:noFill/>
        </p:spPr>
        <p:txBody>
          <a:bodyPr wrap="square">
            <a:spAutoFit/>
          </a:bodyPr>
          <a:lstStyle/>
          <a:p>
            <a:pPr marL="0" indent="0"/>
            <a:r>
              <a:rPr lang="en-US" dirty="0">
                <a:solidFill>
                  <a:schemeClr val="accent6">
                    <a:lumMod val="75000"/>
                  </a:schemeClr>
                </a:solidFill>
              </a:rPr>
              <a:t>&lt;</a:t>
            </a:r>
            <a:r>
              <a:rPr lang="en-US" dirty="0"/>
              <a:t> </a:t>
            </a:r>
            <a:r>
              <a:rPr lang="en-IN" sz="1600" b="1" dirty="0" err="1">
                <a:solidFill>
                  <a:schemeClr val="tx2">
                    <a:lumMod val="20000"/>
                    <a:lumOff val="80000"/>
                  </a:schemeClr>
                </a:solidFill>
                <a:effectLst/>
                <a:latin typeface="Calibri" panose="020F0502020204030204" pitchFamily="34" charset="0"/>
                <a:ea typeface="Calibri" panose="020F0502020204030204" pitchFamily="34" charset="0"/>
              </a:rPr>
              <a:t>detectMultiScale</a:t>
            </a:r>
            <a:r>
              <a:rPr lang="en-IN" sz="1600" b="1" dirty="0">
                <a:solidFill>
                  <a:schemeClr val="tx2">
                    <a:lumMod val="20000"/>
                    <a:lumOff val="80000"/>
                  </a:schemeClr>
                </a:solidFill>
                <a:effectLst/>
                <a:latin typeface="Calibri" panose="020F0502020204030204" pitchFamily="34" charset="0"/>
                <a:ea typeface="Calibri" panose="020F0502020204030204" pitchFamily="34" charset="0"/>
              </a:rPr>
              <a:t>() requires three arguments. The first is the source image, the second is the scale factor which specifies how much the image size is reduced at each image scale and the third is the minimum </a:t>
            </a:r>
            <a:r>
              <a:rPr lang="en-IN" sz="1600" b="1" dirty="0" err="1">
                <a:solidFill>
                  <a:schemeClr val="tx2">
                    <a:lumMod val="20000"/>
                    <a:lumOff val="80000"/>
                  </a:schemeClr>
                </a:solidFill>
                <a:effectLst/>
                <a:latin typeface="Calibri" panose="020F0502020204030204" pitchFamily="34" charset="0"/>
                <a:ea typeface="Calibri" panose="020F0502020204030204" pitchFamily="34" charset="0"/>
              </a:rPr>
              <a:t>neighbors</a:t>
            </a:r>
            <a:r>
              <a:rPr lang="en-IN" sz="1600" b="1" dirty="0">
                <a:solidFill>
                  <a:schemeClr val="tx2">
                    <a:lumMod val="20000"/>
                    <a:lumOff val="80000"/>
                  </a:schemeClr>
                </a:solidFill>
                <a:effectLst/>
                <a:latin typeface="Calibri" panose="020F0502020204030204" pitchFamily="34" charset="0"/>
                <a:ea typeface="Calibri" panose="020F0502020204030204" pitchFamily="34" charset="0"/>
              </a:rPr>
              <a:t> which specify how many </a:t>
            </a:r>
            <a:r>
              <a:rPr lang="en-IN" sz="1600" b="1" dirty="0" err="1">
                <a:solidFill>
                  <a:schemeClr val="tx2">
                    <a:lumMod val="20000"/>
                    <a:lumOff val="80000"/>
                  </a:schemeClr>
                </a:solidFill>
                <a:effectLst/>
                <a:latin typeface="Calibri" panose="020F0502020204030204" pitchFamily="34" charset="0"/>
                <a:ea typeface="Calibri" panose="020F0502020204030204" pitchFamily="34" charset="0"/>
              </a:rPr>
              <a:t>neighbors</a:t>
            </a:r>
            <a:r>
              <a:rPr lang="en-IN" sz="1600" b="1" dirty="0">
                <a:solidFill>
                  <a:schemeClr val="tx2">
                    <a:lumMod val="20000"/>
                    <a:lumOff val="80000"/>
                  </a:schemeClr>
                </a:solidFill>
                <a:effectLst/>
                <a:latin typeface="Calibri" panose="020F0502020204030204" pitchFamily="34" charset="0"/>
                <a:ea typeface="Calibri" panose="020F0502020204030204" pitchFamily="34" charset="0"/>
              </a:rPr>
              <a:t> each candidate rectangle should have to retain it</a:t>
            </a:r>
            <a:r>
              <a:rPr lang="en-US" dirty="0">
                <a:solidFill>
                  <a:schemeClr val="accent6">
                    <a:lumMod val="75000"/>
                  </a:schemeClr>
                </a:solidFill>
              </a:rPr>
              <a:t>&gt;</a:t>
            </a:r>
          </a:p>
        </p:txBody>
      </p:sp>
      <p:sp>
        <p:nvSpPr>
          <p:cNvPr id="65" name="TextBox 64">
            <a:extLst>
              <a:ext uri="{FF2B5EF4-FFF2-40B4-BE49-F238E27FC236}">
                <a16:creationId xmlns:a16="http://schemas.microsoft.com/office/drawing/2014/main" id="{916B46B0-D880-40BE-B4E1-C11EE07C38A5}"/>
              </a:ext>
            </a:extLst>
          </p:cNvPr>
          <p:cNvSpPr txBox="1"/>
          <p:nvPr/>
        </p:nvSpPr>
        <p:spPr>
          <a:xfrm>
            <a:off x="1722443" y="2821912"/>
            <a:ext cx="6387811" cy="830997"/>
          </a:xfrm>
          <a:prstGeom prst="rect">
            <a:avLst/>
          </a:prstGeom>
          <a:noFill/>
        </p:spPr>
        <p:txBody>
          <a:bodyPr wrap="square">
            <a:spAutoFit/>
          </a:bodyPr>
          <a:lstStyle/>
          <a:p>
            <a:r>
              <a:rPr lang="en-US" dirty="0">
                <a:solidFill>
                  <a:schemeClr val="accent6">
                    <a:lumMod val="75000"/>
                  </a:schemeClr>
                </a:solidFill>
              </a:rPr>
              <a:t>&lt;</a:t>
            </a:r>
            <a:r>
              <a:rPr lang="en-US" dirty="0"/>
              <a:t> </a:t>
            </a:r>
            <a:r>
              <a:rPr lang="en-IN" sz="1600" b="1" dirty="0">
                <a:solidFill>
                  <a:schemeClr val="accent6"/>
                </a:solidFill>
                <a:effectLst/>
                <a:latin typeface="Calibri" panose="020F0502020204030204" pitchFamily="34" charset="0"/>
                <a:ea typeface="Calibri" panose="020F0502020204030204" pitchFamily="34" charset="0"/>
              </a:rPr>
              <a:t>This method returns the coordinates of the rectangle detecting a face. If you draw a bounding box using the coordinates, the output will be something as shown below</a:t>
            </a:r>
            <a:r>
              <a:rPr lang="en-US" dirty="0">
                <a:solidFill>
                  <a:schemeClr val="accent6">
                    <a:lumMod val="75000"/>
                  </a:schemeClr>
                </a:solidFill>
              </a:rPr>
              <a: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indent="0"/>
            <a:r>
              <a:rPr lang="en-IN" sz="1400" dirty="0">
                <a:solidFill>
                  <a:schemeClr val="accent3"/>
                </a:solidFill>
              </a:rPr>
              <a:t>Iris recognition using opencv in python</a:t>
            </a:r>
          </a:p>
          <a:p>
            <a:pPr marL="0" lvl="0" indent="0" algn="l" rtl="0">
              <a:spcBef>
                <a:spcPts val="0"/>
              </a:spcBef>
              <a:spcAft>
                <a:spcPts val="0"/>
              </a:spcAft>
              <a:buNone/>
            </a:pPr>
            <a:endParaRPr sz="1400" dirty="0">
              <a:solidFill>
                <a:schemeClr val="accent3"/>
              </a:solidFill>
            </a:endParaRP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r>
              <a:rPr lang="en-IN" sz="1400" dirty="0">
                <a:solidFill>
                  <a:schemeClr val="accent3"/>
                </a:solidFill>
              </a:rPr>
              <a:t>group7.py</a:t>
            </a:r>
          </a:p>
          <a:p>
            <a:pPr marL="0" lvl="0" indent="0" algn="ctr" rtl="0">
              <a:spcBef>
                <a:spcPts val="0"/>
              </a:spcBef>
              <a:spcAft>
                <a:spcPts val="0"/>
              </a:spcAft>
              <a:buNone/>
            </a:pPr>
            <a:endParaRPr sz="1400" dirty="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r>
              <a:rPr lang="en-US" sz="1400" dirty="0">
                <a:solidFill>
                  <a:schemeClr val="accent3"/>
                </a:solidFill>
              </a:rPr>
              <a:t>Iris recognition.py</a:t>
            </a:r>
          </a:p>
          <a:p>
            <a:pPr marL="0" lvl="0" indent="0" algn="ctr" rtl="0">
              <a:spcBef>
                <a:spcPts val="0"/>
              </a:spcBef>
              <a:spcAft>
                <a:spcPts val="0"/>
              </a:spcAft>
              <a:buNone/>
            </a:pPr>
            <a:endParaRPr sz="1400" dirty="0">
              <a:solidFill>
                <a:schemeClr val="accent3"/>
              </a:solidFill>
            </a:endParaRPr>
          </a:p>
        </p:txBody>
      </p:sp>
      <p:pic>
        <p:nvPicPr>
          <p:cNvPr id="88" name="Picture 87">
            <a:extLst>
              <a:ext uri="{FF2B5EF4-FFF2-40B4-BE49-F238E27FC236}">
                <a16:creationId xmlns:a16="http://schemas.microsoft.com/office/drawing/2014/main" id="{7184AD42-FEFF-4EBB-9D3B-317204240402}"/>
              </a:ext>
            </a:extLst>
          </p:cNvPr>
          <p:cNvPicPr/>
          <p:nvPr/>
        </p:nvPicPr>
        <p:blipFill>
          <a:blip r:embed="rId3"/>
          <a:stretch>
            <a:fillRect/>
          </a:stretch>
        </p:blipFill>
        <p:spPr>
          <a:xfrm>
            <a:off x="1805651" y="654506"/>
            <a:ext cx="5678170" cy="281940"/>
          </a:xfrm>
          <a:prstGeom prst="rect">
            <a:avLst/>
          </a:prstGeom>
        </p:spPr>
      </p:pic>
      <p:pic>
        <p:nvPicPr>
          <p:cNvPr id="93" name="Picture 92">
            <a:extLst>
              <a:ext uri="{FF2B5EF4-FFF2-40B4-BE49-F238E27FC236}">
                <a16:creationId xmlns:a16="http://schemas.microsoft.com/office/drawing/2014/main" id="{B476B948-1C17-41B6-8065-561505BC62AE}"/>
              </a:ext>
            </a:extLst>
          </p:cNvPr>
          <p:cNvPicPr/>
          <p:nvPr/>
        </p:nvPicPr>
        <p:blipFill>
          <a:blip r:embed="rId4"/>
          <a:stretch>
            <a:fillRect/>
          </a:stretch>
        </p:blipFill>
        <p:spPr>
          <a:xfrm>
            <a:off x="1805649" y="3731696"/>
            <a:ext cx="5461000" cy="811807"/>
          </a:xfrm>
          <a:prstGeom prst="rect">
            <a:avLst/>
          </a:prstGeom>
        </p:spPr>
      </p:pic>
      <p:sp>
        <p:nvSpPr>
          <p:cNvPr id="96" name="Google Shape;660;p35">
            <a:extLst>
              <a:ext uri="{FF2B5EF4-FFF2-40B4-BE49-F238E27FC236}">
                <a16:creationId xmlns:a16="http://schemas.microsoft.com/office/drawing/2014/main" id="{62884C12-34CA-4A93-944D-4697A835FD94}"/>
              </a:ext>
            </a:extLst>
          </p:cNvPr>
          <p:cNvSpPr txBox="1">
            <a:spLocks noGrp="1"/>
          </p:cNvSpPr>
          <p:nvPr>
            <p:ph type="title"/>
          </p:nvPr>
        </p:nvSpPr>
        <p:spPr>
          <a:xfrm>
            <a:off x="1143250" y="582700"/>
            <a:ext cx="36343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a:t>
            </a:r>
            <a:endParaRPr dirty="0">
              <a:solidFill>
                <a:schemeClr val="accent6"/>
              </a:solidFill>
            </a:endParaRPr>
          </a:p>
        </p:txBody>
      </p:sp>
      <p:pic>
        <p:nvPicPr>
          <p:cNvPr id="12" name="Picture 11">
            <a:extLst>
              <a:ext uri="{FF2B5EF4-FFF2-40B4-BE49-F238E27FC236}">
                <a16:creationId xmlns:a16="http://schemas.microsoft.com/office/drawing/2014/main" id="{A39905FC-461C-4E9B-83C8-D188824E3E9F}"/>
              </a:ext>
            </a:extLst>
          </p:cNvPr>
          <p:cNvPicPr>
            <a:picLocks noChangeAspect="1"/>
          </p:cNvPicPr>
          <p:nvPr/>
        </p:nvPicPr>
        <p:blipFill>
          <a:blip r:embed="rId5"/>
          <a:stretch>
            <a:fillRect/>
          </a:stretch>
        </p:blipFill>
        <p:spPr>
          <a:xfrm>
            <a:off x="2223659" y="995905"/>
            <a:ext cx="4873332" cy="2584570"/>
          </a:xfrm>
          <a:prstGeom prst="rect">
            <a:avLst/>
          </a:prstGeom>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928</Words>
  <Application>Microsoft Office PowerPoint</Application>
  <PresentationFormat>On-screen Show (16:9)</PresentationFormat>
  <Paragraphs>134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Montserrat</vt:lpstr>
      <vt:lpstr>Arial</vt:lpstr>
      <vt:lpstr>Fira Code</vt:lpstr>
      <vt:lpstr>Programming Language Workshop for Beginners by Slidesgo</vt:lpstr>
      <vt:lpstr>IRIS‘RECOGNITION USING OPENCV’ </vt:lpstr>
      <vt:lpstr>INTRODUCTION:</vt:lpstr>
      <vt:lpstr>PowerPoint Presentation</vt:lpstr>
      <vt:lpstr>{ STEPS:</vt:lpstr>
      <vt:lpstr>{CLASSIFIER; </vt:lpstr>
      <vt:lpstr>{</vt:lpstr>
      <vt:lpstr>{ GREY SCALE IMAGE </vt:lpstr>
      <vt:lpstr>{</vt:lpstr>
      <vt:lpstr>{</vt:lpstr>
      <vt:lpstr>{</vt:lpstr>
      <vt:lpstr>{</vt:lpstr>
      <vt:lpstr>{</vt:lpstr>
      <vt:lpstr>{</vt:lpstr>
      <vt:lpstr>{</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‘DEDECTION’ {</dc:title>
  <dc:creator>merlyn rajan</dc:creator>
  <cp:lastModifiedBy>georgedavid.work@gmail.com</cp:lastModifiedBy>
  <cp:revision>6</cp:revision>
  <dcterms:modified xsi:type="dcterms:W3CDTF">2022-02-08T12:26:09Z</dcterms:modified>
</cp:coreProperties>
</file>