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99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56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94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1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73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38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3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9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7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0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1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0B9E5-0BAB-4603-9185-F76C82CC719B}" type="datetimeFigureOut">
              <a:rPr lang="ru-RU" smtClean="0"/>
              <a:t>15.04.2023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3653-43E5-4A93-B651-FE06230428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76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D47FC-71DC-5A4E-4BD7-4F8E6D21F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погоды</a:t>
            </a:r>
          </a:p>
        </p:txBody>
      </p:sp>
    </p:spTree>
    <p:extLst>
      <p:ext uri="{BB962C8B-B14F-4D97-AF65-F5344CB8AC3E}">
        <p14:creationId xmlns:p14="http://schemas.microsoft.com/office/powerpoint/2010/main" val="61751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8779E-ABDB-928C-C15D-CE9D1B4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740C5-674D-3687-88EF-5E96BAD0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является создание удобного веб-приложения для просмотра прогноза погоды.</a:t>
            </a:r>
          </a:p>
        </p:txBody>
      </p:sp>
    </p:spTree>
    <p:extLst>
      <p:ext uri="{BB962C8B-B14F-4D97-AF65-F5344CB8AC3E}">
        <p14:creationId xmlns:p14="http://schemas.microsoft.com/office/powerpoint/2010/main" val="299521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CDFB6-81C8-C120-A517-88786811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19FC1-6C94-68D5-4964-BE78DCF8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Планируется реализовать сайт на котором будут выведены данные о погоде в выбранной географической точке.</a:t>
            </a:r>
          </a:p>
          <a:p>
            <a:r>
              <a:rPr lang="ru-RU" dirty="0"/>
              <a:t>Данные для прогноза запланировано брать через API не из единственного места, а из нескольких источников, для более точной осведомленности пользователя. (Например </a:t>
            </a:r>
            <a:r>
              <a:rPr lang="ru-RU" dirty="0" err="1"/>
              <a:t>яндекс</a:t>
            </a:r>
            <a:r>
              <a:rPr lang="ru-RU" dirty="0"/>
              <a:t> погода и </a:t>
            </a:r>
            <a:r>
              <a:rPr lang="ru-RU" dirty="0" err="1"/>
              <a:t>гугл</a:t>
            </a:r>
            <a:r>
              <a:rPr lang="ru-RU" dirty="0"/>
              <a:t> погода)</a:t>
            </a:r>
          </a:p>
          <a:p>
            <a:r>
              <a:rPr lang="ru-RU" dirty="0"/>
              <a:t>На сайте планируется отображать такие параметры, как температура воздуха, влажность воздуха, направление ветра. Также планируется реализовать возможность регистрации новых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9269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94AA-DE7E-5808-1862-4819A9C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86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91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Ион</vt:lpstr>
      <vt:lpstr>Веб-приложение прогноз погоды</vt:lpstr>
      <vt:lpstr>Цель</vt:lpstr>
      <vt:lpstr>Краткое описание</vt:lpstr>
      <vt:lpstr>Демонстрация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прогноз погоды</dc:title>
  <dc:creator>Георгий Ахметшин</dc:creator>
  <cp:lastModifiedBy>Георгий Ахметшин</cp:lastModifiedBy>
  <cp:revision>1</cp:revision>
  <dcterms:created xsi:type="dcterms:W3CDTF">2023-04-14T22:06:39Z</dcterms:created>
  <dcterms:modified xsi:type="dcterms:W3CDTF">2023-04-14T22:11:57Z</dcterms:modified>
</cp:coreProperties>
</file>