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01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6538"/>
  </p:normalViewPr>
  <p:slideViewPr>
    <p:cSldViewPr snapToGrid="0" snapToObjects="1">
      <p:cViewPr varScale="1">
        <p:scale>
          <a:sx n="131" d="100"/>
          <a:sy n="131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7A5A-F185-A643-9FD9-E048DBD5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E82E5-3B50-2A49-91F5-093655DB6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A127A-F8CE-7C4E-BF04-49DC0C26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3AF2-139D-8246-9874-009044D5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92B4-47B8-9247-9EED-EA8AE052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3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0892-8E40-AF47-905E-903F590F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1A3A8-FE32-E24E-ACF0-F05ECB6F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2406-6297-0A46-A6E6-27FFFC03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0038-63DD-4945-ADB1-D8673E5C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E214-282F-1F43-88AD-DD3AC9CE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50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A505D-F564-8140-B349-C2C0AB2E4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07FF0-1595-DE4F-A5AA-EE9C7B9C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35C7-8F5B-DE45-9263-49EE60C8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616B-9BA5-1846-8F6C-4D1D33D9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BD9E-F2BC-D14F-BBD2-19AAF06B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57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FDD4-947C-CE40-857D-F8616228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CEFE-CE75-684E-8274-E9523DAA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8460-3BF2-AF47-9E8C-F14E9C56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0168-BC3D-6240-862F-F2516BE0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A09C-5BF7-CD42-8265-29D0D582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54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2B35-EEA9-994B-B05E-6B41D6E5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AF8CF-7392-784B-B577-B9DC2A18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3EB8-1020-1E4C-B55F-7175631F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C378-2F5F-B84F-A870-72C07AEE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612F-E7CD-214A-983A-F12BC3EB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103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B0AF-DF8E-754B-88F0-28B5163E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D439-53A5-464C-A1EC-3CF8D3D71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A0F9-758A-A840-BBCD-4596E577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1E716-935B-EA43-A18C-72010CD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03317-2918-EE41-AF9B-A451AB35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5EEF-C88C-604D-AB36-81FFABC0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178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5E0F-81BD-5648-936B-F5FAE78E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5A6F-18AE-0C43-A9B3-6EBF41B7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83B82-1D61-704B-B8C2-74432D149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BF680-11B6-904E-92FE-D10615EC8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CCBE6-E35A-0546-98A8-957F51289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581F9-E5FC-954F-A1B8-1EB42D40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45291-E453-754B-AE42-8D036C59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FC85A-1A5C-1B41-A0D7-8F6F0863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311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895B-1D9B-2E43-8029-A684471A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7BEF3-9A3F-2046-B1AB-9668E8D3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FE7C6-08DE-304B-86D2-8280C3B1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42795-17CE-0641-89F8-F01CE589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037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ED8FE-6B82-DF4B-A0A7-48DB97B4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E163-FD74-5443-B0A4-8EE8F12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46434-CE43-C14B-809D-2D01256D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94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7439-609E-4A41-8D31-4A9EC089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D68A-EBFC-C341-ACEA-71F7AA51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28F9F-318C-2241-8032-7600B028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DD1A-7AC0-9546-B46A-C017833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565B-A5BF-5649-8345-1E0FD80A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3439-C3B8-E14E-BCF3-C92914DB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655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578D-E4E1-5E42-BA11-152381CD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0C7B1-9008-A54E-9858-F23A771D9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F9419-76CD-614A-9D06-EA29671D0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C34D3-B6F1-E745-9FC0-3E859BDD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86C23-4AD3-8344-B045-B2DD3022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86CCD-407D-284B-8FBC-33ECE653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910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EE84-1980-AC49-B155-46EAF101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F6B3A-E058-9C4E-AC1B-4D4BB8CE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0D59-6E05-2E41-9153-33A26188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32D1-7A78-B742-B2AE-6F7F1CB24708}" type="datetimeFigureOut">
              <a:rPr lang="en-CA" smtClean="0"/>
              <a:t>2022-09-26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3658-7690-9A4C-BFF7-CFEAF5AD1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9D81-BBCF-654F-8669-493E38AE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5ADE-0161-BA47-BA43-D4732D97954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295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DC8DC4F-2729-6640-9A00-B1FE2FEEFC34}"/>
              </a:ext>
            </a:extLst>
          </p:cNvPr>
          <p:cNvGrpSpPr/>
          <p:nvPr/>
        </p:nvGrpSpPr>
        <p:grpSpPr>
          <a:xfrm>
            <a:off x="2431337" y="1794685"/>
            <a:ext cx="7269683" cy="3292282"/>
            <a:chOff x="177289" y="1171506"/>
            <a:chExt cx="11844000" cy="5834630"/>
          </a:xfrm>
        </p:grpSpPr>
        <p:sp>
          <p:nvSpPr>
            <p:cNvPr id="59" name="Rectángulo: esquinas redondeadas 5">
              <a:extLst>
                <a:ext uri="{FF2B5EF4-FFF2-40B4-BE49-F238E27FC236}">
                  <a16:creationId xmlns:a16="http://schemas.microsoft.com/office/drawing/2014/main" id="{B80F0EDA-DFE3-C843-B694-5680BD303D89}"/>
                </a:ext>
              </a:extLst>
            </p:cNvPr>
            <p:cNvSpPr/>
            <p:nvPr/>
          </p:nvSpPr>
          <p:spPr>
            <a:xfrm>
              <a:off x="177289" y="1171506"/>
              <a:ext cx="11844000" cy="5834630"/>
            </a:xfrm>
            <a:prstGeom prst="roundRect">
              <a:avLst>
                <a:gd name="adj" fmla="val 18103"/>
              </a:avLst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b="1" dirty="0"/>
            </a:p>
          </p:txBody>
        </p:sp>
        <p:sp>
          <p:nvSpPr>
            <p:cNvPr id="60" name="Rectángulo: esquinas redondeadas 6">
              <a:extLst>
                <a:ext uri="{FF2B5EF4-FFF2-40B4-BE49-F238E27FC236}">
                  <a16:creationId xmlns:a16="http://schemas.microsoft.com/office/drawing/2014/main" id="{F97C3EEF-B089-BE4A-AC74-E1C612DEA80E}"/>
                </a:ext>
              </a:extLst>
            </p:cNvPr>
            <p:cNvSpPr/>
            <p:nvPr/>
          </p:nvSpPr>
          <p:spPr>
            <a:xfrm>
              <a:off x="315686" y="1344231"/>
              <a:ext cx="11560628" cy="5479152"/>
            </a:xfrm>
            <a:prstGeom prst="roundRect">
              <a:avLst>
                <a:gd name="adj" fmla="val 18103"/>
              </a:avLst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b="1" dirty="0"/>
            </a:p>
          </p:txBody>
        </p:sp>
      </p:grp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D7F4B8B-F44B-BD4B-8E16-7E8D6D8C64A8}"/>
              </a:ext>
            </a:extLst>
          </p:cNvPr>
          <p:cNvCxnSpPr>
            <a:cxnSpLocks/>
          </p:cNvCxnSpPr>
          <p:nvPr/>
        </p:nvCxnSpPr>
        <p:spPr>
          <a:xfrm>
            <a:off x="4603964" y="1890876"/>
            <a:ext cx="0" cy="292938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CBE8CD0F-A27E-9C48-AA31-04CDAE3ECD71}"/>
              </a:ext>
            </a:extLst>
          </p:cNvPr>
          <p:cNvGrpSpPr/>
          <p:nvPr/>
        </p:nvGrpSpPr>
        <p:grpSpPr>
          <a:xfrm>
            <a:off x="4860448" y="2167344"/>
            <a:ext cx="2572910" cy="1558718"/>
            <a:chOff x="4702279" y="3788273"/>
            <a:chExt cx="3897381" cy="2812671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9D18D514-164C-5144-9C5D-8D55D0BCAB70}"/>
                </a:ext>
              </a:extLst>
            </p:cNvPr>
            <p:cNvGrpSpPr/>
            <p:nvPr/>
          </p:nvGrpSpPr>
          <p:grpSpPr>
            <a:xfrm>
              <a:off x="6940289" y="4165120"/>
              <a:ext cx="1659371" cy="2435824"/>
              <a:chOff x="9867757" y="3951377"/>
              <a:chExt cx="1659371" cy="2435824"/>
            </a:xfrm>
          </p:grpSpPr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359680DE-7146-1443-B695-0A37664EF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7757" y="4379782"/>
                <a:ext cx="89878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orma libre: forma 202">
                <a:extLst>
                  <a:ext uri="{FF2B5EF4-FFF2-40B4-BE49-F238E27FC236}">
                    <a16:creationId xmlns:a16="http://schemas.microsoft.com/office/drawing/2014/main" id="{A08A1A66-9E64-E647-A1E0-2A544C688E13}"/>
                  </a:ext>
                </a:extLst>
              </p:cNvPr>
              <p:cNvSpPr/>
              <p:nvPr/>
            </p:nvSpPr>
            <p:spPr>
              <a:xfrm>
                <a:off x="10203993" y="4371051"/>
                <a:ext cx="333053" cy="219558"/>
              </a:xfrm>
              <a:custGeom>
                <a:avLst/>
                <a:gdLst>
                  <a:gd name="connsiteX0" fmla="*/ 0 w 177800"/>
                  <a:gd name="connsiteY0" fmla="*/ 0 h 736600"/>
                  <a:gd name="connsiteX1" fmla="*/ 0 w 177800"/>
                  <a:gd name="connsiteY1" fmla="*/ 711200 h 736600"/>
                  <a:gd name="connsiteX2" fmla="*/ 177800 w 177800"/>
                  <a:gd name="connsiteY2" fmla="*/ 73660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00" h="736600">
                    <a:moveTo>
                      <a:pt x="0" y="0"/>
                    </a:moveTo>
                    <a:lnTo>
                      <a:pt x="0" y="711200"/>
                    </a:lnTo>
                    <a:lnTo>
                      <a:pt x="177800" y="736600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b="1" i="1" dirty="0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5C53A70B-41F7-E845-AE34-A360797E0156}"/>
                  </a:ext>
                </a:extLst>
              </p:cNvPr>
              <p:cNvGrpSpPr/>
              <p:nvPr/>
            </p:nvGrpSpPr>
            <p:grpSpPr>
              <a:xfrm>
                <a:off x="10028918" y="3951377"/>
                <a:ext cx="1498210" cy="2435824"/>
                <a:chOff x="9998503" y="3979503"/>
                <a:chExt cx="1498210" cy="2435824"/>
              </a:xfrm>
            </p:grpSpPr>
            <p:sp>
              <p:nvSpPr>
                <p:cNvPr id="57" name="CuadroTexto 56">
                  <a:extLst>
                    <a:ext uri="{FF2B5EF4-FFF2-40B4-BE49-F238E27FC236}">
                      <a16:creationId xmlns:a16="http://schemas.microsoft.com/office/drawing/2014/main" id="{D298F1E8-766A-0E44-8505-C8A60AF043D4}"/>
                    </a:ext>
                  </a:extLst>
                </p:cNvPr>
                <p:cNvSpPr txBox="1"/>
                <p:nvPr/>
              </p:nvSpPr>
              <p:spPr>
                <a:xfrm>
                  <a:off x="10034590" y="4726469"/>
                  <a:ext cx="1462123" cy="16888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800" b="1" i="1" dirty="0"/>
                    <a:t>mbt-1  locus</a:t>
                  </a:r>
                </a:p>
                <a:p>
                  <a:r>
                    <a:rPr lang="es-ES" sz="800" b="1" i="1" dirty="0"/>
                    <a:t>mbt-2 locus</a:t>
                  </a:r>
                </a:p>
                <a:p>
                  <a:r>
                    <a:rPr lang="es-ES" sz="800" b="1" i="1" dirty="0">
                      <a:solidFill>
                        <a:srgbClr val="C00000"/>
                      </a:solidFill>
                    </a:rPr>
                    <a:t>hupB (Rv2986c)</a:t>
                  </a:r>
                </a:p>
                <a:p>
                  <a:r>
                    <a:rPr lang="es-ES" sz="800" b="1" i="1" dirty="0"/>
                    <a:t>PP37 (Rv2123)</a:t>
                  </a:r>
                </a:p>
                <a:p>
                  <a:r>
                    <a:rPr lang="es-ES" sz="800" b="1" i="1" dirty="0"/>
                    <a:t>hisE (Rv2122)</a:t>
                  </a:r>
                </a:p>
                <a:p>
                  <a:r>
                    <a:rPr lang="es-ES" sz="800" b="1" i="1" dirty="0"/>
                    <a:t>Rv3402c</a:t>
                  </a:r>
                </a:p>
              </p:txBody>
            </p:sp>
            <p:pic>
              <p:nvPicPr>
                <p:cNvPr id="58" name="Gráfico 57" descr="Marca de insignia1 con relleno sólido">
                  <a:extLst>
                    <a:ext uri="{FF2B5EF4-FFF2-40B4-BE49-F238E27FC236}">
                      <a16:creationId xmlns:a16="http://schemas.microsoft.com/office/drawing/2014/main" id="{21A426D4-B339-3A4E-9270-B63442A525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8503" y="3979503"/>
                  <a:ext cx="364128" cy="364128"/>
                </a:xfrm>
                <a:prstGeom prst="rect">
                  <a:avLst/>
                </a:prstGeom>
              </p:spPr>
            </p:pic>
          </p:grp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1CA48886-98F9-D74D-ABA3-A4E5EFE24BFB}"/>
                </a:ext>
              </a:extLst>
            </p:cNvPr>
            <p:cNvSpPr txBox="1"/>
            <p:nvPr/>
          </p:nvSpPr>
          <p:spPr>
            <a:xfrm>
              <a:off x="4702279" y="3871690"/>
              <a:ext cx="712281" cy="4378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b="1" dirty="0"/>
                <a:t>Fe</a:t>
              </a:r>
            </a:p>
          </p:txBody>
        </p:sp>
        <p:sp>
          <p:nvSpPr>
            <p:cNvPr id="47" name="Flecha: hacia abajo 259">
              <a:extLst>
                <a:ext uri="{FF2B5EF4-FFF2-40B4-BE49-F238E27FC236}">
                  <a16:creationId xmlns:a16="http://schemas.microsoft.com/office/drawing/2014/main" id="{28BC6688-C01B-954F-B7D2-7ED119653759}"/>
                </a:ext>
              </a:extLst>
            </p:cNvPr>
            <p:cNvSpPr/>
            <p:nvPr/>
          </p:nvSpPr>
          <p:spPr>
            <a:xfrm>
              <a:off x="5171668" y="3967606"/>
              <a:ext cx="192171" cy="31228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b="1" i="1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2875B1F5-4C5D-A24E-A4E8-C07A93E1F0E1}"/>
                </a:ext>
              </a:extLst>
            </p:cNvPr>
            <p:cNvSpPr/>
            <p:nvPr/>
          </p:nvSpPr>
          <p:spPr>
            <a:xfrm>
              <a:off x="5744690" y="3788273"/>
              <a:ext cx="975684" cy="4461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i="1" dirty="0">
                  <a:solidFill>
                    <a:schemeClr val="tx1"/>
                  </a:solidFill>
                </a:rPr>
                <a:t>IdeR</a:t>
              </a:r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C4AE989F-3B2C-2948-A94B-4D56E5BB57B3}"/>
                </a:ext>
              </a:extLst>
            </p:cNvPr>
            <p:cNvGrpSpPr/>
            <p:nvPr/>
          </p:nvGrpSpPr>
          <p:grpSpPr>
            <a:xfrm>
              <a:off x="5840338" y="4221952"/>
              <a:ext cx="900000" cy="1271370"/>
              <a:chOff x="4497573" y="3090814"/>
              <a:chExt cx="900000" cy="1271370"/>
            </a:xfrm>
          </p:grpSpPr>
          <p:cxnSp>
            <p:nvCxnSpPr>
              <p:cNvPr id="50" name="Conector recto de flecha 49">
                <a:extLst>
                  <a:ext uri="{FF2B5EF4-FFF2-40B4-BE49-F238E27FC236}">
                    <a16:creationId xmlns:a16="http://schemas.microsoft.com/office/drawing/2014/main" id="{63F98A5E-C4EE-804C-94FC-36D96DE29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7573" y="3459097"/>
                <a:ext cx="900000" cy="37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orma libre: forma 276">
                <a:extLst>
                  <a:ext uri="{FF2B5EF4-FFF2-40B4-BE49-F238E27FC236}">
                    <a16:creationId xmlns:a16="http://schemas.microsoft.com/office/drawing/2014/main" id="{BA395DD8-D8B1-484E-B09E-5C6445847A82}"/>
                  </a:ext>
                </a:extLst>
              </p:cNvPr>
              <p:cNvSpPr/>
              <p:nvPr/>
            </p:nvSpPr>
            <p:spPr>
              <a:xfrm>
                <a:off x="4672281" y="3459863"/>
                <a:ext cx="354619" cy="205956"/>
              </a:xfrm>
              <a:custGeom>
                <a:avLst/>
                <a:gdLst>
                  <a:gd name="connsiteX0" fmla="*/ 0 w 177800"/>
                  <a:gd name="connsiteY0" fmla="*/ 0 h 736600"/>
                  <a:gd name="connsiteX1" fmla="*/ 0 w 177800"/>
                  <a:gd name="connsiteY1" fmla="*/ 711200 h 736600"/>
                  <a:gd name="connsiteX2" fmla="*/ 177800 w 177800"/>
                  <a:gd name="connsiteY2" fmla="*/ 73660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00" h="736600">
                    <a:moveTo>
                      <a:pt x="0" y="0"/>
                    </a:moveTo>
                    <a:lnTo>
                      <a:pt x="0" y="711200"/>
                    </a:lnTo>
                    <a:lnTo>
                      <a:pt x="177800" y="736600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b="1" i="1" dirty="0"/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2444C03-16FB-8E40-A304-87C68E8BF446}"/>
                  </a:ext>
                </a:extLst>
              </p:cNvPr>
              <p:cNvSpPr txBox="1"/>
              <p:nvPr/>
            </p:nvSpPr>
            <p:spPr>
              <a:xfrm>
                <a:off x="4652594" y="3674131"/>
                <a:ext cx="641203" cy="688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b="1" i="1" dirty="0"/>
                  <a:t>bfrA</a:t>
                </a:r>
              </a:p>
              <a:p>
                <a:r>
                  <a:rPr lang="es-ES" sz="800" b="1" i="1" dirty="0">
                    <a:solidFill>
                      <a:srgbClr val="C00000"/>
                    </a:solidFill>
                  </a:rPr>
                  <a:t>bfrB</a:t>
                </a:r>
              </a:p>
            </p:txBody>
          </p:sp>
          <p:pic>
            <p:nvPicPr>
              <p:cNvPr id="53" name="Gráfico 52" descr="Señal de negación con relleno sólido">
                <a:extLst>
                  <a:ext uri="{FF2B5EF4-FFF2-40B4-BE49-F238E27FC236}">
                    <a16:creationId xmlns:a16="http://schemas.microsoft.com/office/drawing/2014/main" id="{7BD12503-458F-F147-951F-6591C75D73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52595" y="3090814"/>
                <a:ext cx="364128" cy="364128"/>
              </a:xfrm>
              <a:prstGeom prst="rect">
                <a:avLst/>
              </a:prstGeom>
            </p:spPr>
          </p:pic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C83AB9-FA5E-654E-B13C-C9AFA4A1E1A2}"/>
              </a:ext>
            </a:extLst>
          </p:cNvPr>
          <p:cNvGrpSpPr/>
          <p:nvPr/>
        </p:nvGrpSpPr>
        <p:grpSpPr>
          <a:xfrm>
            <a:off x="4883698" y="3704999"/>
            <a:ext cx="2707448" cy="898290"/>
            <a:chOff x="7835976" y="4307184"/>
            <a:chExt cx="4101180" cy="1620943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AD819A9C-E99F-AB47-92A0-B437B05C8B75}"/>
                </a:ext>
              </a:extLst>
            </p:cNvPr>
            <p:cNvGrpSpPr/>
            <p:nvPr/>
          </p:nvGrpSpPr>
          <p:grpSpPr>
            <a:xfrm>
              <a:off x="9040861" y="4307184"/>
              <a:ext cx="2896295" cy="1620943"/>
              <a:chOff x="12525176" y="1264031"/>
              <a:chExt cx="2896295" cy="1620943"/>
            </a:xfrm>
          </p:grpSpPr>
          <p:cxnSp>
            <p:nvCxnSpPr>
              <p:cNvPr id="40" name="Conector recto de flecha 39">
                <a:extLst>
                  <a:ext uri="{FF2B5EF4-FFF2-40B4-BE49-F238E27FC236}">
                    <a16:creationId xmlns:a16="http://schemas.microsoft.com/office/drawing/2014/main" id="{E42322E9-BBA7-F448-B905-52613EA1F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5176" y="1628159"/>
                <a:ext cx="89878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orma libre: forma 282">
                <a:extLst>
                  <a:ext uri="{FF2B5EF4-FFF2-40B4-BE49-F238E27FC236}">
                    <a16:creationId xmlns:a16="http://schemas.microsoft.com/office/drawing/2014/main" id="{065FB8F9-C1F4-144B-91EC-65E015B84227}"/>
                  </a:ext>
                </a:extLst>
              </p:cNvPr>
              <p:cNvSpPr/>
              <p:nvPr/>
            </p:nvSpPr>
            <p:spPr>
              <a:xfrm>
                <a:off x="12861412" y="1619428"/>
                <a:ext cx="333053" cy="219558"/>
              </a:xfrm>
              <a:custGeom>
                <a:avLst/>
                <a:gdLst>
                  <a:gd name="connsiteX0" fmla="*/ 0 w 177800"/>
                  <a:gd name="connsiteY0" fmla="*/ 0 h 736600"/>
                  <a:gd name="connsiteX1" fmla="*/ 0 w 177800"/>
                  <a:gd name="connsiteY1" fmla="*/ 711200 h 736600"/>
                  <a:gd name="connsiteX2" fmla="*/ 177800 w 177800"/>
                  <a:gd name="connsiteY2" fmla="*/ 73660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00" h="736600">
                    <a:moveTo>
                      <a:pt x="0" y="0"/>
                    </a:moveTo>
                    <a:lnTo>
                      <a:pt x="0" y="711200"/>
                    </a:lnTo>
                    <a:lnTo>
                      <a:pt x="177800" y="736600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b="1" i="1" dirty="0"/>
              </a:p>
            </p:txBody>
          </p: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883C0907-C5EC-3848-850C-DAF8740CD80D}"/>
                  </a:ext>
                </a:extLst>
              </p:cNvPr>
              <p:cNvGrpSpPr/>
              <p:nvPr/>
            </p:nvGrpSpPr>
            <p:grpSpPr>
              <a:xfrm>
                <a:off x="12686337" y="1264031"/>
                <a:ext cx="2735134" cy="1620943"/>
                <a:chOff x="12655922" y="1292157"/>
                <a:chExt cx="2735134" cy="1620943"/>
              </a:xfrm>
            </p:grpSpPr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58E9FFA9-27C9-D84E-A28E-11DBD8653144}"/>
                    </a:ext>
                  </a:extLst>
                </p:cNvPr>
                <p:cNvSpPr txBox="1"/>
                <p:nvPr/>
              </p:nvSpPr>
              <p:spPr>
                <a:xfrm>
                  <a:off x="12692009" y="1974845"/>
                  <a:ext cx="2699047" cy="9382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800" b="1" i="1" dirty="0">
                      <a:solidFill>
                        <a:srgbClr val="C00000"/>
                      </a:solidFill>
                    </a:rPr>
                    <a:t>hupB</a:t>
                  </a:r>
                </a:p>
                <a:p>
                  <a:r>
                    <a:rPr lang="es-ES" sz="800" b="1" i="1" dirty="0"/>
                    <a:t>mbt locus 1 (Rv2377c a Rv2386c)</a:t>
                  </a:r>
                </a:p>
                <a:p>
                  <a:r>
                    <a:rPr lang="es-ES" sz="800" b="1" i="1" dirty="0"/>
                    <a:t>mbt  locus 2 (Rv1344 a Rv1347)</a:t>
                  </a:r>
                </a:p>
              </p:txBody>
            </p:sp>
            <p:pic>
              <p:nvPicPr>
                <p:cNvPr id="44" name="Gráfico 43" descr="Marca de insignia1 con relleno sólido">
                  <a:extLst>
                    <a:ext uri="{FF2B5EF4-FFF2-40B4-BE49-F238E27FC236}">
                      <a16:creationId xmlns:a16="http://schemas.microsoft.com/office/drawing/2014/main" id="{0DDB6A9D-E7BA-4E4F-B5FC-A217DE6E96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55922" y="1292157"/>
                  <a:ext cx="364128" cy="364128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4863929-30DF-3A43-8B8D-2FBC01B29648}"/>
                </a:ext>
              </a:extLst>
            </p:cNvPr>
            <p:cNvSpPr/>
            <p:nvPr/>
          </p:nvSpPr>
          <p:spPr>
            <a:xfrm>
              <a:off x="7835976" y="4448770"/>
              <a:ext cx="1098597" cy="4333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i="1" dirty="0">
                  <a:solidFill>
                    <a:srgbClr val="C00000"/>
                  </a:solidFill>
                </a:rPr>
                <a:t>HupB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FC9F88C-5D87-2A4F-AA64-8ACA89BCF6A5}"/>
              </a:ext>
            </a:extLst>
          </p:cNvPr>
          <p:cNvGrpSpPr/>
          <p:nvPr/>
        </p:nvGrpSpPr>
        <p:grpSpPr>
          <a:xfrm>
            <a:off x="2708673" y="2295062"/>
            <a:ext cx="1638809" cy="1734510"/>
            <a:chOff x="1319261" y="1221459"/>
            <a:chExt cx="2482427" cy="3129881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5958D533-1600-824A-B854-AE5024EA3614}"/>
                </a:ext>
              </a:extLst>
            </p:cNvPr>
            <p:cNvGrpSpPr/>
            <p:nvPr/>
          </p:nvGrpSpPr>
          <p:grpSpPr>
            <a:xfrm>
              <a:off x="1319261" y="1901460"/>
              <a:ext cx="2482427" cy="845646"/>
              <a:chOff x="2983865" y="2654796"/>
              <a:chExt cx="2482427" cy="845646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B979E461-AB95-F541-9DFD-EAD604A6CC73}"/>
                  </a:ext>
                </a:extLst>
              </p:cNvPr>
              <p:cNvSpPr/>
              <p:nvPr/>
            </p:nvSpPr>
            <p:spPr>
              <a:xfrm>
                <a:off x="4308118" y="2727377"/>
                <a:ext cx="1158174" cy="37130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b="1" i="1" dirty="0">
                    <a:solidFill>
                      <a:schemeClr val="bg1"/>
                    </a:solidFill>
                  </a:rPr>
                  <a:t>IdeR</a:t>
                </a:r>
              </a:p>
            </p:txBody>
          </p: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E0823425-8D86-2A4A-AE6E-AB613F2BF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7573" y="3459097"/>
                <a:ext cx="900000" cy="37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6E6A6EB-34C6-1F43-B9FF-A35D7D9B99D6}"/>
                  </a:ext>
                </a:extLst>
              </p:cNvPr>
              <p:cNvSpPr/>
              <p:nvPr/>
            </p:nvSpPr>
            <p:spPr>
              <a:xfrm>
                <a:off x="4414790" y="2704340"/>
                <a:ext cx="144000" cy="144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b="1" i="1" dirty="0"/>
              </a:p>
            </p:txBody>
          </p:sp>
          <p:sp>
            <p:nvSpPr>
              <p:cNvPr id="34" name="Arco 33">
                <a:extLst>
                  <a:ext uri="{FF2B5EF4-FFF2-40B4-BE49-F238E27FC236}">
                    <a16:creationId xmlns:a16="http://schemas.microsoft.com/office/drawing/2014/main" id="{51954BD1-A651-C84A-93B9-9D7EA44C875D}"/>
                  </a:ext>
                </a:extLst>
              </p:cNvPr>
              <p:cNvSpPr/>
              <p:nvPr/>
            </p:nvSpPr>
            <p:spPr>
              <a:xfrm rot="3265328" flipH="1">
                <a:off x="3943886" y="2599739"/>
                <a:ext cx="432809" cy="542924"/>
              </a:xfrm>
              <a:prstGeom prst="arc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800" b="1" i="1" dirty="0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FD8821D9-9C30-3E40-867A-27DB55F32A73}"/>
                  </a:ext>
                </a:extLst>
              </p:cNvPr>
              <p:cNvSpPr/>
              <p:nvPr/>
            </p:nvSpPr>
            <p:spPr>
              <a:xfrm>
                <a:off x="2983865" y="2727377"/>
                <a:ext cx="1141891" cy="42802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b="1" i="1" dirty="0">
                    <a:solidFill>
                      <a:schemeClr val="tx1"/>
                    </a:solidFill>
                  </a:rPr>
                  <a:t>IdeR</a:t>
                </a:r>
              </a:p>
            </p:txBody>
          </p:sp>
          <p:pic>
            <p:nvPicPr>
              <p:cNvPr id="36" name="Gráfico 35" descr="Señal de negación con relleno sólido">
                <a:extLst>
                  <a:ext uri="{FF2B5EF4-FFF2-40B4-BE49-F238E27FC236}">
                    <a16:creationId xmlns:a16="http://schemas.microsoft.com/office/drawing/2014/main" id="{9517D2C8-D96F-1049-9238-AC9E709D3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16123" y="3136314"/>
                <a:ext cx="364128" cy="364128"/>
              </a:xfrm>
              <a:prstGeom prst="rect">
                <a:avLst/>
              </a:prstGeom>
            </p:spPr>
          </p:pic>
          <p:pic>
            <p:nvPicPr>
              <p:cNvPr id="37" name="Gráfico 36" descr="Marca de insignia1 con relleno sólido">
                <a:extLst>
                  <a:ext uri="{FF2B5EF4-FFF2-40B4-BE49-F238E27FC236}">
                    <a16:creationId xmlns:a16="http://schemas.microsoft.com/office/drawing/2014/main" id="{F4914217-D9A5-8C44-9732-0CF24D95E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52595" y="3116001"/>
                <a:ext cx="364128" cy="364128"/>
              </a:xfrm>
              <a:prstGeom prst="rect">
                <a:avLst/>
              </a:prstGeom>
            </p:spPr>
          </p:pic>
        </p:grp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5887699-7127-A94F-B507-5C8EBF9A35C2}"/>
                </a:ext>
              </a:extLst>
            </p:cNvPr>
            <p:cNvSpPr txBox="1"/>
            <p:nvPr/>
          </p:nvSpPr>
          <p:spPr>
            <a:xfrm>
              <a:off x="1393549" y="1221459"/>
              <a:ext cx="656802" cy="4378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800" b="1" dirty="0"/>
                <a:t>Fe</a:t>
              </a:r>
            </a:p>
          </p:txBody>
        </p:sp>
        <p:sp>
          <p:nvSpPr>
            <p:cNvPr id="27" name="Flecha: hacia abajo 261">
              <a:extLst>
                <a:ext uri="{FF2B5EF4-FFF2-40B4-BE49-F238E27FC236}">
                  <a16:creationId xmlns:a16="http://schemas.microsoft.com/office/drawing/2014/main" id="{787AECA9-EBBA-E945-8F8F-CEB5D1203306}"/>
                </a:ext>
              </a:extLst>
            </p:cNvPr>
            <p:cNvSpPr/>
            <p:nvPr/>
          </p:nvSpPr>
          <p:spPr>
            <a:xfrm flipV="1">
              <a:off x="1841298" y="1298173"/>
              <a:ext cx="177784" cy="286074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i="1" dirty="0"/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EB878FA6-35B5-A54D-B1B6-4CAEA2B05483}"/>
                </a:ext>
              </a:extLst>
            </p:cNvPr>
            <p:cNvCxnSpPr>
              <a:cxnSpLocks/>
            </p:cNvCxnSpPr>
            <p:nvPr/>
          </p:nvCxnSpPr>
          <p:spPr>
            <a:xfrm>
              <a:off x="2693081" y="4169278"/>
              <a:ext cx="900000" cy="37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D1F4223-FBFD-2E4D-9BC6-4AA90A7DE9E3}"/>
                </a:ext>
              </a:extLst>
            </p:cNvPr>
            <p:cNvSpPr/>
            <p:nvPr/>
          </p:nvSpPr>
          <p:spPr>
            <a:xfrm>
              <a:off x="1500094" y="3973321"/>
              <a:ext cx="1031478" cy="3714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i="1" dirty="0">
                  <a:solidFill>
                    <a:schemeClr val="tx1"/>
                  </a:solidFill>
                </a:rPr>
                <a:t>IdeR</a:t>
              </a:r>
            </a:p>
          </p:txBody>
        </p:sp>
        <p:pic>
          <p:nvPicPr>
            <p:cNvPr id="30" name="Gráfico 29" descr="Señal de negación con relleno sólido">
              <a:extLst>
                <a:ext uri="{FF2B5EF4-FFF2-40B4-BE49-F238E27FC236}">
                  <a16:creationId xmlns:a16="http://schemas.microsoft.com/office/drawing/2014/main" id="{EAF3136E-103E-D244-BAA5-375AB3823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977" y="3987212"/>
              <a:ext cx="364128" cy="36412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56E10FEF-2DFB-CA43-8EC4-0106CFFB546D}"/>
              </a:ext>
            </a:extLst>
          </p:cNvPr>
          <p:cNvGrpSpPr/>
          <p:nvPr/>
        </p:nvGrpSpPr>
        <p:grpSpPr>
          <a:xfrm>
            <a:off x="6145226" y="1107954"/>
            <a:ext cx="2909754" cy="1194425"/>
            <a:chOff x="1366716" y="-75645"/>
            <a:chExt cx="4407622" cy="215531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5B485BE-F735-F14A-AE21-CDBB2E95A014}"/>
                </a:ext>
              </a:extLst>
            </p:cNvPr>
            <p:cNvGrpSpPr/>
            <p:nvPr/>
          </p:nvGrpSpPr>
          <p:grpSpPr>
            <a:xfrm>
              <a:off x="1366716" y="-75645"/>
              <a:ext cx="4407622" cy="2155311"/>
              <a:chOff x="8475202" y="-152136"/>
              <a:chExt cx="4407622" cy="2155311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BB62CD23-8D50-8546-A526-CD4838F79579}"/>
                  </a:ext>
                </a:extLst>
              </p:cNvPr>
              <p:cNvGrpSpPr/>
              <p:nvPr/>
            </p:nvGrpSpPr>
            <p:grpSpPr>
              <a:xfrm>
                <a:off x="8719609" y="-152136"/>
                <a:ext cx="4163215" cy="1769740"/>
                <a:chOff x="8665821" y="-152136"/>
                <a:chExt cx="4163215" cy="1769740"/>
              </a:xfrm>
            </p:grpSpPr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8F8A9C22-3BBB-0642-A0E1-9E79207AC959}"/>
                    </a:ext>
                  </a:extLst>
                </p:cNvPr>
                <p:cNvSpPr/>
                <p:nvPr/>
              </p:nvSpPr>
              <p:spPr>
                <a:xfrm>
                  <a:off x="10034583" y="293753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b="1" i="1" dirty="0"/>
                </a:p>
              </p:txBody>
            </p: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10398B42-9093-A547-B9F8-408E7ED3A74D}"/>
                    </a:ext>
                  </a:extLst>
                </p:cNvPr>
                <p:cNvSpPr/>
                <p:nvPr/>
              </p:nvSpPr>
              <p:spPr>
                <a:xfrm>
                  <a:off x="10367464" y="140461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b="1" i="1" dirty="0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F1C9C154-4F3F-2E47-8708-A251A6A28A10}"/>
                    </a:ext>
                  </a:extLst>
                </p:cNvPr>
                <p:cNvSpPr/>
                <p:nvPr/>
              </p:nvSpPr>
              <p:spPr>
                <a:xfrm>
                  <a:off x="10868201" y="327418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b="1" i="1" dirty="0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46614940-349D-E14A-8306-4F3AAF96C319}"/>
                    </a:ext>
                  </a:extLst>
                </p:cNvPr>
                <p:cNvSpPr/>
                <p:nvPr/>
              </p:nvSpPr>
              <p:spPr>
                <a:xfrm>
                  <a:off x="10372752" y="426838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b="1" i="1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7D9D9C47-F4DF-7240-8D7B-B4F64747B17A}"/>
                    </a:ext>
                  </a:extLst>
                </p:cNvPr>
                <p:cNvSpPr/>
                <p:nvPr/>
              </p:nvSpPr>
              <p:spPr>
                <a:xfrm>
                  <a:off x="9972643" y="59235"/>
                  <a:ext cx="144000" cy="1440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800" b="1" i="1" dirty="0"/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64ADD3E5-4C08-6B4B-8958-1D5CF6598B77}"/>
                    </a:ext>
                  </a:extLst>
                </p:cNvPr>
                <p:cNvSpPr txBox="1"/>
                <p:nvPr/>
              </p:nvSpPr>
              <p:spPr>
                <a:xfrm>
                  <a:off x="10544716" y="-152136"/>
                  <a:ext cx="940689" cy="4378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b="1" i="1" dirty="0"/>
                    <a:t>Fe2+</a:t>
                  </a:r>
                </a:p>
              </p:txBody>
            </p:sp>
            <p:sp>
              <p:nvSpPr>
                <p:cNvPr id="22" name="Rectángulo: esquinas redondeadas 154">
                  <a:extLst>
                    <a:ext uri="{FF2B5EF4-FFF2-40B4-BE49-F238E27FC236}">
                      <a16:creationId xmlns:a16="http://schemas.microsoft.com/office/drawing/2014/main" id="{72C5B5DE-F3C6-9F4A-B210-2F9A7EB0A686}"/>
                    </a:ext>
                  </a:extLst>
                </p:cNvPr>
                <p:cNvSpPr/>
                <p:nvPr/>
              </p:nvSpPr>
              <p:spPr>
                <a:xfrm rot="5400000">
                  <a:off x="10176855" y="1052501"/>
                  <a:ext cx="441232" cy="6889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s-ES" sz="800" b="1" i="1" dirty="0">
                      <a:solidFill>
                        <a:schemeClr val="tx1"/>
                      </a:solidFill>
                    </a:rPr>
                    <a:t>IrtA/B</a:t>
                  </a:r>
                </a:p>
              </p:txBody>
            </p:sp>
            <p:sp>
              <p:nvSpPr>
                <p:cNvPr id="23" name="Rectángulo: esquinas redondeadas 157">
                  <a:extLst>
                    <a:ext uri="{FF2B5EF4-FFF2-40B4-BE49-F238E27FC236}">
                      <a16:creationId xmlns:a16="http://schemas.microsoft.com/office/drawing/2014/main" id="{111D76AD-9D2A-E648-B3F0-3487DE2456F7}"/>
                    </a:ext>
                  </a:extLst>
                </p:cNvPr>
                <p:cNvSpPr/>
                <p:nvPr/>
              </p:nvSpPr>
              <p:spPr>
                <a:xfrm rot="5400000">
                  <a:off x="11890790" y="542062"/>
                  <a:ext cx="537348" cy="133914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s-ES" sz="800" b="1" i="1" dirty="0">
                      <a:solidFill>
                        <a:schemeClr val="tx1"/>
                      </a:solidFill>
                    </a:rPr>
                    <a:t>MmpL4/S 4  </a:t>
                  </a:r>
                </a:p>
                <a:p>
                  <a:pPr algn="ctr"/>
                  <a:r>
                    <a:rPr lang="es-ES" sz="800" b="1" i="1" dirty="0">
                      <a:solidFill>
                        <a:srgbClr val="C00000"/>
                      </a:solidFill>
                    </a:rPr>
                    <a:t>MmpL5/S 5</a:t>
                  </a:r>
                </a:p>
              </p:txBody>
            </p:sp>
            <p:sp>
              <p:nvSpPr>
                <p:cNvPr id="24" name="Cuerda 158">
                  <a:extLst>
                    <a:ext uri="{FF2B5EF4-FFF2-40B4-BE49-F238E27FC236}">
                      <a16:creationId xmlns:a16="http://schemas.microsoft.com/office/drawing/2014/main" id="{6ED98D3B-053E-5944-87D1-52EFCE79B3DF}"/>
                    </a:ext>
                  </a:extLst>
                </p:cNvPr>
                <p:cNvSpPr/>
                <p:nvPr/>
              </p:nvSpPr>
              <p:spPr>
                <a:xfrm>
                  <a:off x="8665821" y="268474"/>
                  <a:ext cx="1863611" cy="338497"/>
                </a:xfrm>
                <a:prstGeom prst="chord">
                  <a:avLst>
                    <a:gd name="adj1" fmla="val 2700000"/>
                    <a:gd name="adj2" fmla="val 19071136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ES" sz="800" b="1" i="1" dirty="0">
                      <a:solidFill>
                        <a:schemeClr val="tx1"/>
                      </a:solidFill>
                    </a:rPr>
                    <a:t>cMbt</a:t>
                  </a:r>
                </a:p>
              </p:txBody>
            </p:sp>
          </p:grp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3BC88B6F-F817-4345-902A-637C2364452D}"/>
                  </a:ext>
                </a:extLst>
              </p:cNvPr>
              <p:cNvSpPr/>
              <p:nvPr/>
            </p:nvSpPr>
            <p:spPr>
              <a:xfrm rot="2727331">
                <a:off x="8733616" y="446688"/>
                <a:ext cx="1111048" cy="1627875"/>
              </a:xfrm>
              <a:prstGeom prst="arc">
                <a:avLst>
                  <a:gd name="adj1" fmla="val 16200000"/>
                  <a:gd name="adj2" fmla="val 142629"/>
                </a:avLst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800" b="1" i="1" dirty="0"/>
              </a:p>
            </p:txBody>
          </p:sp>
          <p:sp>
            <p:nvSpPr>
              <p:cNvPr id="15" name="Arco 14">
                <a:extLst>
                  <a:ext uri="{FF2B5EF4-FFF2-40B4-BE49-F238E27FC236}">
                    <a16:creationId xmlns:a16="http://schemas.microsoft.com/office/drawing/2014/main" id="{8783DCBC-F902-EF44-B55D-4CAEB48A2897}"/>
                  </a:ext>
                </a:extLst>
              </p:cNvPr>
              <p:cNvSpPr/>
              <p:nvPr/>
            </p:nvSpPr>
            <p:spPr>
              <a:xfrm rot="2883204" flipH="1" flipV="1">
                <a:off x="11220857" y="479020"/>
                <a:ext cx="1618900" cy="1429410"/>
              </a:xfrm>
              <a:prstGeom prst="arc">
                <a:avLst>
                  <a:gd name="adj1" fmla="val 16200000"/>
                  <a:gd name="adj2" fmla="val 142629"/>
                </a:avLst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800" b="1" i="1" dirty="0"/>
              </a:p>
            </p:txBody>
          </p:sp>
        </p:grpSp>
        <p:sp>
          <p:nvSpPr>
            <p:cNvPr id="11" name="Cuerda 158">
              <a:extLst>
                <a:ext uri="{FF2B5EF4-FFF2-40B4-BE49-F238E27FC236}">
                  <a16:creationId xmlns:a16="http://schemas.microsoft.com/office/drawing/2014/main" id="{2EEF1187-971F-0B43-81C3-F043F772D414}"/>
                </a:ext>
              </a:extLst>
            </p:cNvPr>
            <p:cNvSpPr/>
            <p:nvPr/>
          </p:nvSpPr>
          <p:spPr>
            <a:xfrm>
              <a:off x="1727133" y="1054402"/>
              <a:ext cx="1412312" cy="352489"/>
            </a:xfrm>
            <a:prstGeom prst="chord">
              <a:avLst>
                <a:gd name="adj1" fmla="val 2700000"/>
                <a:gd name="adj2" fmla="val 1907113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800" b="1" i="1" dirty="0">
                  <a:solidFill>
                    <a:schemeClr val="tx1"/>
                  </a:solidFill>
                </a:rPr>
                <a:t>Mbt</a:t>
              </a:r>
            </a:p>
          </p:txBody>
        </p:sp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6253847D-7774-FC4E-9102-AD7FEC194F59}"/>
                </a:ext>
              </a:extLst>
            </p:cNvPr>
            <p:cNvSpPr/>
            <p:nvPr/>
          </p:nvSpPr>
          <p:spPr>
            <a:xfrm>
              <a:off x="2961983" y="812898"/>
              <a:ext cx="744018" cy="3404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800" b="1" i="1" dirty="0">
                  <a:solidFill>
                    <a:srgbClr val="C00000"/>
                  </a:solidFill>
                </a:rPr>
                <a:t>HupB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78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2022-09-26T10:37:36Z</dcterms:created>
  <dcterms:modified xsi:type="dcterms:W3CDTF">2022-09-26T10:38:05Z</dcterms:modified>
</cp:coreProperties>
</file>