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2D8F-C269-4A8C-8066-23B1A6B6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1DA0C-41FD-4327-A596-E2AC9B740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0D66-259A-4A55-982C-BDFF5D8B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53F5-6B06-4B5B-BC3D-92A032C8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5698-98CE-4430-9F4C-A701DC11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1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73C5-B1C6-49F4-840D-AC267320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5F460-342F-4C58-9D8A-84C15B96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E20E-AC85-41C4-9AA1-5D0775CF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064D-94D1-4846-A2E4-33D51B11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AEFE-6823-4A9A-8649-D72939CC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15EFD-291C-42C9-9CD2-AE920E8F5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62C91-5CE6-412E-A24F-DBAEFEC7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936D-BA53-4ECE-87B6-0AA031B6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F8F1-463F-41EE-9754-4670935E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9F58-6509-427E-A305-60FE8C1A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3557-4046-4AAD-9732-9B0E6C8D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0815-87E5-41C1-A063-967776EE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780FD-961E-454C-97DD-6D81937E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24DF-6F03-4127-B63E-DEE9165C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6A75-D0A4-4AF3-B835-03854AE8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F7E4-B1CF-42E3-B3F0-FD1D5E81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C226F-F937-4319-ABE5-FFD841DF7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8679C-FED2-46F8-B7C8-D8573A60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253B-EF76-4F34-8745-AE01858F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0EF8-934E-4D55-944C-976C471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037F-C02D-4B4E-BE7A-7A4378BF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A1E5-0539-467A-AE1F-81EE373B2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D816-674D-4BCE-B739-992B3A67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8419-4F1B-4566-A6DE-7F0DEA2A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B489-D537-43C9-AEC5-A9EB1B16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420C7-9575-4C48-8FBB-2FB30D09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625D-B538-4FBF-9162-FDD49BFE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F2DC3-6A13-4734-A21C-87473DA8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D3753-BD94-48FF-BB9C-01F1FA9C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1B2C5-2B20-440A-989C-EEC7BE7D2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F3EEB-A304-41C1-9460-B393592F7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A3ADD-9F93-43D2-8C8F-5A250E9C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E003F-8FE1-4A97-B90F-36520741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DA212-BD40-4F8E-8116-8DE84A80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D364-598F-424C-957D-48D6C4E6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BE321-805B-418D-BD7E-F317329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E1767-F75E-414E-ACCE-CBB96A6C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F0A7-5F22-42B8-8FBB-6CF51C3A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ABB66-EA16-4F61-A19A-33A2BE41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6456-ED41-4E1C-98DC-8ED729BE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08C7C-3C72-49E8-B1E1-5EB86A95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FDA-B0E3-4467-B38D-71967216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7D8B-665E-4605-8404-2BEE626F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B5576-0A3D-4BC9-B403-B4440E829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64E26-4508-4110-BDEA-38F715D1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E8B6-3F19-4D41-87B0-A414F937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83A6-6246-4DC8-BDE3-7F44516D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7988-D7CA-4CDB-948A-345D64A4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F110C-7039-46ED-9E9A-1D1B2921C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2AFEE-EE19-41C3-AE9B-802DA2500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5BBEB-4628-4599-8264-7501557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F759C-3346-4B90-AF22-39F83F74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8FB1-FF78-4510-8D85-B60EA03A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DA424-6BB1-41DA-9633-49894FDC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719B6-FA03-4B7B-AB85-B99024B3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7CF1-A370-40BE-9E5E-2FAE06881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E970-4CA1-4C3C-8C6B-79D51382BDD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E1FB-5EC0-4436-8E0F-753E164A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3228-6C44-4054-BC49-25FF84224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22F6-14C7-455D-B1C3-B380AD0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3D9923-8736-41FA-9270-3210F7A1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2" y="432352"/>
            <a:ext cx="11708295" cy="59932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09/17/2020 19:32			     Main Menu				User: Cade Powers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Accounts Receivable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Inventory Management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Customer Management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Employee Management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Parts Counter Menu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Work Order Menu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&gt;&gt;:____________________________________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2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3D9923-8736-41FA-9270-3210F7A1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2" y="432352"/>
            <a:ext cx="11708295" cy="59932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09/17/2020 19:32			 Parts Counter Menu			User: Cade Powers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Invoicing Menu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Parts Look-Up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Quotes Menu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Work Order Menu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&gt;&gt;:____________________________________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7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3D9923-8736-41FA-9270-3210F7A1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2" y="432352"/>
            <a:ext cx="11708295" cy="59932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09/17/2020 19:32			     Invoicing Menu			User: Cade Powers</a:t>
            </a: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New?(N) _  Invoice Number: ______</a:t>
            </a: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88A93DD-0FB9-4916-9301-5B2F88B01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24525"/>
              </p:ext>
            </p:extLst>
          </p:nvPr>
        </p:nvGraphicFramePr>
        <p:xfrm>
          <a:off x="569342" y="2058838"/>
          <a:ext cx="11254597" cy="334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649">
                  <a:extLst>
                    <a:ext uri="{9D8B030D-6E8A-4147-A177-3AD203B41FA5}">
                      <a16:colId xmlns:a16="http://schemas.microsoft.com/office/drawing/2014/main" val="2568810658"/>
                    </a:ext>
                  </a:extLst>
                </a:gridCol>
                <a:gridCol w="3690227">
                  <a:extLst>
                    <a:ext uri="{9D8B030D-6E8A-4147-A177-3AD203B41FA5}">
                      <a16:colId xmlns:a16="http://schemas.microsoft.com/office/drawing/2014/main" val="4216437990"/>
                    </a:ext>
                  </a:extLst>
                </a:gridCol>
                <a:gridCol w="1937072">
                  <a:extLst>
                    <a:ext uri="{9D8B030D-6E8A-4147-A177-3AD203B41FA5}">
                      <a16:colId xmlns:a16="http://schemas.microsoft.com/office/drawing/2014/main" val="2130057649"/>
                    </a:ext>
                  </a:extLst>
                </a:gridCol>
                <a:gridCol w="2813649">
                  <a:extLst>
                    <a:ext uri="{9D8B030D-6E8A-4147-A177-3AD203B41FA5}">
                      <a16:colId xmlns:a16="http://schemas.microsoft.com/office/drawing/2014/main" val="251513269"/>
                    </a:ext>
                  </a:extLst>
                </a:gridCol>
              </a:tblGrid>
              <a:tr h="41766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Invoice Number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Work Order #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600832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Redline Trucking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$ 1,000.00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 Counter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416170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Rust Bucket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$ 250.00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718404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 of It Trucking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$ 5,000.00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20002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73522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Freightliner of Lonoke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$ 52.95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 Counter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756398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Peterbilt of Arkansas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$ 10.00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 Counter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845546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Just Do It Already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$ 320.79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784475"/>
                  </a:ext>
                </a:extLst>
              </a:tr>
              <a:tr h="4176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Just 4 Fun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$ 10,000.00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20004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3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3D9923-8736-41FA-9270-3210F7A1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2" y="432352"/>
            <a:ext cx="11708295" cy="62847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Inv Number: 10001			         Redline				User: Cade Powers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Customer Number: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40001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Customer: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Redline Construction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Address: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1234 Elvin Lane. Cabot, AR 72023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Phone Number: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501-555-9143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Description: ______________________________________</a:t>
            </a: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F1 – Forward	F2- Back	F3- Save &amp; Exit		F4- Save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&amp; Print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944F6D1-D999-4F7E-8C5D-7163694C7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33886"/>
              </p:ext>
            </p:extLst>
          </p:nvPr>
        </p:nvGraphicFramePr>
        <p:xfrm>
          <a:off x="381479" y="3284587"/>
          <a:ext cx="11465465" cy="282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89">
                  <a:extLst>
                    <a:ext uri="{9D8B030D-6E8A-4147-A177-3AD203B41FA5}">
                      <a16:colId xmlns:a16="http://schemas.microsoft.com/office/drawing/2014/main" val="1330900927"/>
                    </a:ext>
                  </a:extLst>
                </a:gridCol>
                <a:gridCol w="5900468">
                  <a:extLst>
                    <a:ext uri="{9D8B030D-6E8A-4147-A177-3AD203B41FA5}">
                      <a16:colId xmlns:a16="http://schemas.microsoft.com/office/drawing/2014/main" val="136372689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2529550114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3926137888"/>
                    </a:ext>
                  </a:extLst>
                </a:gridCol>
                <a:gridCol w="1299714">
                  <a:extLst>
                    <a:ext uri="{9D8B030D-6E8A-4147-A177-3AD203B41FA5}">
                      <a16:colId xmlns:a16="http://schemas.microsoft.com/office/drawing/2014/main" val="1460526822"/>
                    </a:ext>
                  </a:extLst>
                </a:gridCol>
              </a:tblGrid>
              <a:tr h="47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 Number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QTY.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Price/Unit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248939"/>
                  </a:ext>
                </a:extLst>
              </a:tr>
              <a:tr h="47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501-27105-000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Freightliner Pipe Stretcher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$ 500.00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$ 500.00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190903"/>
                  </a:ext>
                </a:extLst>
              </a:tr>
              <a:tr h="47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ETN5551729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Eaton DS401 Yoke Nut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$ 10.00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$ 40.00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428101"/>
                  </a:ext>
                </a:extLst>
              </a:tr>
              <a:tr h="47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FUL142578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Fuller RD20145 Output Shaft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$ 250.00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$ 250.00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36203"/>
                  </a:ext>
                </a:extLst>
              </a:tr>
              <a:tr h="4714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025871"/>
                  </a:ext>
                </a:extLst>
              </a:tr>
              <a:tr h="4714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51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7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239</Words>
  <Application>Microsoft Office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Cade Powers</dc:creator>
  <cp:lastModifiedBy>Cade Powers</cp:lastModifiedBy>
  <cp:revision>12</cp:revision>
  <dcterms:created xsi:type="dcterms:W3CDTF">2020-09-18T00:28:39Z</dcterms:created>
  <dcterms:modified xsi:type="dcterms:W3CDTF">2020-09-18T01:08:43Z</dcterms:modified>
</cp:coreProperties>
</file>