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3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4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9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7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02D-7FA1-4944-8CB4-6E266227308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5C4D-50BD-42F8-A7B8-31098436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7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A7F4C37-DF57-4804-920A-6629BFF786C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0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80FAFA-A70A-46F8-89A3-BE3830F22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219D19EC-970D-BFC7-D15B-FDBFC5378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53" b="6292"/>
          <a:stretch/>
        </p:blipFill>
        <p:spPr>
          <a:xfrm>
            <a:off x="15240" y="-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6BDF4-020E-C5E5-AA61-A352E3ED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br>
              <a:rPr lang="en-US" sz="5000"/>
            </a:br>
            <a:r>
              <a:rPr lang="en-US" sz="5000"/>
              <a:t>Pulse Width Modulation Using </a:t>
            </a:r>
            <a:br>
              <a:rPr lang="en-US" sz="5000"/>
            </a:br>
            <a:r>
              <a:rPr lang="en-US" sz="5000"/>
              <a:t>( Graphical  LCD and ATmega32 )</a:t>
            </a:r>
            <a:br>
              <a:rPr lang="en-US" sz="5000"/>
            </a:br>
            <a:br>
              <a:rPr lang="en-US" sz="5000"/>
            </a:br>
            <a:r>
              <a:rPr lang="en-US" sz="5000" u="sng"/>
              <a:t>Amit Graduation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2F26-4922-A4D1-20DB-9EEC6C17C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Introduced by: George Emad Shoukry</a:t>
            </a:r>
          </a:p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Group D33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13671-2169-48A2-A286-D9DBE3CA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3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463F-14B3-751D-5627-55CBB1AF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BD774-81F6-B72D-A64B-2E990F51A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22" y="1053242"/>
            <a:ext cx="10746879" cy="3899740"/>
          </a:xfrm>
        </p:spPr>
      </p:pic>
    </p:spTree>
    <p:extLst>
      <p:ext uri="{BB962C8B-B14F-4D97-AF65-F5344CB8AC3E}">
        <p14:creationId xmlns:p14="http://schemas.microsoft.com/office/powerpoint/2010/main" val="57090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42BE-9C63-1C4D-5547-2B3C25DE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22981-8A09-3E32-A224-52043C391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73" y="0"/>
            <a:ext cx="9962663" cy="36142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A850A-95BB-5D96-2C4F-EE81FE2A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3" y="3353040"/>
            <a:ext cx="9573209" cy="32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1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A8F191-6B22-44DE-9153-B2C6C14AA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80185-D231-4D78-A317-CAA833278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4">
            <a:extLst>
              <a:ext uri="{FF2B5EF4-FFF2-40B4-BE49-F238E27FC236}">
                <a16:creationId xmlns:a16="http://schemas.microsoft.com/office/drawing/2014/main" id="{9080FAFA-A70A-46F8-89A3-BE3830F22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erial view of a highway near the ocean">
            <a:extLst>
              <a:ext uri="{FF2B5EF4-FFF2-40B4-BE49-F238E27FC236}">
                <a16:creationId xmlns:a16="http://schemas.microsoft.com/office/drawing/2014/main" id="{E5BAD6A4-CBE8-5EF7-F360-907A89F14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833" b="13167"/>
          <a:stretch/>
        </p:blipFill>
        <p:spPr>
          <a:xfrm>
            <a:off x="15240" y="-2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D3DC8A-A524-1C64-0772-B21CD540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75913671-2169-48A2-A286-D9DBE3CA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BA76-6843-3EF8-024C-3B291952C9D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8824913" cy="493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09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20F641-5E5B-97D9-0354-D5FA540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err="1"/>
              <a:t>OverView</a:t>
            </a:r>
            <a:endParaRPr lang="en-US"/>
          </a:p>
        </p:txBody>
      </p:sp>
      <p:pic>
        <p:nvPicPr>
          <p:cNvPr id="13" name="Picture 6" descr="A picture of an electromagnetic radiation">
            <a:extLst>
              <a:ext uri="{FF2B5EF4-FFF2-40B4-BE49-F238E27FC236}">
                <a16:creationId xmlns:a16="http://schemas.microsoft.com/office/drawing/2014/main" id="{3AD082A4-F0EA-A17E-96C1-FFA26AC8E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5" r="27033"/>
          <a:stretch/>
        </p:blipFill>
        <p:spPr>
          <a:xfrm>
            <a:off x="20" y="-97654"/>
            <a:ext cx="4653291" cy="695565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BA76-6843-3EF8-024C-3B291952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-PWM drawer works as a mini oscilloscope that is responsible for printing the frequency and the waveform of the generated PWM signal.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-(PWM) is a modulation technique that generates variable-width pulses to represent the amplitude of an analog input signal. The output switching transistor is on more of the time for a high-amplitude signal and off more of the time for a low-amplitude signal.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9EBAA82-3C18-428E-9643-AC8242FE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7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05DA-C7C3-074E-9E48-19EB3D51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" y="609601"/>
            <a:ext cx="11725275" cy="7096124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- period of a pulse consists of an ON cycle (5V) and an OFF cycle (0V). The fraction for which the signal is ON over a period is known as the duty cycle.</a:t>
            </a: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     </a:t>
            </a: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                                   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BA76-6843-3EF8-024C-3B291952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54" y="1542217"/>
            <a:ext cx="9816491" cy="4424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Frequency signals, or other waves, expresses the number of cycles of the repetitive waveform per second.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6901F-5E33-9A64-C8F7-4A33CD6A8E11}"/>
              </a:ext>
            </a:extLst>
          </p:cNvPr>
          <p:cNvSpPr txBox="1"/>
          <p:nvPr/>
        </p:nvSpPr>
        <p:spPr>
          <a:xfrm>
            <a:off x="1485900" y="2052918"/>
            <a:ext cx="8639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Duty Cycle (In %) =   </a:t>
            </a:r>
            <a:r>
              <a:rPr lang="en-US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 /total period  *100       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D12CC-5C5A-5911-EB06-01875F619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7" y="4686120"/>
            <a:ext cx="6478438" cy="20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2037FE0-5669-4BE3-F79C-03A3F9A6B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54955" y="685800"/>
            <a:ext cx="10551270" cy="5600700"/>
          </a:xfrm>
        </p:spPr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BA76-6843-3EF8-024C-3B291952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F5670-FCDA-6668-5F32-E950B43DC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72" y="795338"/>
            <a:ext cx="7878040" cy="52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2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A9A8F191-6B22-44DE-9153-B2C6C14AA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D480185-D231-4D78-A317-CAA833278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80FAFA-A70A-46F8-89A3-BE3830F22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Mother Board">
            <a:extLst>
              <a:ext uri="{FF2B5EF4-FFF2-40B4-BE49-F238E27FC236}">
                <a16:creationId xmlns:a16="http://schemas.microsoft.com/office/drawing/2014/main" id="{628A3EF6-2493-39EC-02B3-EEE36133D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15240" y="-2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D3DC8A-A524-1C64-0772-B21CD540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400" b="0" dirty="0">
                <a:solidFill>
                  <a:schemeClr val="tx1"/>
                </a:solidFill>
              </a:rPr>
              <a:t>-Finally, we can use PWM in many applications, ranging from communications to power control and conversion </a:t>
            </a:r>
            <a:br>
              <a:rPr lang="en-US" sz="3400" b="0" dirty="0">
                <a:solidFill>
                  <a:schemeClr val="tx1"/>
                </a:solidFill>
              </a:rPr>
            </a:br>
            <a:r>
              <a:rPr lang="en-US" sz="3400" b="0" dirty="0">
                <a:solidFill>
                  <a:schemeClr val="tx1"/>
                </a:solidFill>
              </a:rPr>
              <a:t>-For example, the PWM is commonly used to control the speed of electric motors, the brightness of lights, ultrasonic cleaning applications, and many more.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13671-2169-48A2-A286-D9DBE3CA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BA76-6843-3EF8-024C-3B291952C9D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8824913" cy="493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0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0EB-E9D7-A8E3-B0D5-F8181D64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7" y="0"/>
            <a:ext cx="6695012" cy="828470"/>
          </a:xfrm>
        </p:spPr>
        <p:txBody>
          <a:bodyPr/>
          <a:lstStyle/>
          <a:p>
            <a:r>
              <a:rPr lang="en-US" dirty="0"/>
              <a:t>Layered </a:t>
            </a:r>
            <a:r>
              <a:rPr lang="en-US" dirty="0" err="1"/>
              <a:t>Architicture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25BD-BCA4-E764-2C70-DBA8B777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447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CB99E0-1660-1EC7-04BF-48D43FD7CA39}"/>
              </a:ext>
            </a:extLst>
          </p:cNvPr>
          <p:cNvSpPr/>
          <p:nvPr/>
        </p:nvSpPr>
        <p:spPr>
          <a:xfrm>
            <a:off x="4379494" y="1000330"/>
            <a:ext cx="2919663" cy="8284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latin typeface="Aharoni" panose="02010803020104030203" pitchFamily="2" charset="-79"/>
                <a:cs typeface="Aharoni" panose="02010803020104030203" pitchFamily="2" charset="-79"/>
              </a:rPr>
              <a:t>Application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62E29-FEF4-D9A9-6181-EB25BFFA40E9}"/>
              </a:ext>
            </a:extLst>
          </p:cNvPr>
          <p:cNvSpPr/>
          <p:nvPr/>
        </p:nvSpPr>
        <p:spPr>
          <a:xfrm>
            <a:off x="4796589" y="2000660"/>
            <a:ext cx="2053390" cy="5019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PWM DRAWER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817454-DC96-BBAE-0FC1-9A7586AB21D1}"/>
              </a:ext>
            </a:extLst>
          </p:cNvPr>
          <p:cNvSpPr/>
          <p:nvPr/>
        </p:nvSpPr>
        <p:spPr>
          <a:xfrm>
            <a:off x="4796587" y="3870074"/>
            <a:ext cx="2053390" cy="5019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</a:t>
            </a:r>
            <a:r>
              <a:rPr lang="en-US" dirty="0"/>
              <a:t>-LCD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CE9334-FE95-79DF-10B3-14545A93B3D0}"/>
              </a:ext>
            </a:extLst>
          </p:cNvPr>
          <p:cNvSpPr/>
          <p:nvPr/>
        </p:nvSpPr>
        <p:spPr>
          <a:xfrm>
            <a:off x="3950848" y="2772086"/>
            <a:ext cx="3744869" cy="8284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latin typeface="Aharoni" panose="02010803020104030203" pitchFamily="2" charset="-79"/>
                <a:cs typeface="Aharoni" panose="02010803020104030203" pitchFamily="2" charset="-79"/>
              </a:rPr>
              <a:t>Hardware Abstraction Layer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E82008-A817-987A-32F7-30E12F585A62}"/>
              </a:ext>
            </a:extLst>
          </p:cNvPr>
          <p:cNvSpPr/>
          <p:nvPr/>
        </p:nvSpPr>
        <p:spPr>
          <a:xfrm>
            <a:off x="3665619" y="4641500"/>
            <a:ext cx="4347411" cy="8284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latin typeface="Aharoni" panose="02010803020104030203" pitchFamily="2" charset="-79"/>
                <a:cs typeface="Aharoni" panose="02010803020104030203" pitchFamily="2" charset="-79"/>
              </a:rPr>
              <a:t>Micro-Controller Abstraction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687F4-D0CE-86C7-775A-B377971848DE}"/>
              </a:ext>
            </a:extLst>
          </p:cNvPr>
          <p:cNvSpPr/>
          <p:nvPr/>
        </p:nvSpPr>
        <p:spPr>
          <a:xfrm>
            <a:off x="6096000" y="5873376"/>
            <a:ext cx="2053390" cy="5019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PWM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588E9E-CEBF-54E8-C847-2218A460F4D3}"/>
              </a:ext>
            </a:extLst>
          </p:cNvPr>
          <p:cNvSpPr/>
          <p:nvPr/>
        </p:nvSpPr>
        <p:spPr>
          <a:xfrm>
            <a:off x="3315262" y="5887117"/>
            <a:ext cx="2053390" cy="5019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0AEFB-164A-1EC0-94B4-5DABEFAE587E}"/>
              </a:ext>
            </a:extLst>
          </p:cNvPr>
          <p:cNvSpPr/>
          <p:nvPr/>
        </p:nvSpPr>
        <p:spPr>
          <a:xfrm>
            <a:off x="810126" y="5887846"/>
            <a:ext cx="2053390" cy="5019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49731F-B05F-7299-2E40-BAA5AC3D7953}"/>
              </a:ext>
            </a:extLst>
          </p:cNvPr>
          <p:cNvSpPr/>
          <p:nvPr/>
        </p:nvSpPr>
        <p:spPr>
          <a:xfrm>
            <a:off x="8604018" y="5911348"/>
            <a:ext cx="2053390" cy="5019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ICU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AF3E71A-6768-0C5A-5AA7-B2449013D95B}"/>
              </a:ext>
            </a:extLst>
          </p:cNvPr>
          <p:cNvCxnSpPr/>
          <p:nvPr/>
        </p:nvCxnSpPr>
        <p:spPr>
          <a:xfrm rot="16200000" flipH="1">
            <a:off x="6455758" y="2645833"/>
            <a:ext cx="3569175" cy="2780736"/>
          </a:xfrm>
          <a:prstGeom prst="bentConnector3">
            <a:avLst>
              <a:gd name="adj1" fmla="val 10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B44F4F-BABC-4D0B-A993-DA9F2C786D96}"/>
              </a:ext>
            </a:extLst>
          </p:cNvPr>
          <p:cNvCxnSpPr/>
          <p:nvPr/>
        </p:nvCxnSpPr>
        <p:spPr>
          <a:xfrm flipH="1">
            <a:off x="2679032" y="2251613"/>
            <a:ext cx="21175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0B90A0-6425-EAA9-50B4-DA5872214E43}"/>
              </a:ext>
            </a:extLst>
          </p:cNvPr>
          <p:cNvCxnSpPr>
            <a:cxnSpLocks/>
          </p:cNvCxnSpPr>
          <p:nvPr/>
        </p:nvCxnSpPr>
        <p:spPr>
          <a:xfrm>
            <a:off x="2679032" y="2251613"/>
            <a:ext cx="0" cy="1869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F9D6AA-F2EB-C26C-562D-EAB6A1211683}"/>
              </a:ext>
            </a:extLst>
          </p:cNvPr>
          <p:cNvCxnSpPr>
            <a:cxnSpLocks/>
          </p:cNvCxnSpPr>
          <p:nvPr/>
        </p:nvCxnSpPr>
        <p:spPr>
          <a:xfrm>
            <a:off x="2679032" y="4121028"/>
            <a:ext cx="21175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65F7FC9-5266-ECA1-3661-2EDAA84D9DB1}"/>
              </a:ext>
            </a:extLst>
          </p:cNvPr>
          <p:cNvCxnSpPr/>
          <p:nvPr/>
        </p:nvCxnSpPr>
        <p:spPr>
          <a:xfrm rot="10800000" flipV="1">
            <a:off x="1836821" y="4251157"/>
            <a:ext cx="2959766" cy="1569631"/>
          </a:xfrm>
          <a:prstGeom prst="bentConnector3">
            <a:avLst>
              <a:gd name="adj1" fmla="val 998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94033C-EB61-8D53-3D9C-17E4F006D477}"/>
              </a:ext>
            </a:extLst>
          </p:cNvPr>
          <p:cNvCxnSpPr>
            <a:cxnSpLocks/>
          </p:cNvCxnSpPr>
          <p:nvPr/>
        </p:nvCxnSpPr>
        <p:spPr>
          <a:xfrm flipH="1">
            <a:off x="4379494" y="4371982"/>
            <a:ext cx="1353628" cy="1485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8FE42D-CC68-A14F-2BEB-32EAEC6BFDB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299157" y="1414565"/>
            <a:ext cx="796647" cy="44413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243E-41A7-B666-0200-72535EC8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5D370-E585-AE81-2A3F-D5E76C0D5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157097"/>
            <a:ext cx="8594725" cy="3694743"/>
          </a:xfrm>
        </p:spPr>
      </p:pic>
    </p:spTree>
    <p:extLst>
      <p:ext uri="{BB962C8B-B14F-4D97-AF65-F5344CB8AC3E}">
        <p14:creationId xmlns:p14="http://schemas.microsoft.com/office/powerpoint/2010/main" val="317063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906E-9322-D1BE-F4B1-7BD2D99A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0BAEA-A9F0-F21D-3550-8C4B7436C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182" y="1094897"/>
            <a:ext cx="9101316" cy="4668206"/>
          </a:xfrm>
        </p:spPr>
      </p:pic>
    </p:spTree>
    <p:extLst>
      <p:ext uri="{BB962C8B-B14F-4D97-AF65-F5344CB8AC3E}">
        <p14:creationId xmlns:p14="http://schemas.microsoft.com/office/powerpoint/2010/main" val="240181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677B-2EB3-1E33-394C-0FC21B0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2F20C-5871-F971-6798-D3DAD157A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73" y="667927"/>
            <a:ext cx="10509400" cy="4837134"/>
          </a:xfrm>
        </p:spPr>
      </p:pic>
    </p:spTree>
    <p:extLst>
      <p:ext uri="{BB962C8B-B14F-4D97-AF65-F5344CB8AC3E}">
        <p14:creationId xmlns:p14="http://schemas.microsoft.com/office/powerpoint/2010/main" val="20737391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89</TotalTime>
  <Words>244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Century Schoolbook</vt:lpstr>
      <vt:lpstr>Roboto</vt:lpstr>
      <vt:lpstr>Wingdings 2</vt:lpstr>
      <vt:lpstr>View</vt:lpstr>
      <vt:lpstr> Pulse Width Modulation Using  ( Graphical  LCD and ATmega32 )  Amit Graduation Project </vt:lpstr>
      <vt:lpstr>OverView</vt:lpstr>
      <vt:lpstr>- period of a pulse consists of an ON cycle (5V) and an OFF cycle (0V). The fraction for which the signal is ON over a period is known as the duty cycle.                                               </vt:lpstr>
      <vt:lpstr>PowerPoint Presentation</vt:lpstr>
      <vt:lpstr>-Finally, we can use PWM in many applications, ranging from communications to power control and conversion  -For example, the PWM is commonly used to control the speed of electric motors, the brightness of lights, ultrasonic cleaning applications, and many more. </vt:lpstr>
      <vt:lpstr>Layered Architicture</vt:lpstr>
      <vt:lpstr>Flow Chart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Pulse Width Modulation</dc:title>
  <dc:creator>george emad</dc:creator>
  <cp:lastModifiedBy>george emad</cp:lastModifiedBy>
  <cp:revision>4</cp:revision>
  <dcterms:created xsi:type="dcterms:W3CDTF">2023-01-08T10:20:29Z</dcterms:created>
  <dcterms:modified xsi:type="dcterms:W3CDTF">2023-01-10T19:15:51Z</dcterms:modified>
</cp:coreProperties>
</file>