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93" r:id="rId5"/>
    <p:sldId id="295" r:id="rId6"/>
    <p:sldId id="296" r:id="rId7"/>
    <p:sldId id="297" r:id="rId8"/>
    <p:sldId id="298" r:id="rId9"/>
    <p:sldId id="29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61412" autoAdjust="0"/>
  </p:normalViewPr>
  <p:slideViewPr>
    <p:cSldViewPr snapToGrid="0">
      <p:cViewPr>
        <p:scale>
          <a:sx n="125" d="100"/>
          <a:sy n="125" d="100"/>
        </p:scale>
        <p:origin x="-77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363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EAFA0-90BC-4DC8-9C05-8C6C0275E9D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47DD31-272A-46FA-998C-D7D579FF0C8B}">
      <dgm:prSet/>
      <dgm:spPr/>
      <dgm:t>
        <a:bodyPr/>
        <a:lstStyle/>
        <a:p>
          <a:r>
            <a:rPr lang="en-CA" dirty="0"/>
            <a:t>M</a:t>
          </a:r>
          <a:r>
            <a:rPr lang="fr-CA" dirty="0" err="1"/>
            <a:t>éthodes</a:t>
          </a:r>
          <a:r>
            <a:rPr lang="fr-CA" dirty="0"/>
            <a:t> tests (@Test)</a:t>
          </a:r>
          <a:endParaRPr lang="en-US" dirty="0"/>
        </a:p>
      </dgm:t>
    </dgm:pt>
    <dgm:pt modelId="{DAA33754-89EA-4A4F-A753-584FA0337C4A}" type="parTrans" cxnId="{3E8C137F-9052-4D62-B748-CF92D7949C3B}">
      <dgm:prSet/>
      <dgm:spPr/>
      <dgm:t>
        <a:bodyPr/>
        <a:lstStyle/>
        <a:p>
          <a:endParaRPr lang="en-US"/>
        </a:p>
      </dgm:t>
    </dgm:pt>
    <dgm:pt modelId="{DB0A942B-AD39-4B46-B243-6D94FFA40C04}" type="sibTrans" cxnId="{3E8C137F-9052-4D62-B748-CF92D7949C3B}">
      <dgm:prSet/>
      <dgm:spPr/>
      <dgm:t>
        <a:bodyPr/>
        <a:lstStyle/>
        <a:p>
          <a:endParaRPr lang="en-US"/>
        </a:p>
      </dgm:t>
    </dgm:pt>
    <dgm:pt modelId="{A1632051-A1F2-4EBD-B8B1-DCEBD326BFDC}">
      <dgm:prSet/>
      <dgm:spPr/>
      <dgm:t>
        <a:bodyPr/>
        <a:lstStyle/>
        <a:p>
          <a:r>
            <a:rPr lang="fr-CA"/>
            <a:t>Assertions Courantes</a:t>
          </a:r>
          <a:endParaRPr lang="en-US"/>
        </a:p>
      </dgm:t>
    </dgm:pt>
    <dgm:pt modelId="{1F209AED-AE5F-43D1-9D84-015FF18CDE89}" type="parTrans" cxnId="{3112B8B7-9814-4BEA-98C0-ACC8B0E96CDD}">
      <dgm:prSet/>
      <dgm:spPr/>
      <dgm:t>
        <a:bodyPr/>
        <a:lstStyle/>
        <a:p>
          <a:endParaRPr lang="en-US"/>
        </a:p>
      </dgm:t>
    </dgm:pt>
    <dgm:pt modelId="{67A5ECED-4C86-4BF3-9665-6B1D13E3B570}" type="sibTrans" cxnId="{3112B8B7-9814-4BEA-98C0-ACC8B0E96CDD}">
      <dgm:prSet/>
      <dgm:spPr/>
      <dgm:t>
        <a:bodyPr/>
        <a:lstStyle/>
        <a:p>
          <a:endParaRPr lang="en-US"/>
        </a:p>
      </dgm:t>
    </dgm:pt>
    <dgm:pt modelId="{E9372F0E-D629-4DF2-86B9-B817B85FD037}">
      <dgm:prSet/>
      <dgm:spPr/>
      <dgm:t>
        <a:bodyPr/>
        <a:lstStyle/>
        <a:p>
          <a:r>
            <a:rPr lang="fr-CA" dirty="0" err="1"/>
            <a:t>assertTrue</a:t>
          </a:r>
          <a:r>
            <a:rPr lang="fr-CA" dirty="0"/>
            <a:t> et </a:t>
          </a:r>
          <a:r>
            <a:rPr lang="fr-CA" dirty="0" err="1"/>
            <a:t>assertFalse</a:t>
          </a:r>
          <a:endParaRPr lang="en-US" dirty="0"/>
        </a:p>
      </dgm:t>
    </dgm:pt>
    <dgm:pt modelId="{502BC1E3-AA15-4F28-BD33-E7D28DA6F6E5}" type="parTrans" cxnId="{97C6DB5C-07B9-4094-988F-7DB330579CC6}">
      <dgm:prSet/>
      <dgm:spPr/>
      <dgm:t>
        <a:bodyPr/>
        <a:lstStyle/>
        <a:p>
          <a:endParaRPr lang="en-US"/>
        </a:p>
      </dgm:t>
    </dgm:pt>
    <dgm:pt modelId="{B3AB9D4B-ECE7-433B-9DC0-6E2FEEA33020}" type="sibTrans" cxnId="{97C6DB5C-07B9-4094-988F-7DB330579CC6}">
      <dgm:prSet/>
      <dgm:spPr/>
      <dgm:t>
        <a:bodyPr/>
        <a:lstStyle/>
        <a:p>
          <a:endParaRPr lang="en-US"/>
        </a:p>
      </dgm:t>
    </dgm:pt>
    <dgm:pt modelId="{E70E9FFE-25BC-4654-B65A-1F097759FAD8}">
      <dgm:prSet/>
      <dgm:spPr/>
      <dgm:t>
        <a:bodyPr/>
        <a:lstStyle/>
        <a:p>
          <a:r>
            <a:rPr lang="fr-CA" dirty="0" err="1"/>
            <a:t>assertEquals</a:t>
          </a:r>
          <a:r>
            <a:rPr lang="fr-CA" dirty="0"/>
            <a:t> et </a:t>
          </a:r>
          <a:r>
            <a:rPr lang="fr-CA" dirty="0" err="1"/>
            <a:t>assertNotEquals</a:t>
          </a:r>
          <a:endParaRPr lang="en-US" dirty="0"/>
        </a:p>
      </dgm:t>
    </dgm:pt>
    <dgm:pt modelId="{1F6E66CC-AA7D-4FF9-96DC-736AA4696AC4}" type="parTrans" cxnId="{62823623-3931-4748-837F-6F30AFE76658}">
      <dgm:prSet/>
      <dgm:spPr/>
      <dgm:t>
        <a:bodyPr/>
        <a:lstStyle/>
        <a:p>
          <a:endParaRPr lang="en-US"/>
        </a:p>
      </dgm:t>
    </dgm:pt>
    <dgm:pt modelId="{F7454FA6-E0A5-47C5-AD87-BEB6D4945095}" type="sibTrans" cxnId="{62823623-3931-4748-837F-6F30AFE76658}">
      <dgm:prSet/>
      <dgm:spPr/>
      <dgm:t>
        <a:bodyPr/>
        <a:lstStyle/>
        <a:p>
          <a:endParaRPr lang="en-US"/>
        </a:p>
      </dgm:t>
    </dgm:pt>
    <dgm:pt modelId="{7C4DE7BA-27D1-4EAC-8326-8BD1AA1DF6CD}">
      <dgm:prSet/>
      <dgm:spPr/>
      <dgm:t>
        <a:bodyPr/>
        <a:lstStyle/>
        <a:p>
          <a:r>
            <a:rPr lang="fr-CA" dirty="0" err="1"/>
            <a:t>assertArrayEquals</a:t>
          </a:r>
          <a:endParaRPr lang="en-US" dirty="0"/>
        </a:p>
      </dgm:t>
    </dgm:pt>
    <dgm:pt modelId="{9E0E448E-5A7C-44C6-8748-023AA0AA8A4E}" type="parTrans" cxnId="{64675084-8287-4237-B93C-76DBEF92BDE7}">
      <dgm:prSet/>
      <dgm:spPr/>
      <dgm:t>
        <a:bodyPr/>
        <a:lstStyle/>
        <a:p>
          <a:endParaRPr lang="en-US"/>
        </a:p>
      </dgm:t>
    </dgm:pt>
    <dgm:pt modelId="{453D514C-0E13-49B7-BE42-9132F70FDFD5}" type="sibTrans" cxnId="{64675084-8287-4237-B93C-76DBEF92BDE7}">
      <dgm:prSet/>
      <dgm:spPr/>
      <dgm:t>
        <a:bodyPr/>
        <a:lstStyle/>
        <a:p>
          <a:endParaRPr lang="en-US"/>
        </a:p>
      </dgm:t>
    </dgm:pt>
    <dgm:pt modelId="{FF7D73BD-0EBA-4E1C-A6DF-980D5B9FE9B5}">
      <dgm:prSet/>
      <dgm:spPr/>
      <dgm:t>
        <a:bodyPr/>
        <a:lstStyle/>
        <a:p>
          <a:r>
            <a:rPr lang="fr-CA" dirty="0" err="1"/>
            <a:t>assertThrows</a:t>
          </a:r>
          <a:endParaRPr lang="en-US" dirty="0"/>
        </a:p>
      </dgm:t>
    </dgm:pt>
    <dgm:pt modelId="{96BB7A4C-F7E8-4E74-87E9-7DD325424195}" type="parTrans" cxnId="{559248CA-A4E5-4A52-9E7F-5693F2F28EE2}">
      <dgm:prSet/>
      <dgm:spPr/>
      <dgm:t>
        <a:bodyPr/>
        <a:lstStyle/>
        <a:p>
          <a:endParaRPr lang="en-US"/>
        </a:p>
      </dgm:t>
    </dgm:pt>
    <dgm:pt modelId="{07299AA1-A28F-40B5-AEBA-A2486120A803}" type="sibTrans" cxnId="{559248CA-A4E5-4A52-9E7F-5693F2F28EE2}">
      <dgm:prSet/>
      <dgm:spPr/>
      <dgm:t>
        <a:bodyPr/>
        <a:lstStyle/>
        <a:p>
          <a:endParaRPr lang="en-US"/>
        </a:p>
      </dgm:t>
    </dgm:pt>
    <dgm:pt modelId="{4FBC4F96-24D6-4D28-BDAA-B016A768FF07}">
      <dgm:prSet/>
      <dgm:spPr/>
      <dgm:t>
        <a:bodyPr/>
        <a:lstStyle/>
        <a:p>
          <a:r>
            <a:rPr lang="fr-CA" dirty="0"/>
            <a:t>Tests avec État</a:t>
          </a:r>
          <a:endParaRPr lang="en-US" dirty="0"/>
        </a:p>
      </dgm:t>
    </dgm:pt>
    <dgm:pt modelId="{A0681114-EB18-47C9-9186-386F3B352A65}" type="parTrans" cxnId="{15A09CB7-F5C3-4CF7-9E28-5BB0C3DD0B66}">
      <dgm:prSet/>
      <dgm:spPr/>
      <dgm:t>
        <a:bodyPr/>
        <a:lstStyle/>
        <a:p>
          <a:endParaRPr lang="en-US"/>
        </a:p>
      </dgm:t>
    </dgm:pt>
    <dgm:pt modelId="{A24E4412-7AAA-410C-91C9-0F46B2CA7D58}" type="sibTrans" cxnId="{15A09CB7-F5C3-4CF7-9E28-5BB0C3DD0B66}">
      <dgm:prSet/>
      <dgm:spPr/>
      <dgm:t>
        <a:bodyPr/>
        <a:lstStyle/>
        <a:p>
          <a:endParaRPr lang="en-US"/>
        </a:p>
      </dgm:t>
    </dgm:pt>
    <dgm:pt modelId="{E86C4864-FBB8-43E4-9207-D91ACE3C7731}">
      <dgm:prSet/>
      <dgm:spPr/>
      <dgm:t>
        <a:bodyPr/>
        <a:lstStyle/>
        <a:p>
          <a:r>
            <a:rPr lang="fr-CA" dirty="0"/>
            <a:t>@Before</a:t>
          </a:r>
          <a:endParaRPr lang="en-US" dirty="0"/>
        </a:p>
      </dgm:t>
    </dgm:pt>
    <dgm:pt modelId="{28307C72-C841-4E5E-815A-E36D0425BAF2}" type="parTrans" cxnId="{C8729640-ECD7-418D-B235-FB523767C676}">
      <dgm:prSet/>
      <dgm:spPr/>
      <dgm:t>
        <a:bodyPr/>
        <a:lstStyle/>
        <a:p>
          <a:endParaRPr lang="en-US"/>
        </a:p>
      </dgm:t>
    </dgm:pt>
    <dgm:pt modelId="{8EEC661B-F898-47AF-BC2C-D4F30E1F7D45}" type="sibTrans" cxnId="{C8729640-ECD7-418D-B235-FB523767C676}">
      <dgm:prSet/>
      <dgm:spPr/>
      <dgm:t>
        <a:bodyPr/>
        <a:lstStyle/>
        <a:p>
          <a:endParaRPr lang="en-US"/>
        </a:p>
      </dgm:t>
    </dgm:pt>
    <dgm:pt modelId="{824DACAB-ECDB-44CE-A75E-04FED3D48B97}">
      <dgm:prSet/>
      <dgm:spPr/>
      <dgm:t>
        <a:bodyPr/>
        <a:lstStyle/>
        <a:p>
          <a:r>
            <a:rPr lang="fr-CA"/>
            <a:t>@After</a:t>
          </a:r>
          <a:endParaRPr lang="en-US"/>
        </a:p>
      </dgm:t>
    </dgm:pt>
    <dgm:pt modelId="{0EFA3760-2533-4CFB-9C1D-397680DA47D9}" type="parTrans" cxnId="{C12C8884-9107-400B-B77B-5226587D28A0}">
      <dgm:prSet/>
      <dgm:spPr/>
      <dgm:t>
        <a:bodyPr/>
        <a:lstStyle/>
        <a:p>
          <a:endParaRPr lang="en-US"/>
        </a:p>
      </dgm:t>
    </dgm:pt>
    <dgm:pt modelId="{2FA15953-E099-4D29-AAF9-2B71399CDD79}" type="sibTrans" cxnId="{C12C8884-9107-400B-B77B-5226587D28A0}">
      <dgm:prSet/>
      <dgm:spPr/>
      <dgm:t>
        <a:bodyPr/>
        <a:lstStyle/>
        <a:p>
          <a:endParaRPr lang="en-US"/>
        </a:p>
      </dgm:t>
    </dgm:pt>
    <dgm:pt modelId="{D29BE4FD-2E6E-4913-86CE-831525E40806}">
      <dgm:prSet/>
      <dgm:spPr/>
      <dgm:t>
        <a:bodyPr/>
        <a:lstStyle/>
        <a:p>
          <a:r>
            <a:rPr lang="fr-CA" dirty="0"/>
            <a:t>@BeforeAll et @BeforeEach (</a:t>
          </a:r>
          <a:r>
            <a:rPr lang="fr-CA" dirty="0" err="1"/>
            <a:t>Junit</a:t>
          </a:r>
          <a:r>
            <a:rPr lang="fr-CA" dirty="0"/>
            <a:t> 5)</a:t>
          </a:r>
          <a:endParaRPr lang="en-US" dirty="0"/>
        </a:p>
      </dgm:t>
    </dgm:pt>
    <dgm:pt modelId="{32E28AA9-0CF1-48B7-9FDD-62E1D4ECF0B3}" type="parTrans" cxnId="{99422057-9678-432D-B57B-17B0C2B30F88}">
      <dgm:prSet/>
      <dgm:spPr/>
      <dgm:t>
        <a:bodyPr/>
        <a:lstStyle/>
        <a:p>
          <a:endParaRPr lang="en-US"/>
        </a:p>
      </dgm:t>
    </dgm:pt>
    <dgm:pt modelId="{A93937B1-E586-4624-A505-F680C6984196}" type="sibTrans" cxnId="{99422057-9678-432D-B57B-17B0C2B30F88}">
      <dgm:prSet/>
      <dgm:spPr/>
      <dgm:t>
        <a:bodyPr/>
        <a:lstStyle/>
        <a:p>
          <a:endParaRPr lang="en-US"/>
        </a:p>
      </dgm:t>
    </dgm:pt>
    <dgm:pt modelId="{CB71CA58-EBA8-4BC9-8180-B00153B25ACD}">
      <dgm:prSet/>
      <dgm:spPr/>
      <dgm:t>
        <a:bodyPr/>
        <a:lstStyle/>
        <a:p>
          <a:r>
            <a:rPr lang="fr-CA" dirty="0"/>
            <a:t>@AfterAll et @AfterEach (Junit 5)</a:t>
          </a:r>
          <a:endParaRPr lang="en-US" dirty="0"/>
        </a:p>
      </dgm:t>
    </dgm:pt>
    <dgm:pt modelId="{98CD51B2-8139-499B-8B1D-515DA550DFAC}" type="parTrans" cxnId="{556B214C-8370-4BCD-AD61-78898A47BCBC}">
      <dgm:prSet/>
      <dgm:spPr/>
      <dgm:t>
        <a:bodyPr/>
        <a:lstStyle/>
        <a:p>
          <a:endParaRPr lang="en-US"/>
        </a:p>
      </dgm:t>
    </dgm:pt>
    <dgm:pt modelId="{5FB63EE7-EA03-4C17-8232-9054661F7FF1}" type="sibTrans" cxnId="{556B214C-8370-4BCD-AD61-78898A47BCBC}">
      <dgm:prSet/>
      <dgm:spPr/>
      <dgm:t>
        <a:bodyPr/>
        <a:lstStyle/>
        <a:p>
          <a:endParaRPr lang="en-US"/>
        </a:p>
      </dgm:t>
    </dgm:pt>
    <dgm:pt modelId="{0CB87825-F285-4D54-827C-5799E41C2099}">
      <dgm:prSet/>
      <dgm:spPr/>
      <dgm:t>
        <a:bodyPr/>
        <a:lstStyle/>
        <a:p>
          <a:r>
            <a:rPr lang="en-US" dirty="0" err="1"/>
            <a:t>assertNull</a:t>
          </a:r>
          <a:r>
            <a:rPr lang="en-US" dirty="0"/>
            <a:t> et </a:t>
          </a:r>
          <a:r>
            <a:rPr lang="en-US" dirty="0" err="1"/>
            <a:t>assertNotNulls</a:t>
          </a:r>
          <a:endParaRPr lang="en-US" dirty="0"/>
        </a:p>
      </dgm:t>
    </dgm:pt>
    <dgm:pt modelId="{BF875B81-FD2F-4FD8-9195-25FD97DE4F4A}" type="parTrans" cxnId="{3C97AB2E-E3A4-4CFA-A27C-BA9E0B1E8E07}">
      <dgm:prSet/>
      <dgm:spPr/>
      <dgm:t>
        <a:bodyPr/>
        <a:lstStyle/>
        <a:p>
          <a:endParaRPr lang="en-CA"/>
        </a:p>
      </dgm:t>
    </dgm:pt>
    <dgm:pt modelId="{0124C03B-AFCF-4357-B737-4364CF938743}" type="sibTrans" cxnId="{3C97AB2E-E3A4-4CFA-A27C-BA9E0B1E8E07}">
      <dgm:prSet/>
      <dgm:spPr/>
      <dgm:t>
        <a:bodyPr/>
        <a:lstStyle/>
        <a:p>
          <a:endParaRPr lang="en-CA"/>
        </a:p>
      </dgm:t>
    </dgm:pt>
    <dgm:pt modelId="{4DE0AAAD-1CA0-40C5-8914-D013B8263AEE}" type="pres">
      <dgm:prSet presAssocID="{985EAFA0-90BC-4DC8-9C05-8C6C0275E9DD}" presName="linear" presStyleCnt="0">
        <dgm:presLayoutVars>
          <dgm:animLvl val="lvl"/>
          <dgm:resizeHandles val="exact"/>
        </dgm:presLayoutVars>
      </dgm:prSet>
      <dgm:spPr/>
    </dgm:pt>
    <dgm:pt modelId="{480803F4-6CA9-4DC8-9C61-7F5737A78179}" type="pres">
      <dgm:prSet presAssocID="{4F47DD31-272A-46FA-998C-D7D579FF0C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295F17D-6A2D-4F81-9504-DCA4DF0A41AD}" type="pres">
      <dgm:prSet presAssocID="{DB0A942B-AD39-4B46-B243-6D94FFA40C04}" presName="spacer" presStyleCnt="0"/>
      <dgm:spPr/>
    </dgm:pt>
    <dgm:pt modelId="{7E872EDE-6A22-4A80-843B-EB546AF0565C}" type="pres">
      <dgm:prSet presAssocID="{A1632051-A1F2-4EBD-B8B1-DCEBD326BF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67A22A-07A4-4649-9C97-F3A36656459A}" type="pres">
      <dgm:prSet presAssocID="{A1632051-A1F2-4EBD-B8B1-DCEBD326BFDC}" presName="childText" presStyleLbl="revTx" presStyleIdx="0" presStyleCnt="2">
        <dgm:presLayoutVars>
          <dgm:bulletEnabled val="1"/>
        </dgm:presLayoutVars>
      </dgm:prSet>
      <dgm:spPr/>
    </dgm:pt>
    <dgm:pt modelId="{7BAA5BFD-E634-42B8-A060-522F51D875FD}" type="pres">
      <dgm:prSet presAssocID="{4FBC4F96-24D6-4D28-BDAA-B016A768FF0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B86E438-A51C-4EA3-B3C4-D1314178C06F}" type="pres">
      <dgm:prSet presAssocID="{4FBC4F96-24D6-4D28-BDAA-B016A768FF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E9F0002-1D6E-42C7-A727-749BE9E20561}" type="presOf" srcId="{985EAFA0-90BC-4DC8-9C05-8C6C0275E9DD}" destId="{4DE0AAAD-1CA0-40C5-8914-D013B8263AEE}" srcOrd="0" destOrd="0" presId="urn:microsoft.com/office/officeart/2005/8/layout/vList2"/>
    <dgm:cxn modelId="{62823623-3931-4748-837F-6F30AFE76658}" srcId="{A1632051-A1F2-4EBD-B8B1-DCEBD326BFDC}" destId="{E70E9FFE-25BC-4654-B65A-1F097759FAD8}" srcOrd="1" destOrd="0" parTransId="{1F6E66CC-AA7D-4FF9-96DC-736AA4696AC4}" sibTransId="{F7454FA6-E0A5-47C5-AD87-BEB6D4945095}"/>
    <dgm:cxn modelId="{3C97AB2E-E3A4-4CFA-A27C-BA9E0B1E8E07}" srcId="{A1632051-A1F2-4EBD-B8B1-DCEBD326BFDC}" destId="{0CB87825-F285-4D54-827C-5799E41C2099}" srcOrd="2" destOrd="0" parTransId="{BF875B81-FD2F-4FD8-9195-25FD97DE4F4A}" sibTransId="{0124C03B-AFCF-4357-B737-4364CF938743}"/>
    <dgm:cxn modelId="{8FE2AB2F-4C43-4A6D-94C5-24B3430C6B67}" type="presOf" srcId="{E86C4864-FBB8-43E4-9207-D91ACE3C7731}" destId="{9B86E438-A51C-4EA3-B3C4-D1314178C06F}" srcOrd="0" destOrd="0" presId="urn:microsoft.com/office/officeart/2005/8/layout/vList2"/>
    <dgm:cxn modelId="{6A96A732-23F8-448F-9B75-5FC1B9071F8C}" type="presOf" srcId="{D29BE4FD-2E6E-4913-86CE-831525E40806}" destId="{9B86E438-A51C-4EA3-B3C4-D1314178C06F}" srcOrd="0" destOrd="2" presId="urn:microsoft.com/office/officeart/2005/8/layout/vList2"/>
    <dgm:cxn modelId="{C8729640-ECD7-418D-B235-FB523767C676}" srcId="{4FBC4F96-24D6-4D28-BDAA-B016A768FF07}" destId="{E86C4864-FBB8-43E4-9207-D91ACE3C7731}" srcOrd="0" destOrd="0" parTransId="{28307C72-C841-4E5E-815A-E36D0425BAF2}" sibTransId="{8EEC661B-F898-47AF-BC2C-D4F30E1F7D45}"/>
    <dgm:cxn modelId="{97C6DB5C-07B9-4094-988F-7DB330579CC6}" srcId="{A1632051-A1F2-4EBD-B8B1-DCEBD326BFDC}" destId="{E9372F0E-D629-4DF2-86B9-B817B85FD037}" srcOrd="0" destOrd="0" parTransId="{502BC1E3-AA15-4F28-BD33-E7D28DA6F6E5}" sibTransId="{B3AB9D4B-ECE7-433B-9DC0-6E2FEEA33020}"/>
    <dgm:cxn modelId="{0CD20D5D-AA28-4B7C-B627-22A9A910CECB}" type="presOf" srcId="{824DACAB-ECDB-44CE-A75E-04FED3D48B97}" destId="{9B86E438-A51C-4EA3-B3C4-D1314178C06F}" srcOrd="0" destOrd="1" presId="urn:microsoft.com/office/officeart/2005/8/layout/vList2"/>
    <dgm:cxn modelId="{2112DE63-E701-47EC-A38F-CC85D3EDCD4E}" type="presOf" srcId="{4F47DD31-272A-46FA-998C-D7D579FF0C8B}" destId="{480803F4-6CA9-4DC8-9C61-7F5737A78179}" srcOrd="0" destOrd="0" presId="urn:microsoft.com/office/officeart/2005/8/layout/vList2"/>
    <dgm:cxn modelId="{556B214C-8370-4BCD-AD61-78898A47BCBC}" srcId="{4FBC4F96-24D6-4D28-BDAA-B016A768FF07}" destId="{CB71CA58-EBA8-4BC9-8180-B00153B25ACD}" srcOrd="3" destOrd="0" parTransId="{98CD51B2-8139-499B-8B1D-515DA550DFAC}" sibTransId="{5FB63EE7-EA03-4C17-8232-9054661F7FF1}"/>
    <dgm:cxn modelId="{99422057-9678-432D-B57B-17B0C2B30F88}" srcId="{4FBC4F96-24D6-4D28-BDAA-B016A768FF07}" destId="{D29BE4FD-2E6E-4913-86CE-831525E40806}" srcOrd="2" destOrd="0" parTransId="{32E28AA9-0CF1-48B7-9FDD-62E1D4ECF0B3}" sibTransId="{A93937B1-E586-4624-A505-F680C6984196}"/>
    <dgm:cxn modelId="{22C9D17A-967D-495E-AE97-34979E9CE64D}" type="presOf" srcId="{E9372F0E-D629-4DF2-86B9-B817B85FD037}" destId="{2F67A22A-07A4-4649-9C97-F3A36656459A}" srcOrd="0" destOrd="0" presId="urn:microsoft.com/office/officeart/2005/8/layout/vList2"/>
    <dgm:cxn modelId="{3E8C137F-9052-4D62-B748-CF92D7949C3B}" srcId="{985EAFA0-90BC-4DC8-9C05-8C6C0275E9DD}" destId="{4F47DD31-272A-46FA-998C-D7D579FF0C8B}" srcOrd="0" destOrd="0" parTransId="{DAA33754-89EA-4A4F-A753-584FA0337C4A}" sibTransId="{DB0A942B-AD39-4B46-B243-6D94FFA40C04}"/>
    <dgm:cxn modelId="{64675084-8287-4237-B93C-76DBEF92BDE7}" srcId="{A1632051-A1F2-4EBD-B8B1-DCEBD326BFDC}" destId="{7C4DE7BA-27D1-4EAC-8326-8BD1AA1DF6CD}" srcOrd="3" destOrd="0" parTransId="{9E0E448E-5A7C-44C6-8748-023AA0AA8A4E}" sibTransId="{453D514C-0E13-49B7-BE42-9132F70FDFD5}"/>
    <dgm:cxn modelId="{C12C8884-9107-400B-B77B-5226587D28A0}" srcId="{4FBC4F96-24D6-4D28-BDAA-B016A768FF07}" destId="{824DACAB-ECDB-44CE-A75E-04FED3D48B97}" srcOrd="1" destOrd="0" parTransId="{0EFA3760-2533-4CFB-9C1D-397680DA47D9}" sibTransId="{2FA15953-E099-4D29-AAF9-2B71399CDD79}"/>
    <dgm:cxn modelId="{F0F46692-DCA3-46CE-B413-71102C32BC67}" type="presOf" srcId="{A1632051-A1F2-4EBD-B8B1-DCEBD326BFDC}" destId="{7E872EDE-6A22-4A80-843B-EB546AF0565C}" srcOrd="0" destOrd="0" presId="urn:microsoft.com/office/officeart/2005/8/layout/vList2"/>
    <dgm:cxn modelId="{65C5399E-D4C8-4DAE-A9E0-C6438FA77D45}" type="presOf" srcId="{E70E9FFE-25BC-4654-B65A-1F097759FAD8}" destId="{2F67A22A-07A4-4649-9C97-F3A36656459A}" srcOrd="0" destOrd="1" presId="urn:microsoft.com/office/officeart/2005/8/layout/vList2"/>
    <dgm:cxn modelId="{6460DCA1-364C-4118-AB7E-529B13D839CA}" type="presOf" srcId="{7C4DE7BA-27D1-4EAC-8326-8BD1AA1DF6CD}" destId="{2F67A22A-07A4-4649-9C97-F3A36656459A}" srcOrd="0" destOrd="3" presId="urn:microsoft.com/office/officeart/2005/8/layout/vList2"/>
    <dgm:cxn modelId="{A5A9E6A5-BBAF-4474-B9C2-7E73DDD6C25C}" type="presOf" srcId="{4FBC4F96-24D6-4D28-BDAA-B016A768FF07}" destId="{7BAA5BFD-E634-42B8-A060-522F51D875FD}" srcOrd="0" destOrd="0" presId="urn:microsoft.com/office/officeart/2005/8/layout/vList2"/>
    <dgm:cxn modelId="{0D2007A9-9E54-4A1C-80B6-269622DD3006}" type="presOf" srcId="{0CB87825-F285-4D54-827C-5799E41C2099}" destId="{2F67A22A-07A4-4649-9C97-F3A36656459A}" srcOrd="0" destOrd="2" presId="urn:microsoft.com/office/officeart/2005/8/layout/vList2"/>
    <dgm:cxn modelId="{15A09CB7-F5C3-4CF7-9E28-5BB0C3DD0B66}" srcId="{985EAFA0-90BC-4DC8-9C05-8C6C0275E9DD}" destId="{4FBC4F96-24D6-4D28-BDAA-B016A768FF07}" srcOrd="2" destOrd="0" parTransId="{A0681114-EB18-47C9-9186-386F3B352A65}" sibTransId="{A24E4412-7AAA-410C-91C9-0F46B2CA7D58}"/>
    <dgm:cxn modelId="{3112B8B7-9814-4BEA-98C0-ACC8B0E96CDD}" srcId="{985EAFA0-90BC-4DC8-9C05-8C6C0275E9DD}" destId="{A1632051-A1F2-4EBD-B8B1-DCEBD326BFDC}" srcOrd="1" destOrd="0" parTransId="{1F209AED-AE5F-43D1-9D84-015FF18CDE89}" sibTransId="{67A5ECED-4C86-4BF3-9665-6B1D13E3B570}"/>
    <dgm:cxn modelId="{559248CA-A4E5-4A52-9E7F-5693F2F28EE2}" srcId="{A1632051-A1F2-4EBD-B8B1-DCEBD326BFDC}" destId="{FF7D73BD-0EBA-4E1C-A6DF-980D5B9FE9B5}" srcOrd="4" destOrd="0" parTransId="{96BB7A4C-F7E8-4E74-87E9-7DD325424195}" sibTransId="{07299AA1-A28F-40B5-AEBA-A2486120A803}"/>
    <dgm:cxn modelId="{92DF54D9-E52A-4F9A-9F39-A7FDBB4908A0}" type="presOf" srcId="{FF7D73BD-0EBA-4E1C-A6DF-980D5B9FE9B5}" destId="{2F67A22A-07A4-4649-9C97-F3A36656459A}" srcOrd="0" destOrd="4" presId="urn:microsoft.com/office/officeart/2005/8/layout/vList2"/>
    <dgm:cxn modelId="{B27F40EF-C22B-4361-8840-D69AF2541E07}" type="presOf" srcId="{CB71CA58-EBA8-4BC9-8180-B00153B25ACD}" destId="{9B86E438-A51C-4EA3-B3C4-D1314178C06F}" srcOrd="0" destOrd="3" presId="urn:microsoft.com/office/officeart/2005/8/layout/vList2"/>
    <dgm:cxn modelId="{0426EAD8-08B6-4175-B5F5-6D69572F94F3}" type="presParOf" srcId="{4DE0AAAD-1CA0-40C5-8914-D013B8263AEE}" destId="{480803F4-6CA9-4DC8-9C61-7F5737A78179}" srcOrd="0" destOrd="0" presId="urn:microsoft.com/office/officeart/2005/8/layout/vList2"/>
    <dgm:cxn modelId="{C3FEB1AF-7AC1-4033-9DAF-22D6AA3B4C50}" type="presParOf" srcId="{4DE0AAAD-1CA0-40C5-8914-D013B8263AEE}" destId="{9295F17D-6A2D-4F81-9504-DCA4DF0A41AD}" srcOrd="1" destOrd="0" presId="urn:microsoft.com/office/officeart/2005/8/layout/vList2"/>
    <dgm:cxn modelId="{C61A8B76-DF90-43BE-97FF-9E888126609E}" type="presParOf" srcId="{4DE0AAAD-1CA0-40C5-8914-D013B8263AEE}" destId="{7E872EDE-6A22-4A80-843B-EB546AF0565C}" srcOrd="2" destOrd="0" presId="urn:microsoft.com/office/officeart/2005/8/layout/vList2"/>
    <dgm:cxn modelId="{B35E97CE-C0CE-44B0-9469-8EEFB37597B1}" type="presParOf" srcId="{4DE0AAAD-1CA0-40C5-8914-D013B8263AEE}" destId="{2F67A22A-07A4-4649-9C97-F3A36656459A}" srcOrd="3" destOrd="0" presId="urn:microsoft.com/office/officeart/2005/8/layout/vList2"/>
    <dgm:cxn modelId="{E83BAD48-A1CD-43CC-9CC7-EE8E1194EB14}" type="presParOf" srcId="{4DE0AAAD-1CA0-40C5-8914-D013B8263AEE}" destId="{7BAA5BFD-E634-42B8-A060-522F51D875FD}" srcOrd="4" destOrd="0" presId="urn:microsoft.com/office/officeart/2005/8/layout/vList2"/>
    <dgm:cxn modelId="{DCD78FAE-8824-4650-BEB2-60FEA6931F9E}" type="presParOf" srcId="{4DE0AAAD-1CA0-40C5-8914-D013B8263AEE}" destId="{9B86E438-A51C-4EA3-B3C4-D1314178C06F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054741-8742-4F4F-95DE-63CA9296E02A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5889D81-DB68-4E38-844C-F348727D2199}">
      <dgm:prSet/>
      <dgm:spPr/>
      <dgm:t>
        <a:bodyPr/>
        <a:lstStyle/>
        <a:p>
          <a:r>
            <a:rPr lang="fr-CA" dirty="0"/>
            <a:t>Contraintes de temps</a:t>
          </a:r>
          <a:endParaRPr lang="en-US" dirty="0"/>
        </a:p>
      </dgm:t>
    </dgm:pt>
    <dgm:pt modelId="{ACF5F120-26DC-4215-BEE0-B2F232E97BAE}" type="parTrans" cxnId="{8050683A-458D-41BC-9312-81F66182A22C}">
      <dgm:prSet/>
      <dgm:spPr/>
      <dgm:t>
        <a:bodyPr/>
        <a:lstStyle/>
        <a:p>
          <a:endParaRPr lang="en-US"/>
        </a:p>
      </dgm:t>
    </dgm:pt>
    <dgm:pt modelId="{9780D2BE-16C4-4648-89AB-69DF7C2F5489}" type="sibTrans" cxnId="{8050683A-458D-41BC-9312-81F66182A22C}">
      <dgm:prSet/>
      <dgm:spPr/>
      <dgm:t>
        <a:bodyPr/>
        <a:lstStyle/>
        <a:p>
          <a:endParaRPr lang="en-US"/>
        </a:p>
      </dgm:t>
    </dgm:pt>
    <dgm:pt modelId="{2FC4F71A-6696-4D82-BDDB-1E11ED6CFD1B}">
      <dgm:prSet custT="1"/>
      <dgm:spPr/>
      <dgm:t>
        <a:bodyPr/>
        <a:lstStyle/>
        <a:p>
          <a:r>
            <a:rPr lang="fr-CA" sz="2800" dirty="0"/>
            <a:t>(@Test(timeout = 1))</a:t>
          </a:r>
          <a:endParaRPr lang="en-US" sz="2800" dirty="0"/>
        </a:p>
      </dgm:t>
    </dgm:pt>
    <dgm:pt modelId="{D1090957-ED89-4D2D-A3DF-D3331D8436E8}" type="parTrans" cxnId="{3E7F4B8D-D731-4FB1-92E8-0323266D6584}">
      <dgm:prSet/>
      <dgm:spPr/>
      <dgm:t>
        <a:bodyPr/>
        <a:lstStyle/>
        <a:p>
          <a:endParaRPr lang="en-US"/>
        </a:p>
      </dgm:t>
    </dgm:pt>
    <dgm:pt modelId="{AE12C88A-0500-40E4-9BAF-6F302B4B843A}" type="sibTrans" cxnId="{3E7F4B8D-D731-4FB1-92E8-0323266D6584}">
      <dgm:prSet/>
      <dgm:spPr/>
      <dgm:t>
        <a:bodyPr/>
        <a:lstStyle/>
        <a:p>
          <a:endParaRPr lang="en-US"/>
        </a:p>
      </dgm:t>
    </dgm:pt>
    <dgm:pt modelId="{73330BE0-2B38-4D80-AE6D-ACFF99C6790C}">
      <dgm:prSet/>
      <dgm:spPr/>
      <dgm:t>
        <a:bodyPr/>
        <a:lstStyle/>
        <a:p>
          <a:r>
            <a:rPr lang="fr-CA" dirty="0"/>
            <a:t>Exceptions</a:t>
          </a:r>
          <a:endParaRPr lang="en-US" dirty="0"/>
        </a:p>
      </dgm:t>
    </dgm:pt>
    <dgm:pt modelId="{607B13B5-B59D-4724-9E5A-F11C0DBD0237}" type="parTrans" cxnId="{D0856621-DE74-4F3B-81A6-98B67E8A82E2}">
      <dgm:prSet/>
      <dgm:spPr/>
      <dgm:t>
        <a:bodyPr/>
        <a:lstStyle/>
        <a:p>
          <a:endParaRPr lang="en-US"/>
        </a:p>
      </dgm:t>
    </dgm:pt>
    <dgm:pt modelId="{52AD513C-E1B4-4BA8-BFEB-96B463A92DD6}" type="sibTrans" cxnId="{D0856621-DE74-4F3B-81A6-98B67E8A82E2}">
      <dgm:prSet/>
      <dgm:spPr/>
      <dgm:t>
        <a:bodyPr/>
        <a:lstStyle/>
        <a:p>
          <a:endParaRPr lang="en-US"/>
        </a:p>
      </dgm:t>
    </dgm:pt>
    <dgm:pt modelId="{23859477-9AF2-4B12-BC66-48A0293150BE}">
      <dgm:prSet custT="1"/>
      <dgm:spPr/>
      <dgm:t>
        <a:bodyPr/>
        <a:lstStyle/>
        <a:p>
          <a:r>
            <a:rPr lang="en-CA" sz="2800" dirty="0"/>
            <a:t>(@Test(expected = Exception))</a:t>
          </a:r>
          <a:endParaRPr lang="en-US" sz="2800" dirty="0"/>
        </a:p>
      </dgm:t>
    </dgm:pt>
    <dgm:pt modelId="{913CBAC9-9C78-4397-BCDB-A73703FE0579}" type="parTrans" cxnId="{27C82672-0912-4033-AEF2-EA770AD75482}">
      <dgm:prSet/>
      <dgm:spPr/>
      <dgm:t>
        <a:bodyPr/>
        <a:lstStyle/>
        <a:p>
          <a:endParaRPr lang="en-US"/>
        </a:p>
      </dgm:t>
    </dgm:pt>
    <dgm:pt modelId="{41084F4F-4D13-4DC1-97D2-DF40DCC13F21}" type="sibTrans" cxnId="{27C82672-0912-4033-AEF2-EA770AD75482}">
      <dgm:prSet/>
      <dgm:spPr/>
      <dgm:t>
        <a:bodyPr/>
        <a:lstStyle/>
        <a:p>
          <a:endParaRPr lang="en-US"/>
        </a:p>
      </dgm:t>
    </dgm:pt>
    <dgm:pt modelId="{EFCE7D29-9E14-4F64-B1FF-8B84AD878160}">
      <dgm:prSet custT="1"/>
      <dgm:spPr/>
      <dgm:t>
        <a:bodyPr/>
        <a:lstStyle/>
        <a:p>
          <a:r>
            <a:rPr lang="fr-CA" sz="2800" dirty="0"/>
            <a:t>Temps en ms</a:t>
          </a:r>
          <a:endParaRPr lang="en-US" sz="2800" dirty="0"/>
        </a:p>
      </dgm:t>
    </dgm:pt>
    <dgm:pt modelId="{7E06A1B9-6DCC-4FAD-9F60-72AD4159B96C}" type="parTrans" cxnId="{F351D709-44AA-44DF-A854-55DC73CD1681}">
      <dgm:prSet/>
      <dgm:spPr/>
      <dgm:t>
        <a:bodyPr/>
        <a:lstStyle/>
        <a:p>
          <a:endParaRPr lang="en-CA"/>
        </a:p>
      </dgm:t>
    </dgm:pt>
    <dgm:pt modelId="{BCBFCA6F-C748-4A42-B44F-01D65CFB56C5}" type="sibTrans" cxnId="{F351D709-44AA-44DF-A854-55DC73CD1681}">
      <dgm:prSet/>
      <dgm:spPr/>
      <dgm:t>
        <a:bodyPr/>
        <a:lstStyle/>
        <a:p>
          <a:endParaRPr lang="en-CA"/>
        </a:p>
      </dgm:t>
    </dgm:pt>
    <dgm:pt modelId="{F5F56FF2-0BC9-456A-88A6-3CDDE32CAE24}" type="pres">
      <dgm:prSet presAssocID="{8C054741-8742-4F4F-95DE-63CA9296E02A}" presName="linear" presStyleCnt="0">
        <dgm:presLayoutVars>
          <dgm:dir/>
          <dgm:animLvl val="lvl"/>
          <dgm:resizeHandles val="exact"/>
        </dgm:presLayoutVars>
      </dgm:prSet>
      <dgm:spPr/>
    </dgm:pt>
    <dgm:pt modelId="{83694217-52C0-4790-B7DE-58F169241585}" type="pres">
      <dgm:prSet presAssocID="{35889D81-DB68-4E38-844C-F348727D2199}" presName="parentLin" presStyleCnt="0"/>
      <dgm:spPr/>
    </dgm:pt>
    <dgm:pt modelId="{7D99C74A-5171-4816-AA6C-5AA120D4E3FB}" type="pres">
      <dgm:prSet presAssocID="{35889D81-DB68-4E38-844C-F348727D2199}" presName="parentLeftMargin" presStyleLbl="node1" presStyleIdx="0" presStyleCnt="2"/>
      <dgm:spPr/>
    </dgm:pt>
    <dgm:pt modelId="{5C23D063-9918-420E-BCE9-16666EC7F33F}" type="pres">
      <dgm:prSet presAssocID="{35889D81-DB68-4E38-844C-F348727D21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C180C41-E0A3-4CCB-8FF9-68B5BCDD2D77}" type="pres">
      <dgm:prSet presAssocID="{35889D81-DB68-4E38-844C-F348727D2199}" presName="negativeSpace" presStyleCnt="0"/>
      <dgm:spPr/>
    </dgm:pt>
    <dgm:pt modelId="{CCA59024-6B10-4898-9DC7-D74D5328110F}" type="pres">
      <dgm:prSet presAssocID="{35889D81-DB68-4E38-844C-F348727D2199}" presName="childText" presStyleLbl="conFgAcc1" presStyleIdx="0" presStyleCnt="2">
        <dgm:presLayoutVars>
          <dgm:bulletEnabled val="1"/>
        </dgm:presLayoutVars>
      </dgm:prSet>
      <dgm:spPr/>
    </dgm:pt>
    <dgm:pt modelId="{BF9C9B76-658A-434C-8CA0-76D3535BC769}" type="pres">
      <dgm:prSet presAssocID="{9780D2BE-16C4-4648-89AB-69DF7C2F5489}" presName="spaceBetweenRectangles" presStyleCnt="0"/>
      <dgm:spPr/>
    </dgm:pt>
    <dgm:pt modelId="{590A40C2-059E-41A6-946F-9A85E7D23EC6}" type="pres">
      <dgm:prSet presAssocID="{73330BE0-2B38-4D80-AE6D-ACFF99C6790C}" presName="parentLin" presStyleCnt="0"/>
      <dgm:spPr/>
    </dgm:pt>
    <dgm:pt modelId="{71F0ED8D-DBFA-48D9-9BFE-4D1D53A097AE}" type="pres">
      <dgm:prSet presAssocID="{73330BE0-2B38-4D80-AE6D-ACFF99C6790C}" presName="parentLeftMargin" presStyleLbl="node1" presStyleIdx="0" presStyleCnt="2"/>
      <dgm:spPr/>
    </dgm:pt>
    <dgm:pt modelId="{35D3E787-47E0-4511-AD71-44EBECF15EBB}" type="pres">
      <dgm:prSet presAssocID="{73330BE0-2B38-4D80-AE6D-ACFF99C6790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A67F7B3-2A19-4C93-BF08-0C653A5A4507}" type="pres">
      <dgm:prSet presAssocID="{73330BE0-2B38-4D80-AE6D-ACFF99C6790C}" presName="negativeSpace" presStyleCnt="0"/>
      <dgm:spPr/>
    </dgm:pt>
    <dgm:pt modelId="{F59E48BD-71CC-4C87-97E8-408620866D28}" type="pres">
      <dgm:prSet presAssocID="{73330BE0-2B38-4D80-AE6D-ACFF99C6790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351D709-44AA-44DF-A854-55DC73CD1681}" srcId="{2FC4F71A-6696-4D82-BDDB-1E11ED6CFD1B}" destId="{EFCE7D29-9E14-4F64-B1FF-8B84AD878160}" srcOrd="0" destOrd="0" parTransId="{7E06A1B9-6DCC-4FAD-9F60-72AD4159B96C}" sibTransId="{BCBFCA6F-C748-4A42-B44F-01D65CFB56C5}"/>
    <dgm:cxn modelId="{6276D810-1896-4143-A868-1272A7887EDE}" type="presOf" srcId="{23859477-9AF2-4B12-BC66-48A0293150BE}" destId="{F59E48BD-71CC-4C87-97E8-408620866D28}" srcOrd="0" destOrd="0" presId="urn:microsoft.com/office/officeart/2005/8/layout/list1"/>
    <dgm:cxn modelId="{5571E117-0EF8-41A8-A1B9-77BE34ABF1A8}" type="presOf" srcId="{8C054741-8742-4F4F-95DE-63CA9296E02A}" destId="{F5F56FF2-0BC9-456A-88A6-3CDDE32CAE24}" srcOrd="0" destOrd="0" presId="urn:microsoft.com/office/officeart/2005/8/layout/list1"/>
    <dgm:cxn modelId="{EFEA6E1A-579F-4F46-8209-E6A8DA72A1BD}" type="presOf" srcId="{2FC4F71A-6696-4D82-BDDB-1E11ED6CFD1B}" destId="{CCA59024-6B10-4898-9DC7-D74D5328110F}" srcOrd="0" destOrd="0" presId="urn:microsoft.com/office/officeart/2005/8/layout/list1"/>
    <dgm:cxn modelId="{D0856621-DE74-4F3B-81A6-98B67E8A82E2}" srcId="{8C054741-8742-4F4F-95DE-63CA9296E02A}" destId="{73330BE0-2B38-4D80-AE6D-ACFF99C6790C}" srcOrd="1" destOrd="0" parTransId="{607B13B5-B59D-4724-9E5A-F11C0DBD0237}" sibTransId="{52AD513C-E1B4-4BA8-BFEB-96B463A92DD6}"/>
    <dgm:cxn modelId="{DABAAA30-6D20-46EC-AD66-EA6A22665E43}" type="presOf" srcId="{35889D81-DB68-4E38-844C-F348727D2199}" destId="{5C23D063-9918-420E-BCE9-16666EC7F33F}" srcOrd="1" destOrd="0" presId="urn:microsoft.com/office/officeart/2005/8/layout/list1"/>
    <dgm:cxn modelId="{8050683A-458D-41BC-9312-81F66182A22C}" srcId="{8C054741-8742-4F4F-95DE-63CA9296E02A}" destId="{35889D81-DB68-4E38-844C-F348727D2199}" srcOrd="0" destOrd="0" parTransId="{ACF5F120-26DC-4215-BEE0-B2F232E97BAE}" sibTransId="{9780D2BE-16C4-4648-89AB-69DF7C2F5489}"/>
    <dgm:cxn modelId="{27C82672-0912-4033-AEF2-EA770AD75482}" srcId="{73330BE0-2B38-4D80-AE6D-ACFF99C6790C}" destId="{23859477-9AF2-4B12-BC66-48A0293150BE}" srcOrd="0" destOrd="0" parTransId="{913CBAC9-9C78-4397-BCDB-A73703FE0579}" sibTransId="{41084F4F-4D13-4DC1-97D2-DF40DCC13F21}"/>
    <dgm:cxn modelId="{60D8A082-4132-4908-9EF5-091675B28725}" type="presOf" srcId="{73330BE0-2B38-4D80-AE6D-ACFF99C6790C}" destId="{71F0ED8D-DBFA-48D9-9BFE-4D1D53A097AE}" srcOrd="0" destOrd="0" presId="urn:microsoft.com/office/officeart/2005/8/layout/list1"/>
    <dgm:cxn modelId="{3E7F4B8D-D731-4FB1-92E8-0323266D6584}" srcId="{35889D81-DB68-4E38-844C-F348727D2199}" destId="{2FC4F71A-6696-4D82-BDDB-1E11ED6CFD1B}" srcOrd="0" destOrd="0" parTransId="{D1090957-ED89-4D2D-A3DF-D3331D8436E8}" sibTransId="{AE12C88A-0500-40E4-9BAF-6F302B4B843A}"/>
    <dgm:cxn modelId="{A04F608E-291D-4079-9DC3-94E80CC97FC9}" type="presOf" srcId="{EFCE7D29-9E14-4F64-B1FF-8B84AD878160}" destId="{CCA59024-6B10-4898-9DC7-D74D5328110F}" srcOrd="0" destOrd="1" presId="urn:microsoft.com/office/officeart/2005/8/layout/list1"/>
    <dgm:cxn modelId="{58041D92-9C34-4732-9CC4-0DFC0BB58585}" type="presOf" srcId="{35889D81-DB68-4E38-844C-F348727D2199}" destId="{7D99C74A-5171-4816-AA6C-5AA120D4E3FB}" srcOrd="0" destOrd="0" presId="urn:microsoft.com/office/officeart/2005/8/layout/list1"/>
    <dgm:cxn modelId="{5403F8F4-535A-4778-BE84-5178EB2E4A08}" type="presOf" srcId="{73330BE0-2B38-4D80-AE6D-ACFF99C6790C}" destId="{35D3E787-47E0-4511-AD71-44EBECF15EBB}" srcOrd="1" destOrd="0" presId="urn:microsoft.com/office/officeart/2005/8/layout/list1"/>
    <dgm:cxn modelId="{0564B1CC-7107-4C5D-9DB3-5144CB893F7A}" type="presParOf" srcId="{F5F56FF2-0BC9-456A-88A6-3CDDE32CAE24}" destId="{83694217-52C0-4790-B7DE-58F169241585}" srcOrd="0" destOrd="0" presId="urn:microsoft.com/office/officeart/2005/8/layout/list1"/>
    <dgm:cxn modelId="{6308020F-6926-4E76-93F5-C5E722EA96EE}" type="presParOf" srcId="{83694217-52C0-4790-B7DE-58F169241585}" destId="{7D99C74A-5171-4816-AA6C-5AA120D4E3FB}" srcOrd="0" destOrd="0" presId="urn:microsoft.com/office/officeart/2005/8/layout/list1"/>
    <dgm:cxn modelId="{42922D05-7B95-43C9-B5B8-2EB97DEE10D8}" type="presParOf" srcId="{83694217-52C0-4790-B7DE-58F169241585}" destId="{5C23D063-9918-420E-BCE9-16666EC7F33F}" srcOrd="1" destOrd="0" presId="urn:microsoft.com/office/officeart/2005/8/layout/list1"/>
    <dgm:cxn modelId="{59AB319A-4AD1-4BF6-9812-EC226B768DA0}" type="presParOf" srcId="{F5F56FF2-0BC9-456A-88A6-3CDDE32CAE24}" destId="{FC180C41-E0A3-4CCB-8FF9-68B5BCDD2D77}" srcOrd="1" destOrd="0" presId="urn:microsoft.com/office/officeart/2005/8/layout/list1"/>
    <dgm:cxn modelId="{0519116B-80F7-4C1D-9C83-21D518EED8FD}" type="presParOf" srcId="{F5F56FF2-0BC9-456A-88A6-3CDDE32CAE24}" destId="{CCA59024-6B10-4898-9DC7-D74D5328110F}" srcOrd="2" destOrd="0" presId="urn:microsoft.com/office/officeart/2005/8/layout/list1"/>
    <dgm:cxn modelId="{7B9AFBD0-340B-4859-A441-9AE7680629E5}" type="presParOf" srcId="{F5F56FF2-0BC9-456A-88A6-3CDDE32CAE24}" destId="{BF9C9B76-658A-434C-8CA0-76D3535BC769}" srcOrd="3" destOrd="0" presId="urn:microsoft.com/office/officeart/2005/8/layout/list1"/>
    <dgm:cxn modelId="{70CA446C-6835-454C-A166-89BC40BE17C2}" type="presParOf" srcId="{F5F56FF2-0BC9-456A-88A6-3CDDE32CAE24}" destId="{590A40C2-059E-41A6-946F-9A85E7D23EC6}" srcOrd="4" destOrd="0" presId="urn:microsoft.com/office/officeart/2005/8/layout/list1"/>
    <dgm:cxn modelId="{23FB9E77-DB31-4518-8D79-4E7B6114DF85}" type="presParOf" srcId="{590A40C2-059E-41A6-946F-9A85E7D23EC6}" destId="{71F0ED8D-DBFA-48D9-9BFE-4D1D53A097AE}" srcOrd="0" destOrd="0" presId="urn:microsoft.com/office/officeart/2005/8/layout/list1"/>
    <dgm:cxn modelId="{0951C34D-A625-4DFF-B583-A3601F38C089}" type="presParOf" srcId="{590A40C2-059E-41A6-946F-9A85E7D23EC6}" destId="{35D3E787-47E0-4511-AD71-44EBECF15EBB}" srcOrd="1" destOrd="0" presId="urn:microsoft.com/office/officeart/2005/8/layout/list1"/>
    <dgm:cxn modelId="{7B4698BD-313C-4E95-8AD3-4074DE00285E}" type="presParOf" srcId="{F5F56FF2-0BC9-456A-88A6-3CDDE32CAE24}" destId="{3A67F7B3-2A19-4C93-BF08-0C653A5A4507}" srcOrd="5" destOrd="0" presId="urn:microsoft.com/office/officeart/2005/8/layout/list1"/>
    <dgm:cxn modelId="{F2B65DDF-1CCA-4082-B4D5-B487800577EB}" type="presParOf" srcId="{F5F56FF2-0BC9-456A-88A6-3CDDE32CAE24}" destId="{F59E48BD-71CC-4C87-97E8-408620866D2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F5116D-B212-4578-BF5F-2D510F58D40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51FD999-7128-4D2B-8BD9-CF49CBE018AF}">
      <dgm:prSet/>
      <dgm:spPr/>
      <dgm:t>
        <a:bodyPr/>
        <a:lstStyle/>
        <a:p>
          <a:r>
            <a:rPr lang="fr-FR"/>
            <a:t>Grand nombre d’entrées aléatoires pour “stresser” le code dans des scénarios inattendus.</a:t>
          </a:r>
          <a:endParaRPr lang="en-US"/>
        </a:p>
      </dgm:t>
    </dgm:pt>
    <dgm:pt modelId="{F5EC144D-D549-4C29-92ED-85571E323E3E}" type="parTrans" cxnId="{10DB229B-679B-4EE1-8409-1920E43FD7C0}">
      <dgm:prSet/>
      <dgm:spPr/>
      <dgm:t>
        <a:bodyPr/>
        <a:lstStyle/>
        <a:p>
          <a:endParaRPr lang="en-US"/>
        </a:p>
      </dgm:t>
    </dgm:pt>
    <dgm:pt modelId="{2BB01EF3-9A1A-43ED-93B3-6CCE7CDDB4FA}" type="sibTrans" cxnId="{10DB229B-679B-4EE1-8409-1920E43FD7C0}">
      <dgm:prSet/>
      <dgm:spPr/>
      <dgm:t>
        <a:bodyPr/>
        <a:lstStyle/>
        <a:p>
          <a:endParaRPr lang="en-US"/>
        </a:p>
      </dgm:t>
    </dgm:pt>
    <dgm:pt modelId="{06FB4291-0769-4A2B-8A42-D0E1E63B3FC1}">
      <dgm:prSet/>
      <dgm:spPr/>
      <dgm:t>
        <a:bodyPr/>
        <a:lstStyle/>
        <a:p>
          <a:r>
            <a:rPr lang="fr-FR"/>
            <a:t>Utilisation d’assertions sélectives sur des valeurs aléatoires.</a:t>
          </a:r>
          <a:endParaRPr lang="en-US"/>
        </a:p>
      </dgm:t>
    </dgm:pt>
    <dgm:pt modelId="{03E9CD78-DBAA-418D-8F78-9248F231BF68}" type="parTrans" cxnId="{A2CD83D7-D78F-49DD-AFAE-F5557FA09BBF}">
      <dgm:prSet/>
      <dgm:spPr/>
      <dgm:t>
        <a:bodyPr/>
        <a:lstStyle/>
        <a:p>
          <a:endParaRPr lang="en-US"/>
        </a:p>
      </dgm:t>
    </dgm:pt>
    <dgm:pt modelId="{DCD22599-2D1D-4496-92EA-C68DA01C2953}" type="sibTrans" cxnId="{A2CD83D7-D78F-49DD-AFAE-F5557FA09BBF}">
      <dgm:prSet/>
      <dgm:spPr/>
      <dgm:t>
        <a:bodyPr/>
        <a:lstStyle/>
        <a:p>
          <a:endParaRPr lang="en-US"/>
        </a:p>
      </dgm:t>
    </dgm:pt>
    <dgm:pt modelId="{491EC878-A5FC-4A29-9D71-8C5CAF6AB764}" type="pres">
      <dgm:prSet presAssocID="{87F5116D-B212-4578-BF5F-2D510F58D40E}" presName="linear" presStyleCnt="0">
        <dgm:presLayoutVars>
          <dgm:animLvl val="lvl"/>
          <dgm:resizeHandles val="exact"/>
        </dgm:presLayoutVars>
      </dgm:prSet>
      <dgm:spPr/>
    </dgm:pt>
    <dgm:pt modelId="{C9F2C155-5566-4646-89B6-458EDE0A2F10}" type="pres">
      <dgm:prSet presAssocID="{F51FD999-7128-4D2B-8BD9-CF49CBE018A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D0F606-028A-4844-82C5-3416055AF522}" type="pres">
      <dgm:prSet presAssocID="{2BB01EF3-9A1A-43ED-93B3-6CCE7CDDB4FA}" presName="spacer" presStyleCnt="0"/>
      <dgm:spPr/>
    </dgm:pt>
    <dgm:pt modelId="{12AAA053-0509-4B71-AC51-51843689ED31}" type="pres">
      <dgm:prSet presAssocID="{06FB4291-0769-4A2B-8A42-D0E1E63B3FC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0DB229B-679B-4EE1-8409-1920E43FD7C0}" srcId="{87F5116D-B212-4578-BF5F-2D510F58D40E}" destId="{F51FD999-7128-4D2B-8BD9-CF49CBE018AF}" srcOrd="0" destOrd="0" parTransId="{F5EC144D-D549-4C29-92ED-85571E323E3E}" sibTransId="{2BB01EF3-9A1A-43ED-93B3-6CCE7CDDB4FA}"/>
    <dgm:cxn modelId="{5699409F-C072-47DB-9FE7-2407936345C7}" type="presOf" srcId="{F51FD999-7128-4D2B-8BD9-CF49CBE018AF}" destId="{C9F2C155-5566-4646-89B6-458EDE0A2F10}" srcOrd="0" destOrd="0" presId="urn:microsoft.com/office/officeart/2005/8/layout/vList2"/>
    <dgm:cxn modelId="{A2CD83D7-D78F-49DD-AFAE-F5557FA09BBF}" srcId="{87F5116D-B212-4578-BF5F-2D510F58D40E}" destId="{06FB4291-0769-4A2B-8A42-D0E1E63B3FC1}" srcOrd="1" destOrd="0" parTransId="{03E9CD78-DBAA-418D-8F78-9248F231BF68}" sibTransId="{DCD22599-2D1D-4496-92EA-C68DA01C2953}"/>
    <dgm:cxn modelId="{721FC0EA-FB1F-400E-A115-68660EE16B8B}" type="presOf" srcId="{06FB4291-0769-4A2B-8A42-D0E1E63B3FC1}" destId="{12AAA053-0509-4B71-AC51-51843689ED31}" srcOrd="0" destOrd="0" presId="urn:microsoft.com/office/officeart/2005/8/layout/vList2"/>
    <dgm:cxn modelId="{BB9177FC-4ACC-4524-A411-2DDCBCB5A8F3}" type="presOf" srcId="{87F5116D-B212-4578-BF5F-2D510F58D40E}" destId="{491EC878-A5FC-4A29-9D71-8C5CAF6AB764}" srcOrd="0" destOrd="0" presId="urn:microsoft.com/office/officeart/2005/8/layout/vList2"/>
    <dgm:cxn modelId="{E4F7BAD8-3DD2-4D02-AFCF-A16F2780F3CF}" type="presParOf" srcId="{491EC878-A5FC-4A29-9D71-8C5CAF6AB764}" destId="{C9F2C155-5566-4646-89B6-458EDE0A2F10}" srcOrd="0" destOrd="0" presId="urn:microsoft.com/office/officeart/2005/8/layout/vList2"/>
    <dgm:cxn modelId="{C4BE1987-BE3F-4F6A-8674-50556A6E1337}" type="presParOf" srcId="{491EC878-A5FC-4A29-9D71-8C5CAF6AB764}" destId="{F3D0F606-028A-4844-82C5-3416055AF522}" srcOrd="1" destOrd="0" presId="urn:microsoft.com/office/officeart/2005/8/layout/vList2"/>
    <dgm:cxn modelId="{ECF946B2-DF92-4445-B23F-26ECE6F3BF29}" type="presParOf" srcId="{491EC878-A5FC-4A29-9D71-8C5CAF6AB764}" destId="{12AAA053-0509-4B71-AC51-51843689ED3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803F4-6CA9-4DC8-9C61-7F5737A78179}">
      <dsp:nvSpPr>
        <dsp:cNvPr id="0" name=""/>
        <dsp:cNvSpPr/>
      </dsp:nvSpPr>
      <dsp:spPr>
        <a:xfrm>
          <a:off x="0" y="59204"/>
          <a:ext cx="5907480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700" kern="1200" dirty="0"/>
            <a:t>M</a:t>
          </a:r>
          <a:r>
            <a:rPr lang="fr-CA" sz="2700" kern="1200" dirty="0" err="1"/>
            <a:t>éthodes</a:t>
          </a:r>
          <a:r>
            <a:rPr lang="fr-CA" sz="2700" kern="1200" dirty="0"/>
            <a:t> tests (@Test)</a:t>
          </a:r>
          <a:endParaRPr lang="en-US" sz="2700" kern="1200" dirty="0"/>
        </a:p>
      </dsp:txBody>
      <dsp:txXfrm>
        <a:off x="31613" y="90817"/>
        <a:ext cx="5844254" cy="584369"/>
      </dsp:txXfrm>
    </dsp:sp>
    <dsp:sp modelId="{7E872EDE-6A22-4A80-843B-EB546AF0565C}">
      <dsp:nvSpPr>
        <dsp:cNvPr id="0" name=""/>
        <dsp:cNvSpPr/>
      </dsp:nvSpPr>
      <dsp:spPr>
        <a:xfrm>
          <a:off x="0" y="784559"/>
          <a:ext cx="5907480" cy="647595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700" kern="1200"/>
            <a:t>Assertions Courantes</a:t>
          </a:r>
          <a:endParaRPr lang="en-US" sz="2700" kern="1200"/>
        </a:p>
      </dsp:txBody>
      <dsp:txXfrm>
        <a:off x="31613" y="816172"/>
        <a:ext cx="5844254" cy="584369"/>
      </dsp:txXfrm>
    </dsp:sp>
    <dsp:sp modelId="{2F67A22A-07A4-4649-9C97-F3A36656459A}">
      <dsp:nvSpPr>
        <dsp:cNvPr id="0" name=""/>
        <dsp:cNvSpPr/>
      </dsp:nvSpPr>
      <dsp:spPr>
        <a:xfrm>
          <a:off x="0" y="1432154"/>
          <a:ext cx="5907480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6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100" kern="1200" dirty="0" err="1"/>
            <a:t>assertTrue</a:t>
          </a:r>
          <a:r>
            <a:rPr lang="fr-CA" sz="2100" kern="1200" dirty="0"/>
            <a:t> et </a:t>
          </a:r>
          <a:r>
            <a:rPr lang="fr-CA" sz="2100" kern="1200" dirty="0" err="1"/>
            <a:t>assertFalse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100" kern="1200" dirty="0" err="1"/>
            <a:t>assertEquals</a:t>
          </a:r>
          <a:r>
            <a:rPr lang="fr-CA" sz="2100" kern="1200" dirty="0"/>
            <a:t> et </a:t>
          </a:r>
          <a:r>
            <a:rPr lang="fr-CA" sz="2100" kern="1200" dirty="0" err="1"/>
            <a:t>assertNotEquals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 err="1"/>
            <a:t>assertNull</a:t>
          </a:r>
          <a:r>
            <a:rPr lang="en-US" sz="2100" kern="1200" dirty="0"/>
            <a:t> et </a:t>
          </a:r>
          <a:r>
            <a:rPr lang="en-US" sz="2100" kern="1200" dirty="0" err="1"/>
            <a:t>assertNotNulls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100" kern="1200" dirty="0" err="1"/>
            <a:t>assertArrayEquals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100" kern="1200" dirty="0" err="1"/>
            <a:t>assertThrows</a:t>
          </a:r>
          <a:endParaRPr lang="en-US" sz="2100" kern="1200" dirty="0"/>
        </a:p>
      </dsp:txBody>
      <dsp:txXfrm>
        <a:off x="0" y="1432154"/>
        <a:ext cx="5907480" cy="1788480"/>
      </dsp:txXfrm>
    </dsp:sp>
    <dsp:sp modelId="{7BAA5BFD-E634-42B8-A060-522F51D875FD}">
      <dsp:nvSpPr>
        <dsp:cNvPr id="0" name=""/>
        <dsp:cNvSpPr/>
      </dsp:nvSpPr>
      <dsp:spPr>
        <a:xfrm>
          <a:off x="0" y="3220634"/>
          <a:ext cx="5907480" cy="647595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2700" kern="1200" dirty="0"/>
            <a:t>Tests avec État</a:t>
          </a:r>
          <a:endParaRPr lang="en-US" sz="2700" kern="1200" dirty="0"/>
        </a:p>
      </dsp:txBody>
      <dsp:txXfrm>
        <a:off x="31613" y="3252247"/>
        <a:ext cx="5844254" cy="584369"/>
      </dsp:txXfrm>
    </dsp:sp>
    <dsp:sp modelId="{9B86E438-A51C-4EA3-B3C4-D1314178C06F}">
      <dsp:nvSpPr>
        <dsp:cNvPr id="0" name=""/>
        <dsp:cNvSpPr/>
      </dsp:nvSpPr>
      <dsp:spPr>
        <a:xfrm>
          <a:off x="0" y="3868229"/>
          <a:ext cx="590748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6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100" kern="1200" dirty="0"/>
            <a:t>@Before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100" kern="1200"/>
            <a:t>@After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100" kern="1200" dirty="0"/>
            <a:t>@BeforeAll et @BeforeEach (</a:t>
          </a:r>
          <a:r>
            <a:rPr lang="fr-CA" sz="2100" kern="1200" dirty="0" err="1"/>
            <a:t>Junit</a:t>
          </a:r>
          <a:r>
            <a:rPr lang="fr-CA" sz="2100" kern="1200" dirty="0"/>
            <a:t> 5)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2100" kern="1200" dirty="0"/>
            <a:t>@AfterAll et @AfterEach (Junit 5)</a:t>
          </a:r>
          <a:endParaRPr lang="en-US" sz="2100" kern="1200" dirty="0"/>
        </a:p>
      </dsp:txBody>
      <dsp:txXfrm>
        <a:off x="0" y="3868229"/>
        <a:ext cx="5907480" cy="14531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A59024-6B10-4898-9DC7-D74D5328110F}">
      <dsp:nvSpPr>
        <dsp:cNvPr id="0" name=""/>
        <dsp:cNvSpPr/>
      </dsp:nvSpPr>
      <dsp:spPr>
        <a:xfrm>
          <a:off x="0" y="983996"/>
          <a:ext cx="6773747" cy="17671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718" tIns="708152" rIns="52571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800" kern="1200" dirty="0"/>
            <a:t>(@Test(timeout = 1))</a:t>
          </a:r>
          <a:endParaRPr lang="en-US" sz="2800" kern="1200" dirty="0"/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2800" kern="1200" dirty="0"/>
            <a:t>Temps en ms</a:t>
          </a:r>
          <a:endParaRPr lang="en-US" sz="2800" kern="1200" dirty="0"/>
        </a:p>
      </dsp:txBody>
      <dsp:txXfrm>
        <a:off x="0" y="983996"/>
        <a:ext cx="6773747" cy="1767150"/>
      </dsp:txXfrm>
    </dsp:sp>
    <dsp:sp modelId="{5C23D063-9918-420E-BCE9-16666EC7F33F}">
      <dsp:nvSpPr>
        <dsp:cNvPr id="0" name=""/>
        <dsp:cNvSpPr/>
      </dsp:nvSpPr>
      <dsp:spPr>
        <a:xfrm>
          <a:off x="338687" y="482156"/>
          <a:ext cx="4741622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222" tIns="0" rIns="179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 dirty="0"/>
            <a:t>Contraintes de temps</a:t>
          </a:r>
          <a:endParaRPr lang="en-US" sz="3400" kern="1200" dirty="0"/>
        </a:p>
      </dsp:txBody>
      <dsp:txXfrm>
        <a:off x="387683" y="531152"/>
        <a:ext cx="4643630" cy="905688"/>
      </dsp:txXfrm>
    </dsp:sp>
    <dsp:sp modelId="{F59E48BD-71CC-4C87-97E8-408620866D28}">
      <dsp:nvSpPr>
        <dsp:cNvPr id="0" name=""/>
        <dsp:cNvSpPr/>
      </dsp:nvSpPr>
      <dsp:spPr>
        <a:xfrm>
          <a:off x="0" y="3436586"/>
          <a:ext cx="6773747" cy="1311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718" tIns="708152" rIns="525718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800" kern="1200" dirty="0"/>
            <a:t>(@Test(expected = Exception))</a:t>
          </a:r>
          <a:endParaRPr lang="en-US" sz="2800" kern="1200" dirty="0"/>
        </a:p>
      </dsp:txBody>
      <dsp:txXfrm>
        <a:off x="0" y="3436586"/>
        <a:ext cx="6773747" cy="1311975"/>
      </dsp:txXfrm>
    </dsp:sp>
    <dsp:sp modelId="{35D3E787-47E0-4511-AD71-44EBECF15EBB}">
      <dsp:nvSpPr>
        <dsp:cNvPr id="0" name=""/>
        <dsp:cNvSpPr/>
      </dsp:nvSpPr>
      <dsp:spPr>
        <a:xfrm>
          <a:off x="338687" y="2934746"/>
          <a:ext cx="4741622" cy="1003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222" tIns="0" rIns="179222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 dirty="0"/>
            <a:t>Exceptions</a:t>
          </a:r>
          <a:endParaRPr lang="en-US" sz="3400" kern="1200" dirty="0"/>
        </a:p>
      </dsp:txBody>
      <dsp:txXfrm>
        <a:off x="387683" y="2983742"/>
        <a:ext cx="4643630" cy="9056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2C155-5566-4646-89B6-458EDE0A2F10}">
      <dsp:nvSpPr>
        <dsp:cNvPr id="0" name=""/>
        <dsp:cNvSpPr/>
      </dsp:nvSpPr>
      <dsp:spPr>
        <a:xfrm>
          <a:off x="0" y="523332"/>
          <a:ext cx="1005839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Grand nombre d’entrées aléatoires pour “stresser” le code dans des scénarios inattendus.</a:t>
          </a:r>
          <a:endParaRPr lang="en-US" sz="3400" kern="1200"/>
        </a:p>
      </dsp:txBody>
      <dsp:txXfrm>
        <a:off x="66025" y="589357"/>
        <a:ext cx="9926349" cy="1220470"/>
      </dsp:txXfrm>
    </dsp:sp>
    <dsp:sp modelId="{12AAA053-0509-4B71-AC51-51843689ED31}">
      <dsp:nvSpPr>
        <dsp:cNvPr id="0" name=""/>
        <dsp:cNvSpPr/>
      </dsp:nvSpPr>
      <dsp:spPr>
        <a:xfrm>
          <a:off x="0" y="1973772"/>
          <a:ext cx="10058399" cy="1352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/>
            <a:t>Utilisation d’assertions sélectives sur des valeurs aléatoires.</a:t>
          </a:r>
          <a:endParaRPr lang="en-US" sz="3400" kern="1200"/>
        </a:p>
      </dsp:txBody>
      <dsp:txXfrm>
        <a:off x="66025" y="2039797"/>
        <a:ext cx="9926349" cy="1220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848436-1A69-EAAB-6D9C-6556C04E7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BF836-A314-6F87-8E02-D099027922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885CF-DB7C-465B-8E18-C0EEC79A07DE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CD22B-6672-128A-00B5-0CA2389E8A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7DC3B-AEFD-3E69-1B6E-12BA3925FE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0EA4B-4A0B-4AEB-A7B0-EC9BE4FFCB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8393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3C504-B8A2-4059-926A-EDDDB5EF641A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E7308-F3FA-4924-991D-A0DE5257F7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6364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7308-F3FA-4924-991D-A0DE5257F7B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704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Assertions </a:t>
            </a:r>
            <a:r>
              <a:rPr lang="en-CA" b="1" dirty="0" err="1"/>
              <a:t>Courantes</a:t>
            </a:r>
            <a:r>
              <a:rPr lang="en-CA" dirty="0"/>
              <a:t> (</a:t>
            </a:r>
            <a:r>
              <a:rPr lang="en-CA" dirty="0" err="1"/>
              <a:t>Utilisées</a:t>
            </a:r>
            <a:r>
              <a:rPr lang="en-CA" dirty="0"/>
              <a:t> pour </a:t>
            </a:r>
            <a:r>
              <a:rPr lang="en-CA" dirty="0" err="1"/>
              <a:t>vérifier</a:t>
            </a:r>
            <a:r>
              <a:rPr lang="en-CA" dirty="0"/>
              <a:t> les </a:t>
            </a:r>
            <a:r>
              <a:rPr lang="en-CA" dirty="0" err="1"/>
              <a:t>résultats</a:t>
            </a:r>
            <a:r>
              <a:rPr lang="en-CA" dirty="0"/>
              <a:t> </a:t>
            </a:r>
            <a:r>
              <a:rPr lang="en-CA" dirty="0" err="1"/>
              <a:t>attendus</a:t>
            </a:r>
            <a:r>
              <a:rPr lang="en-CA" dirty="0"/>
              <a:t> vs </a:t>
            </a:r>
            <a:r>
              <a:rPr lang="en-CA" dirty="0" err="1"/>
              <a:t>obtenus</a:t>
            </a:r>
            <a:r>
              <a:rPr lang="en-CA" dirty="0"/>
              <a:t>)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assertTrue</a:t>
            </a:r>
            <a:r>
              <a:rPr lang="en-CA" dirty="0"/>
              <a:t>(condition) / </a:t>
            </a:r>
            <a:r>
              <a:rPr lang="en-CA" dirty="0" err="1"/>
              <a:t>assertFalse</a:t>
            </a:r>
            <a:r>
              <a:rPr lang="en-CA" dirty="0"/>
              <a:t>(condition)</a:t>
            </a:r>
          </a:p>
          <a:p>
            <a:pPr marL="628650" lvl="1" indent="-171450">
              <a:buFontTx/>
              <a:buChar char="-"/>
            </a:pPr>
            <a:r>
              <a:rPr lang="en-CA" dirty="0" err="1"/>
              <a:t>Vérifie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</a:t>
            </a:r>
            <a:r>
              <a:rPr lang="en-CA" dirty="0" err="1"/>
              <a:t>une</a:t>
            </a:r>
            <a:r>
              <a:rPr lang="en-CA" dirty="0"/>
              <a:t> condition </a:t>
            </a:r>
            <a:r>
              <a:rPr lang="en-CA" dirty="0" err="1"/>
              <a:t>est</a:t>
            </a:r>
            <a:r>
              <a:rPr lang="en-CA" dirty="0"/>
              <a:t> </a:t>
            </a:r>
            <a:r>
              <a:rPr lang="en-CA" dirty="0" err="1"/>
              <a:t>vraie</a:t>
            </a:r>
            <a:r>
              <a:rPr lang="en-CA" dirty="0"/>
              <a:t> </a:t>
            </a:r>
            <a:r>
              <a:rPr lang="en-CA" dirty="0" err="1"/>
              <a:t>ou</a:t>
            </a:r>
            <a:r>
              <a:rPr lang="en-CA" dirty="0"/>
              <a:t> </a:t>
            </a:r>
            <a:r>
              <a:rPr lang="en-CA" dirty="0" err="1"/>
              <a:t>fausse</a:t>
            </a:r>
            <a:r>
              <a:rPr lang="en-CA" dirty="0"/>
              <a:t>.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assertEquals</a:t>
            </a:r>
            <a:r>
              <a:rPr lang="en-CA" dirty="0"/>
              <a:t>(expected, actual) / </a:t>
            </a:r>
            <a:r>
              <a:rPr lang="en-CA" dirty="0" err="1"/>
              <a:t>assertNotEquals</a:t>
            </a:r>
            <a:r>
              <a:rPr lang="en-CA" dirty="0"/>
              <a:t>(expected, actual) 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Compare deux </a:t>
            </a:r>
            <a:r>
              <a:rPr lang="en-CA" dirty="0" err="1"/>
              <a:t>valeurs</a:t>
            </a:r>
            <a:r>
              <a:rPr lang="en-CA" dirty="0"/>
              <a:t>.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assertNull</a:t>
            </a:r>
            <a:r>
              <a:rPr lang="en-CA" dirty="0"/>
              <a:t>(obj) / </a:t>
            </a:r>
            <a:r>
              <a:rPr lang="en-CA" dirty="0" err="1"/>
              <a:t>assertNotNull</a:t>
            </a:r>
            <a:r>
              <a:rPr lang="en-CA" dirty="0"/>
              <a:t>(obj)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 </a:t>
            </a:r>
            <a:r>
              <a:rPr lang="en-CA" dirty="0" err="1"/>
              <a:t>Vérifie</a:t>
            </a:r>
            <a:r>
              <a:rPr lang="en-CA" dirty="0"/>
              <a:t> </a:t>
            </a:r>
            <a:r>
              <a:rPr lang="en-CA" dirty="0" err="1"/>
              <a:t>si</a:t>
            </a:r>
            <a:r>
              <a:rPr lang="en-CA" dirty="0"/>
              <a:t> un </a:t>
            </a:r>
            <a:r>
              <a:rPr lang="en-CA" dirty="0" err="1"/>
              <a:t>objet</a:t>
            </a:r>
            <a:r>
              <a:rPr lang="en-CA" dirty="0"/>
              <a:t> </a:t>
            </a:r>
            <a:r>
              <a:rPr lang="en-CA" dirty="0" err="1"/>
              <a:t>est</a:t>
            </a:r>
            <a:r>
              <a:rPr lang="en-CA" dirty="0"/>
              <a:t> null </a:t>
            </a:r>
            <a:r>
              <a:rPr lang="en-CA" dirty="0" err="1"/>
              <a:t>ou</a:t>
            </a:r>
            <a:r>
              <a:rPr lang="en-CA" dirty="0"/>
              <a:t> non.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assertArrayEquals</a:t>
            </a:r>
            <a:r>
              <a:rPr lang="en-CA" dirty="0"/>
              <a:t>(</a:t>
            </a:r>
            <a:r>
              <a:rPr lang="en-CA" dirty="0" err="1"/>
              <a:t>expectedArray</a:t>
            </a:r>
            <a:r>
              <a:rPr lang="en-CA" dirty="0"/>
              <a:t>, </a:t>
            </a:r>
            <a:r>
              <a:rPr lang="en-CA" dirty="0" err="1"/>
              <a:t>actualArray</a:t>
            </a:r>
            <a:r>
              <a:rPr lang="en-CA" dirty="0"/>
              <a:t>)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Compare deux tableaux.</a:t>
            </a:r>
          </a:p>
          <a:p>
            <a:pPr marL="171450" indent="-171450">
              <a:buFontTx/>
              <a:buChar char="-"/>
            </a:pPr>
            <a:r>
              <a:rPr lang="en-CA" dirty="0" err="1"/>
              <a:t>assertThrows</a:t>
            </a:r>
            <a:r>
              <a:rPr lang="en-CA" dirty="0"/>
              <a:t>(</a:t>
            </a:r>
            <a:r>
              <a:rPr lang="en-CA" dirty="0" err="1"/>
              <a:t>Exception.class</a:t>
            </a:r>
            <a:r>
              <a:rPr lang="en-CA" dirty="0"/>
              <a:t>, () -&gt; method())</a:t>
            </a:r>
          </a:p>
          <a:p>
            <a:pPr marL="628650" lvl="1" indent="-171450">
              <a:buFontTx/>
              <a:buChar char="-"/>
            </a:pPr>
            <a:r>
              <a:rPr lang="en-CA" dirty="0"/>
              <a:t> </a:t>
            </a:r>
            <a:r>
              <a:rPr lang="en-CA" dirty="0" err="1"/>
              <a:t>Vérifie</a:t>
            </a:r>
            <a:r>
              <a:rPr lang="en-CA" dirty="0"/>
              <a:t> </a:t>
            </a:r>
            <a:r>
              <a:rPr lang="en-CA" dirty="0" err="1"/>
              <a:t>qu’une</a:t>
            </a:r>
            <a:r>
              <a:rPr lang="en-CA" dirty="0"/>
              <a:t> exception </a:t>
            </a:r>
            <a:r>
              <a:rPr lang="en-CA" dirty="0" err="1"/>
              <a:t>est</a:t>
            </a:r>
            <a:r>
              <a:rPr lang="en-CA" dirty="0"/>
              <a:t> bien levée.</a:t>
            </a:r>
          </a:p>
          <a:p>
            <a:endParaRPr lang="fr-FR" b="1" dirty="0"/>
          </a:p>
          <a:p>
            <a:endParaRPr lang="fr-FR" b="1" dirty="0"/>
          </a:p>
          <a:p>
            <a:r>
              <a:rPr lang="fr-FR" b="1" dirty="0"/>
              <a:t>Résumé des différences pour Annotations</a:t>
            </a:r>
            <a:r>
              <a:rPr lang="fr-FR" b="1" baseline="0" dirty="0"/>
              <a:t> (</a:t>
            </a:r>
            <a:r>
              <a:rPr lang="fr-FR" b="1" dirty="0"/>
              <a:t>Tests avec État):</a:t>
            </a:r>
          </a:p>
          <a:p>
            <a:r>
              <a:rPr lang="fr-FR" dirty="0"/>
              <a:t>Annotation	JUnit Version	Exécution			 Usage typique</a:t>
            </a:r>
          </a:p>
          <a:p>
            <a:r>
              <a:rPr lang="fr-FR" dirty="0"/>
              <a:t>@Before    	JUnit 4  	Avant </a:t>
            </a:r>
            <a:r>
              <a:rPr lang="fr-FR" b="1" dirty="0"/>
              <a:t>chaque</a:t>
            </a:r>
            <a:r>
              <a:rPr lang="fr-FR" dirty="0"/>
              <a:t> test  		 Préparer les prérequis des tests</a:t>
            </a:r>
            <a:r>
              <a:rPr lang="fr-FR" baseline="0" dirty="0"/>
              <a:t>		 </a:t>
            </a:r>
            <a:endParaRPr lang="fr-FR" dirty="0"/>
          </a:p>
          <a:p>
            <a:r>
              <a:rPr lang="fr-FR" dirty="0"/>
              <a:t>@BeforeAll 	JUnit 5	</a:t>
            </a:r>
            <a:r>
              <a:rPr lang="fr-FR" b="1" dirty="0"/>
              <a:t>Une seule fois</a:t>
            </a:r>
            <a:r>
              <a:rPr lang="fr-FR" dirty="0"/>
              <a:t> avant tous les tests 	 Initialisation globale (ex: connexion BD)</a:t>
            </a:r>
          </a:p>
          <a:p>
            <a:r>
              <a:rPr lang="fr-FR" dirty="0"/>
              <a:t>@BeforeEach	JUnit 5	Avant </a:t>
            </a:r>
            <a:r>
              <a:rPr lang="fr-FR" b="1" dirty="0"/>
              <a:t>chaque</a:t>
            </a:r>
            <a:r>
              <a:rPr lang="fr-FR" dirty="0"/>
              <a:t> test		 Réinitialisation avant chaque test</a:t>
            </a:r>
          </a:p>
          <a:p>
            <a:endParaRPr lang="fr-FR" dirty="0"/>
          </a:p>
          <a:p>
            <a:r>
              <a:rPr lang="fr-FR" dirty="0"/>
              <a:t>@After	JUnit 5	Après</a:t>
            </a:r>
            <a:r>
              <a:rPr lang="fr-FR" baseline="0" dirty="0"/>
              <a:t> </a:t>
            </a:r>
            <a:r>
              <a:rPr lang="fr-FR" b="1" baseline="0" dirty="0"/>
              <a:t>chaque</a:t>
            </a:r>
            <a:r>
              <a:rPr lang="fr-FR" baseline="0" dirty="0"/>
              <a:t> test		</a:t>
            </a:r>
            <a:r>
              <a:rPr lang="en-CA" dirty="0" err="1"/>
              <a:t>Nettoyage</a:t>
            </a:r>
            <a:r>
              <a:rPr lang="en-CA" dirty="0"/>
              <a:t> après </a:t>
            </a:r>
            <a:r>
              <a:rPr lang="en-CA" dirty="0" err="1"/>
              <a:t>chaque</a:t>
            </a:r>
            <a:r>
              <a:rPr lang="en-CA" dirty="0"/>
              <a:t> test</a:t>
            </a:r>
            <a:endParaRPr lang="fr-FR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@AfterAll	JUnit 5	</a:t>
            </a:r>
            <a:r>
              <a:rPr lang="fr-FR" b="1" dirty="0"/>
              <a:t>Une seule fois</a:t>
            </a:r>
            <a:r>
              <a:rPr lang="fr-FR" dirty="0"/>
              <a:t> après tous les tests	Nettoyage global (ex: fermeture de la connexion BD)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@AfterEach	JUnit 5	Après</a:t>
            </a:r>
            <a:r>
              <a:rPr lang="fr-FR" baseline="0" dirty="0"/>
              <a:t> </a:t>
            </a:r>
            <a:r>
              <a:rPr lang="fr-FR" b="1" baseline="0" dirty="0"/>
              <a:t>chaque</a:t>
            </a:r>
            <a:r>
              <a:rPr lang="fr-FR" baseline="0" dirty="0"/>
              <a:t> test		</a:t>
            </a:r>
            <a:r>
              <a:rPr lang="en-CA" dirty="0" err="1"/>
              <a:t>Réinitialisation</a:t>
            </a:r>
            <a:r>
              <a:rPr lang="en-CA" dirty="0"/>
              <a:t> après </a:t>
            </a:r>
            <a:r>
              <a:rPr lang="en-CA" dirty="0" err="1"/>
              <a:t>chaque</a:t>
            </a:r>
            <a:r>
              <a:rPr lang="en-CA" dirty="0"/>
              <a:t> test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7308-F3FA-4924-991D-A0DE5257F7B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314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Contraintes de temps </a:t>
            </a:r>
            <a:r>
              <a:rPr lang="fr-FR" b="1" i="0" dirty="0"/>
              <a:t>(@Test(</a:t>
            </a:r>
            <a:r>
              <a:rPr lang="fr-FR" b="1" i="0" dirty="0">
                <a:highlight>
                  <a:srgbClr val="FFFF00"/>
                </a:highlight>
              </a:rPr>
              <a:t>timeout</a:t>
            </a:r>
            <a:r>
              <a:rPr lang="fr-FR" b="1" i="0" dirty="0"/>
              <a:t> = ...))</a:t>
            </a:r>
          </a:p>
          <a:p>
            <a:pPr marL="171450" indent="-171450">
              <a:buFontTx/>
              <a:buChar char="-"/>
            </a:pPr>
            <a:r>
              <a:rPr lang="fr-FR" dirty="0"/>
              <a:t>Utile pour s’assurer qu’un test s’exécute dans un temps raisonnable.</a:t>
            </a:r>
          </a:p>
          <a:p>
            <a:pPr marL="171450" indent="-171450">
              <a:buFontTx/>
              <a:buChar char="-"/>
            </a:pPr>
            <a:r>
              <a:rPr lang="fr-FR" dirty="0"/>
              <a:t>Syntaxe : @Test(timeout = 1000) (le test échoue s’il dépasse 1 seconde).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Exemple d’application :</a:t>
            </a:r>
            <a:r>
              <a:rPr lang="fr-FR" dirty="0"/>
              <a:t> Tester des algorithmes gourmands en ressources.</a:t>
            </a:r>
          </a:p>
          <a:p>
            <a:pPr marL="171450" indent="-171450">
              <a:buFontTx/>
              <a:buChar char="-"/>
            </a:pPr>
            <a:endParaRPr lang="fr-FR" dirty="0"/>
          </a:p>
          <a:p>
            <a:pPr marL="0" indent="0">
              <a:buFontTx/>
              <a:buNone/>
            </a:pPr>
            <a:r>
              <a:rPr lang="en-CA" b="1" dirty="0"/>
              <a:t>Tests </a:t>
            </a:r>
            <a:r>
              <a:rPr lang="en-CA" b="1" dirty="0" err="1"/>
              <a:t>d’exceptions</a:t>
            </a:r>
            <a:r>
              <a:rPr lang="en-CA" b="1" dirty="0"/>
              <a:t> (@Test(expected = </a:t>
            </a:r>
            <a:r>
              <a:rPr lang="en-CA" b="1" dirty="0" err="1"/>
              <a:t>Exception.class</a:t>
            </a:r>
            <a:r>
              <a:rPr lang="en-CA" b="1" dirty="0"/>
              <a:t>))</a:t>
            </a:r>
          </a:p>
          <a:p>
            <a:pPr marL="171450" indent="-171450">
              <a:buFontTx/>
              <a:buChar char="-"/>
            </a:pPr>
            <a:r>
              <a:rPr lang="fr-FR" dirty="0"/>
              <a:t>Vérifie que le programme génère une exception prévue lorsqu’une erreur se produit.</a:t>
            </a:r>
          </a:p>
          <a:p>
            <a:pPr marL="171450" indent="-171450">
              <a:buFontTx/>
              <a:buChar char="-"/>
            </a:pPr>
            <a:r>
              <a:rPr lang="fr-FR" b="1" dirty="0"/>
              <a:t>Exemple :</a:t>
            </a:r>
            <a:r>
              <a:rPr lang="fr-FR" dirty="0"/>
              <a:t> Si une méthode doit lever une </a:t>
            </a:r>
            <a:r>
              <a:rPr lang="fr-FR" dirty="0" err="1"/>
              <a:t>IllegalArgumentException</a:t>
            </a:r>
            <a:r>
              <a:rPr lang="fr-FR" dirty="0"/>
              <a:t> lorsqu’un paramètre invalide est fourni, ce test garantit que l’exception est bien levée.</a:t>
            </a:r>
            <a:endParaRPr lang="fr-FR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7308-F3FA-4924-991D-A0DE5257F7B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809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fr-FR" b="1" dirty="0"/>
              <a:t>Définition de la couverture de code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Mesure le pourcentage du code exécuté par les tests.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Un code bien couvert ne signifie pas qu’il est exempt de bogues !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fr-FR" b="1" dirty="0"/>
              <a:t>Outils courants pour mesurer la couverture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1" dirty="0" err="1"/>
              <a:t>IntelliJ</a:t>
            </a:r>
            <a:r>
              <a:rPr lang="fr-FR" b="1" dirty="0"/>
              <a:t> IDEA</a:t>
            </a:r>
            <a:r>
              <a:rPr lang="fr-FR" dirty="0"/>
              <a:t> : Permet de voir la couverture directement via un exécuteur de tests.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b="1" dirty="0" err="1"/>
              <a:t>Jacoco</a:t>
            </a:r>
            <a:r>
              <a:rPr lang="fr-FR" dirty="0"/>
              <a:t> : Génère un rapport détaillé sur la couverture du code dans un projet Java.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b="1" dirty="0"/>
              <a:t>Interprétation des résultats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Code </a:t>
            </a:r>
            <a:r>
              <a:rPr lang="fr-FR" b="1" dirty="0"/>
              <a:t>vert</a:t>
            </a:r>
            <a:r>
              <a:rPr lang="fr-FR" dirty="0"/>
              <a:t> = bien couvert.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Code </a:t>
            </a:r>
            <a:r>
              <a:rPr lang="fr-FR" b="1" dirty="0"/>
              <a:t>rouge</a:t>
            </a:r>
            <a:r>
              <a:rPr lang="fr-FR" dirty="0"/>
              <a:t> = pas couvert par les tests.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Chercher les parties non testées et identifier les tests manquants.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7308-F3FA-4924-991D-A0DE5257F7B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475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fr-FR" b="1" dirty="0"/>
              <a:t>Définition des Monkey Tests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Tests qui génèrent un grand nombre d’entrées aléatoires pour détecter des bogues imprévus.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Utilisés pour tester la robustesse et la fiabilité d’un programme.</a:t>
            </a:r>
          </a:p>
          <a:p>
            <a:pPr marL="228600" indent="-228600">
              <a:buFont typeface="+mj-lt"/>
              <a:buAutoNum type="arabicPeriod" startAt="2"/>
            </a:pPr>
            <a:r>
              <a:rPr lang="fr-FR" b="1" dirty="0"/>
              <a:t>Pourquoi utiliser des Monkey Tests ?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Certains bogues sont difficiles à prévoir avec des tests unitaires classiques.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Permet de tester des scénarios non anticipés par le développeur.</a:t>
            </a:r>
          </a:p>
          <a:p>
            <a:pPr marL="228600" indent="-228600">
              <a:buFont typeface="+mj-lt"/>
              <a:buAutoNum type="arabicPeriod" startAt="3"/>
            </a:pPr>
            <a:r>
              <a:rPr lang="fr-FR" b="1" dirty="0"/>
              <a:t>Méthodologie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Générer des entrées aléatoires et appliquer des assertions conditionnelles.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Exemples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b="1" dirty="0"/>
              <a:t>Pour un test de nombres premiers</a:t>
            </a:r>
            <a:r>
              <a:rPr lang="fr-FR" dirty="0"/>
              <a:t> : si un nombre est pair, il ne doit pas être premier.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fr-FR" b="1" dirty="0"/>
              <a:t>Pour une base de données</a:t>
            </a:r>
            <a:r>
              <a:rPr lang="fr-FR" dirty="0"/>
              <a:t> : essayer d’entrer des valeurs incohérentes.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E7308-F3FA-4924-991D-A0DE5257F7B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37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junit.org/junit4/javadoc/4.13/org/junit/package-summary.html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kahoot.it/share/enter-kahoot-title/391ade54-1fb8-4492-b282-33cf00be8c7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INF2050 Lab 6:</a:t>
            </a:r>
            <a:br>
              <a:rPr lang="en-US" sz="4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George Fam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JUnit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C1712461-ED65-61F7-9E5B-134EDF075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9908488"/>
              </p:ext>
            </p:extLst>
          </p:nvPr>
        </p:nvGraphicFramePr>
        <p:xfrm>
          <a:off x="5476826" y="651091"/>
          <a:ext cx="5907480" cy="5380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21F3B0-DF3A-1F25-DCB1-9E981ED5DE67}"/>
              </a:ext>
            </a:extLst>
          </p:cNvPr>
          <p:cNvSpPr txBox="1"/>
          <p:nvPr/>
        </p:nvSpPr>
        <p:spPr>
          <a:xfrm>
            <a:off x="4722835" y="6283268"/>
            <a:ext cx="760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8"/>
              </a:rPr>
              <a:t>https://junit.org/junit4/javadoc/4.13/org/junit/package-summary.html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9E597-3605-FCE9-BCBB-5CD508972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fr-CA" dirty="0"/>
              <a:t>Autres Conditions de Tests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30BF20-F1FD-9815-6672-06A5C45C3B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351261"/>
              </p:ext>
            </p:extLst>
          </p:nvPr>
        </p:nvGraphicFramePr>
        <p:xfrm>
          <a:off x="5183556" y="813641"/>
          <a:ext cx="6773747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991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9A95-ED2E-7BA3-4AEA-E20D7A8A0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Couverture de Code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FA34-0237-AB2D-AAB8-196724B87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Outils: </a:t>
            </a:r>
            <a:r>
              <a:rPr lang="fr-CA" dirty="0" err="1"/>
              <a:t>IntelliJ</a:t>
            </a:r>
            <a:r>
              <a:rPr lang="fr-CA" dirty="0"/>
              <a:t> et </a:t>
            </a:r>
            <a:r>
              <a:rPr lang="fr-CA" dirty="0" err="1"/>
              <a:t>Jacoco</a:t>
            </a:r>
            <a:endParaRPr lang="fr-CA" dirty="0"/>
          </a:p>
          <a:p>
            <a:r>
              <a:rPr lang="fr-FR" dirty="0"/>
              <a:t>La couverture est un indicateur utile mais ne garantit pas l’absence de bogues</a:t>
            </a:r>
            <a:endParaRPr lang="fr-CA" dirty="0"/>
          </a:p>
          <a:p>
            <a:endParaRPr lang="en-CA" dirty="0"/>
          </a:p>
        </p:txBody>
      </p:sp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1145C63-3ED9-B115-2AE2-00DFE042C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098445"/>
            <a:ext cx="100584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63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42623-0819-1609-FC08-64AE8977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Monkey Tests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E3AC01-9C08-C364-E7F2-A574E55CB0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90534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DB674-C763-E255-1CF8-C3673ACE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Quiz Kahoot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7E90A-348A-6353-873A-ADA98329A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https://create.kahoot.it/share/enter-kahoot-title/391ade54-1fb8-4492-b282-33cf00be8c7c</a:t>
            </a:r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3269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345D7E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{EE833925-F5B1-431E-962F-01FBEAD628D5}tf56219246_win32</Template>
  <TotalTime>123</TotalTime>
  <Words>687</Words>
  <Application>Microsoft Office PowerPoint</Application>
  <PresentationFormat>Widescreen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Avenir Next LT Pro</vt:lpstr>
      <vt:lpstr>Avenir Next LT Pro Light</vt:lpstr>
      <vt:lpstr>Garamond</vt:lpstr>
      <vt:lpstr>SavonVTI</vt:lpstr>
      <vt:lpstr>INF2050 Lab 6: tests</vt:lpstr>
      <vt:lpstr>JUnit</vt:lpstr>
      <vt:lpstr>Autres Conditions de Tests</vt:lpstr>
      <vt:lpstr>Couverture de Code</vt:lpstr>
      <vt:lpstr>Monkey Tests</vt:lpstr>
      <vt:lpstr>Quiz Kahoot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Fam</dc:creator>
  <cp:lastModifiedBy>George Fam</cp:lastModifiedBy>
  <cp:revision>4</cp:revision>
  <dcterms:created xsi:type="dcterms:W3CDTF">2025-02-12T20:59:53Z</dcterms:created>
  <dcterms:modified xsi:type="dcterms:W3CDTF">2025-02-13T10:27:36Z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