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</p:sldMasterIdLst>
  <p:notesMasterIdLst>
    <p:notesMasterId r:id="rId1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F2A23-8ECA-4879-B112-9BBCD0E4F10A}" type="doc">
      <dgm:prSet loTypeId="urn:microsoft.com/office/officeart/2005/8/layout/vList5" loCatId="list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F2EAC57-69A5-4B25-8CE3-917296DF1D28}">
      <dgm:prSet/>
      <dgm:spPr/>
      <dgm:t>
        <a:bodyPr/>
        <a:lstStyle/>
        <a:p>
          <a:r>
            <a:rPr lang="fr-FR" b="0" i="0"/>
            <a:t>Maven résout les dépendances transitives automatiquement :</a:t>
          </a:r>
          <a:endParaRPr lang="en-US"/>
        </a:p>
      </dgm:t>
    </dgm:pt>
    <dgm:pt modelId="{28B028E1-E444-4F55-8637-16A157EF0066}" type="parTrans" cxnId="{20F8F98E-5EB0-4506-B821-4CB35D77356F}">
      <dgm:prSet/>
      <dgm:spPr/>
      <dgm:t>
        <a:bodyPr/>
        <a:lstStyle/>
        <a:p>
          <a:endParaRPr lang="en-US"/>
        </a:p>
      </dgm:t>
    </dgm:pt>
    <dgm:pt modelId="{98E2CE9F-3736-4337-85B5-663EEFB2FD55}" type="sibTrans" cxnId="{20F8F98E-5EB0-4506-B821-4CB35D77356F}">
      <dgm:prSet/>
      <dgm:spPr/>
      <dgm:t>
        <a:bodyPr/>
        <a:lstStyle/>
        <a:p>
          <a:endParaRPr lang="en-US"/>
        </a:p>
      </dgm:t>
    </dgm:pt>
    <dgm:pt modelId="{518ABFAB-274E-422D-BAE1-18186369D98A}">
      <dgm:prSet/>
      <dgm:spPr/>
      <dgm:t>
        <a:bodyPr/>
        <a:lstStyle/>
        <a:p>
          <a:r>
            <a:rPr lang="fr-FR" b="0" i="0"/>
            <a:t>Il télécharge le POM de chaque dépendance.</a:t>
          </a:r>
          <a:endParaRPr lang="en-US"/>
        </a:p>
      </dgm:t>
    </dgm:pt>
    <dgm:pt modelId="{67FFA90D-303C-4A6E-B7C8-C49A364AD178}" type="parTrans" cxnId="{CB9F0EB5-9645-4CF2-9BC4-4250C9949AC9}">
      <dgm:prSet/>
      <dgm:spPr/>
      <dgm:t>
        <a:bodyPr/>
        <a:lstStyle/>
        <a:p>
          <a:endParaRPr lang="en-US"/>
        </a:p>
      </dgm:t>
    </dgm:pt>
    <dgm:pt modelId="{AD646F24-DA31-4EE9-B386-E99556244C9E}" type="sibTrans" cxnId="{CB9F0EB5-9645-4CF2-9BC4-4250C9949AC9}">
      <dgm:prSet/>
      <dgm:spPr/>
      <dgm:t>
        <a:bodyPr/>
        <a:lstStyle/>
        <a:p>
          <a:endParaRPr lang="en-US"/>
        </a:p>
      </dgm:t>
    </dgm:pt>
    <dgm:pt modelId="{9381C315-35FD-45B0-8604-2BF690F703E4}">
      <dgm:prSet/>
      <dgm:spPr/>
      <dgm:t>
        <a:bodyPr/>
        <a:lstStyle/>
        <a:p>
          <a:r>
            <a:rPr lang="fr-FR" b="0" i="0"/>
            <a:t>Il explore récursivement les dépendances listées dans ces POMs.</a:t>
          </a:r>
          <a:endParaRPr lang="en-US"/>
        </a:p>
      </dgm:t>
    </dgm:pt>
    <dgm:pt modelId="{57BF850F-4131-4E3D-9A4B-840DA7AFDCCC}" type="parTrans" cxnId="{EDF1A530-505A-45A0-9933-397F5AAA4C1A}">
      <dgm:prSet/>
      <dgm:spPr/>
      <dgm:t>
        <a:bodyPr/>
        <a:lstStyle/>
        <a:p>
          <a:endParaRPr lang="en-US"/>
        </a:p>
      </dgm:t>
    </dgm:pt>
    <dgm:pt modelId="{53CA6A85-4A8E-44AD-8559-7EE8AB4E9428}" type="sibTrans" cxnId="{EDF1A530-505A-45A0-9933-397F5AAA4C1A}">
      <dgm:prSet/>
      <dgm:spPr/>
      <dgm:t>
        <a:bodyPr/>
        <a:lstStyle/>
        <a:p>
          <a:endParaRPr lang="en-US"/>
        </a:p>
      </dgm:t>
    </dgm:pt>
    <dgm:pt modelId="{D3B85B68-588D-44E9-A1B3-A682440435C4}">
      <dgm:prSet/>
      <dgm:spPr/>
      <dgm:t>
        <a:bodyPr/>
        <a:lstStyle/>
        <a:p>
          <a:r>
            <a:rPr lang="fr-FR" b="0" i="0"/>
            <a:t>Ce processus construit l’arbre complet des dépendances.</a:t>
          </a:r>
          <a:endParaRPr lang="en-US"/>
        </a:p>
      </dgm:t>
    </dgm:pt>
    <dgm:pt modelId="{869570BA-B7A3-4228-B1CD-07D4A9CF78EB}" type="parTrans" cxnId="{3626754E-F778-4A1D-9766-A3C74A9F26D9}">
      <dgm:prSet/>
      <dgm:spPr/>
      <dgm:t>
        <a:bodyPr/>
        <a:lstStyle/>
        <a:p>
          <a:endParaRPr lang="en-US"/>
        </a:p>
      </dgm:t>
    </dgm:pt>
    <dgm:pt modelId="{AF7330AD-3D8C-45F3-A5B5-005DCD793892}" type="sibTrans" cxnId="{3626754E-F778-4A1D-9766-A3C74A9F26D9}">
      <dgm:prSet/>
      <dgm:spPr/>
      <dgm:t>
        <a:bodyPr/>
        <a:lstStyle/>
        <a:p>
          <a:endParaRPr lang="en-US"/>
        </a:p>
      </dgm:t>
    </dgm:pt>
    <dgm:pt modelId="{8C4BE389-56E2-4132-9B2D-F2BB6EBBBDA8}">
      <dgm:prSet/>
      <dgm:spPr/>
      <dgm:t>
        <a:bodyPr/>
        <a:lstStyle/>
        <a:p>
          <a:r>
            <a:rPr lang="fr-FR" b="0" i="0"/>
            <a:t>Pas </a:t>
          </a:r>
          <a:r>
            <a:rPr lang="fr-FR" b="0" i="0" dirty="0"/>
            <a:t>le cas avec </a:t>
          </a:r>
          <a:r>
            <a:rPr lang="fr-FR" b="0" i="0" dirty="0" err="1"/>
            <a:t>mvn</a:t>
          </a:r>
          <a:r>
            <a:rPr lang="fr-FR" b="0" i="0" dirty="0"/>
            <a:t> </a:t>
          </a:r>
          <a:r>
            <a:rPr lang="fr-FR" b="0" i="0" dirty="0" err="1"/>
            <a:t>install:install-file</a:t>
          </a:r>
          <a:endParaRPr lang="en-US" dirty="0"/>
        </a:p>
      </dgm:t>
    </dgm:pt>
    <dgm:pt modelId="{67EB610B-0569-4806-A739-BA42A5853B12}" type="parTrans" cxnId="{57C19144-5306-4237-B8A8-58B6C06B896C}">
      <dgm:prSet/>
      <dgm:spPr/>
      <dgm:t>
        <a:bodyPr/>
        <a:lstStyle/>
        <a:p>
          <a:endParaRPr lang="en-US"/>
        </a:p>
      </dgm:t>
    </dgm:pt>
    <dgm:pt modelId="{9A3659AB-4CD9-4922-9979-72A28B1507AB}" type="sibTrans" cxnId="{57C19144-5306-4237-B8A8-58B6C06B896C}">
      <dgm:prSet/>
      <dgm:spPr/>
      <dgm:t>
        <a:bodyPr/>
        <a:lstStyle/>
        <a:p>
          <a:endParaRPr lang="en-US"/>
        </a:p>
      </dgm:t>
    </dgm:pt>
    <dgm:pt modelId="{643D9B95-B8A5-4FD7-88A5-9A1F8FCCC2D4}">
      <dgm:prSet/>
      <dgm:spPr/>
      <dgm:t>
        <a:bodyPr/>
        <a:lstStyle/>
        <a:p>
          <a:r>
            <a:rPr lang="fr-FR" b="0" i="0"/>
            <a:t>Cette commande installe un JAR sans métadonnées (comme les dépendances).</a:t>
          </a:r>
          <a:endParaRPr lang="en-US"/>
        </a:p>
      </dgm:t>
    </dgm:pt>
    <dgm:pt modelId="{08584D14-E681-42BF-B7B2-A1844B05C60A}" type="parTrans" cxnId="{9C0FEDE4-9521-4CC7-9843-50ACFC0A94CB}">
      <dgm:prSet/>
      <dgm:spPr/>
      <dgm:t>
        <a:bodyPr/>
        <a:lstStyle/>
        <a:p>
          <a:endParaRPr lang="en-US"/>
        </a:p>
      </dgm:t>
    </dgm:pt>
    <dgm:pt modelId="{E181B6FB-2B67-486A-85EF-2E00B8930D8D}" type="sibTrans" cxnId="{9C0FEDE4-9521-4CC7-9843-50ACFC0A94CB}">
      <dgm:prSet/>
      <dgm:spPr/>
      <dgm:t>
        <a:bodyPr/>
        <a:lstStyle/>
        <a:p>
          <a:endParaRPr lang="en-US"/>
        </a:p>
      </dgm:t>
    </dgm:pt>
    <dgm:pt modelId="{09BA6016-F1D4-4CE5-BFA7-AA05535B04D0}">
      <dgm:prSet/>
      <dgm:spPr/>
      <dgm:t>
        <a:bodyPr/>
        <a:lstStyle/>
        <a:p>
          <a:r>
            <a:rPr lang="fr-FR" dirty="0"/>
            <a:t>Sauf si on fourni un fichier </a:t>
          </a:r>
          <a:r>
            <a:rPr lang="fr-FR" dirty="0" err="1"/>
            <a:t>pom</a:t>
          </a:r>
          <a:r>
            <a:rPr lang="fr-FR" dirty="0"/>
            <a:t> avec  </a:t>
          </a:r>
          <a:r>
            <a:rPr lang="en-CA" dirty="0"/>
            <a:t>“</a:t>
          </a:r>
          <a:r>
            <a:rPr lang="fr-FR" dirty="0"/>
            <a:t>–DpomFile=pom.xml</a:t>
          </a:r>
          <a:r>
            <a:rPr lang="en-US" dirty="0"/>
            <a:t>”</a:t>
          </a:r>
        </a:p>
      </dgm:t>
    </dgm:pt>
    <dgm:pt modelId="{CC20D351-9223-497C-838D-31D9211EDF30}" type="parTrans" cxnId="{10EB7BAF-213D-4FCA-857D-C71133826DF2}">
      <dgm:prSet/>
      <dgm:spPr/>
      <dgm:t>
        <a:bodyPr/>
        <a:lstStyle/>
        <a:p>
          <a:endParaRPr lang="en-US"/>
        </a:p>
      </dgm:t>
    </dgm:pt>
    <dgm:pt modelId="{968615F3-BA18-4877-BC9C-A2AC20B80150}" type="sibTrans" cxnId="{10EB7BAF-213D-4FCA-857D-C71133826DF2}">
      <dgm:prSet/>
      <dgm:spPr/>
      <dgm:t>
        <a:bodyPr/>
        <a:lstStyle/>
        <a:p>
          <a:endParaRPr lang="en-US"/>
        </a:p>
      </dgm:t>
    </dgm:pt>
    <dgm:pt modelId="{EFE7FD7E-B561-4E8B-9428-3709BBFF7FF1}" type="pres">
      <dgm:prSet presAssocID="{55EF2A23-8ECA-4879-B112-9BBCD0E4F10A}" presName="Name0" presStyleCnt="0">
        <dgm:presLayoutVars>
          <dgm:dir/>
          <dgm:animLvl val="lvl"/>
          <dgm:resizeHandles val="exact"/>
        </dgm:presLayoutVars>
      </dgm:prSet>
      <dgm:spPr/>
    </dgm:pt>
    <dgm:pt modelId="{49E63030-33A7-4D8D-A65F-1EE497063870}" type="pres">
      <dgm:prSet presAssocID="{CF2EAC57-69A5-4B25-8CE3-917296DF1D28}" presName="linNode" presStyleCnt="0"/>
      <dgm:spPr/>
    </dgm:pt>
    <dgm:pt modelId="{826A9CCD-1A40-438C-8BD9-65FA3FB07129}" type="pres">
      <dgm:prSet presAssocID="{CF2EAC57-69A5-4B25-8CE3-917296DF1D28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E8EBBF85-70A6-43DF-8469-4128B2BC743E}" type="pres">
      <dgm:prSet presAssocID="{CF2EAC57-69A5-4B25-8CE3-917296DF1D28}" presName="descendantText" presStyleLbl="alignAccFollowNode1" presStyleIdx="0" presStyleCnt="2">
        <dgm:presLayoutVars>
          <dgm:bulletEnabled val="1"/>
        </dgm:presLayoutVars>
      </dgm:prSet>
      <dgm:spPr/>
    </dgm:pt>
    <dgm:pt modelId="{B44010AE-9561-40A5-8420-569FCA230F3C}" type="pres">
      <dgm:prSet presAssocID="{98E2CE9F-3736-4337-85B5-663EEFB2FD55}" presName="sp" presStyleCnt="0"/>
      <dgm:spPr/>
    </dgm:pt>
    <dgm:pt modelId="{CBA99C81-5A71-4477-A223-C878C3360026}" type="pres">
      <dgm:prSet presAssocID="{8C4BE389-56E2-4132-9B2D-F2BB6EBBBDA8}" presName="linNode" presStyleCnt="0"/>
      <dgm:spPr/>
    </dgm:pt>
    <dgm:pt modelId="{641F8E44-70AF-4D7E-A30D-A822BC6DFFBA}" type="pres">
      <dgm:prSet presAssocID="{8C4BE389-56E2-4132-9B2D-F2BB6EBBBDA8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9151C191-5116-4AAC-9A2C-66D3C21B08BE}" type="pres">
      <dgm:prSet presAssocID="{8C4BE389-56E2-4132-9B2D-F2BB6EBBBDA8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13EE9D1C-715E-4C70-9C0D-F2D0437D0D19}" type="presOf" srcId="{643D9B95-B8A5-4FD7-88A5-9A1F8FCCC2D4}" destId="{9151C191-5116-4AAC-9A2C-66D3C21B08BE}" srcOrd="0" destOrd="0" presId="urn:microsoft.com/office/officeart/2005/8/layout/vList5"/>
    <dgm:cxn modelId="{6D608E2A-9A50-408F-AB81-A0A73A1DD156}" type="presOf" srcId="{9381C315-35FD-45B0-8604-2BF690F703E4}" destId="{E8EBBF85-70A6-43DF-8469-4128B2BC743E}" srcOrd="0" destOrd="1" presId="urn:microsoft.com/office/officeart/2005/8/layout/vList5"/>
    <dgm:cxn modelId="{EDF1A530-505A-45A0-9933-397F5AAA4C1A}" srcId="{CF2EAC57-69A5-4B25-8CE3-917296DF1D28}" destId="{9381C315-35FD-45B0-8604-2BF690F703E4}" srcOrd="1" destOrd="0" parTransId="{57BF850F-4131-4E3D-9A4B-840DA7AFDCCC}" sibTransId="{53CA6A85-4A8E-44AD-8559-7EE8AB4E9428}"/>
    <dgm:cxn modelId="{57C19144-5306-4237-B8A8-58B6C06B896C}" srcId="{55EF2A23-8ECA-4879-B112-9BBCD0E4F10A}" destId="{8C4BE389-56E2-4132-9B2D-F2BB6EBBBDA8}" srcOrd="1" destOrd="0" parTransId="{67EB610B-0569-4806-A739-BA42A5853B12}" sibTransId="{9A3659AB-4CD9-4922-9979-72A28B1507AB}"/>
    <dgm:cxn modelId="{3626754E-F778-4A1D-9766-A3C74A9F26D9}" srcId="{9381C315-35FD-45B0-8604-2BF690F703E4}" destId="{D3B85B68-588D-44E9-A1B3-A682440435C4}" srcOrd="0" destOrd="0" parTransId="{869570BA-B7A3-4228-B1CD-07D4A9CF78EB}" sibTransId="{AF7330AD-3D8C-45F3-A5B5-005DCD793892}"/>
    <dgm:cxn modelId="{D725FC73-C0F2-4738-A07F-228EFE358B4A}" type="presOf" srcId="{518ABFAB-274E-422D-BAE1-18186369D98A}" destId="{E8EBBF85-70A6-43DF-8469-4128B2BC743E}" srcOrd="0" destOrd="0" presId="urn:microsoft.com/office/officeart/2005/8/layout/vList5"/>
    <dgm:cxn modelId="{8EFE1F80-8F8D-436A-8611-E63A77EB1EE2}" type="presOf" srcId="{55EF2A23-8ECA-4879-B112-9BBCD0E4F10A}" destId="{EFE7FD7E-B561-4E8B-9428-3709BBFF7FF1}" srcOrd="0" destOrd="0" presId="urn:microsoft.com/office/officeart/2005/8/layout/vList5"/>
    <dgm:cxn modelId="{20F8F98E-5EB0-4506-B821-4CB35D77356F}" srcId="{55EF2A23-8ECA-4879-B112-9BBCD0E4F10A}" destId="{CF2EAC57-69A5-4B25-8CE3-917296DF1D28}" srcOrd="0" destOrd="0" parTransId="{28B028E1-E444-4F55-8637-16A157EF0066}" sibTransId="{98E2CE9F-3736-4337-85B5-663EEFB2FD55}"/>
    <dgm:cxn modelId="{FF65FEAD-3A14-412D-ADA6-C28787150206}" type="presOf" srcId="{CF2EAC57-69A5-4B25-8CE3-917296DF1D28}" destId="{826A9CCD-1A40-438C-8BD9-65FA3FB07129}" srcOrd="0" destOrd="0" presId="urn:microsoft.com/office/officeart/2005/8/layout/vList5"/>
    <dgm:cxn modelId="{10EB7BAF-213D-4FCA-857D-C71133826DF2}" srcId="{8C4BE389-56E2-4132-9B2D-F2BB6EBBBDA8}" destId="{09BA6016-F1D4-4CE5-BFA7-AA05535B04D0}" srcOrd="1" destOrd="0" parTransId="{CC20D351-9223-497C-838D-31D9211EDF30}" sibTransId="{968615F3-BA18-4877-BC9C-A2AC20B80150}"/>
    <dgm:cxn modelId="{CB9F0EB5-9645-4CF2-9BC4-4250C9949AC9}" srcId="{CF2EAC57-69A5-4B25-8CE3-917296DF1D28}" destId="{518ABFAB-274E-422D-BAE1-18186369D98A}" srcOrd="0" destOrd="0" parTransId="{67FFA90D-303C-4A6E-B7C8-C49A364AD178}" sibTransId="{AD646F24-DA31-4EE9-B386-E99556244C9E}"/>
    <dgm:cxn modelId="{912981DD-36C2-40B4-8E9F-E15226721273}" type="presOf" srcId="{09BA6016-F1D4-4CE5-BFA7-AA05535B04D0}" destId="{9151C191-5116-4AAC-9A2C-66D3C21B08BE}" srcOrd="0" destOrd="1" presId="urn:microsoft.com/office/officeart/2005/8/layout/vList5"/>
    <dgm:cxn modelId="{9C0FEDE4-9521-4CC7-9843-50ACFC0A94CB}" srcId="{8C4BE389-56E2-4132-9B2D-F2BB6EBBBDA8}" destId="{643D9B95-B8A5-4FD7-88A5-9A1F8FCCC2D4}" srcOrd="0" destOrd="0" parTransId="{08584D14-E681-42BF-B7B2-A1844B05C60A}" sibTransId="{E181B6FB-2B67-486A-85EF-2E00B8930D8D}"/>
    <dgm:cxn modelId="{8031E0ED-7344-4710-AE9D-F9E7C039803D}" type="presOf" srcId="{D3B85B68-588D-44E9-A1B3-A682440435C4}" destId="{E8EBBF85-70A6-43DF-8469-4128B2BC743E}" srcOrd="0" destOrd="2" presId="urn:microsoft.com/office/officeart/2005/8/layout/vList5"/>
    <dgm:cxn modelId="{6AD935F9-0BF6-4B11-949D-7B2AE7F8D1BE}" type="presOf" srcId="{8C4BE389-56E2-4132-9B2D-F2BB6EBBBDA8}" destId="{641F8E44-70AF-4D7E-A30D-A822BC6DFFBA}" srcOrd="0" destOrd="0" presId="urn:microsoft.com/office/officeart/2005/8/layout/vList5"/>
    <dgm:cxn modelId="{9E49889A-C9A9-493E-B70F-52CE4ADF93E9}" type="presParOf" srcId="{EFE7FD7E-B561-4E8B-9428-3709BBFF7FF1}" destId="{49E63030-33A7-4D8D-A65F-1EE497063870}" srcOrd="0" destOrd="0" presId="urn:microsoft.com/office/officeart/2005/8/layout/vList5"/>
    <dgm:cxn modelId="{0F4832E9-931A-4DF2-9B52-D20B4CFB374A}" type="presParOf" srcId="{49E63030-33A7-4D8D-A65F-1EE497063870}" destId="{826A9CCD-1A40-438C-8BD9-65FA3FB07129}" srcOrd="0" destOrd="0" presId="urn:microsoft.com/office/officeart/2005/8/layout/vList5"/>
    <dgm:cxn modelId="{C85C33C0-E717-48BE-B712-A3C3F0D3E993}" type="presParOf" srcId="{49E63030-33A7-4D8D-A65F-1EE497063870}" destId="{E8EBBF85-70A6-43DF-8469-4128B2BC743E}" srcOrd="1" destOrd="0" presId="urn:microsoft.com/office/officeart/2005/8/layout/vList5"/>
    <dgm:cxn modelId="{EEBBE985-45DA-4BA3-932A-D7F9C4B05C8C}" type="presParOf" srcId="{EFE7FD7E-B561-4E8B-9428-3709BBFF7FF1}" destId="{B44010AE-9561-40A5-8420-569FCA230F3C}" srcOrd="1" destOrd="0" presId="urn:microsoft.com/office/officeart/2005/8/layout/vList5"/>
    <dgm:cxn modelId="{57A0936E-770E-4F3C-89B7-50607C922352}" type="presParOf" srcId="{EFE7FD7E-B561-4E8B-9428-3709BBFF7FF1}" destId="{CBA99C81-5A71-4477-A223-C878C3360026}" srcOrd="2" destOrd="0" presId="urn:microsoft.com/office/officeart/2005/8/layout/vList5"/>
    <dgm:cxn modelId="{6AC84F88-8A23-4CA1-9B2A-D6F14D98BC2D}" type="presParOf" srcId="{CBA99C81-5A71-4477-A223-C878C3360026}" destId="{641F8E44-70AF-4D7E-A30D-A822BC6DFFBA}" srcOrd="0" destOrd="0" presId="urn:microsoft.com/office/officeart/2005/8/layout/vList5"/>
    <dgm:cxn modelId="{A5916A75-C6E2-4380-BA5C-ED6544BFB89A}" type="presParOf" srcId="{CBA99C81-5A71-4477-A223-C878C3360026}" destId="{9151C191-5116-4AAC-9A2C-66D3C21B08B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EFEB40-8661-4C68-B459-5EB6742F1F89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8EE7D2D-C279-4FD4-961A-300DF0FC0639}">
      <dgm:prSet/>
      <dgm:spPr/>
      <dgm:t>
        <a:bodyPr/>
        <a:lstStyle/>
        <a:p>
          <a:r>
            <a:rPr lang="en-CA"/>
            <a:t>🔄 </a:t>
          </a:r>
          <a:r>
            <a:rPr lang="fr-CA"/>
            <a:t>Intégration fréquente du code</a:t>
          </a:r>
          <a:endParaRPr lang="en-US"/>
        </a:p>
      </dgm:t>
    </dgm:pt>
    <dgm:pt modelId="{C3685439-47DD-40B3-B9DB-766BC0F1648A}" type="parTrans" cxnId="{6B126E9C-1EE0-4ED0-8346-AA2C29FD33CA}">
      <dgm:prSet/>
      <dgm:spPr/>
      <dgm:t>
        <a:bodyPr/>
        <a:lstStyle/>
        <a:p>
          <a:endParaRPr lang="en-US"/>
        </a:p>
      </dgm:t>
    </dgm:pt>
    <dgm:pt modelId="{2CBEB0C2-7F87-41EA-BB19-372C12538199}" type="sibTrans" cxnId="{6B126E9C-1EE0-4ED0-8346-AA2C29FD33CA}">
      <dgm:prSet/>
      <dgm:spPr/>
      <dgm:t>
        <a:bodyPr/>
        <a:lstStyle/>
        <a:p>
          <a:endParaRPr lang="en-US"/>
        </a:p>
      </dgm:t>
    </dgm:pt>
    <dgm:pt modelId="{1BFF5564-3E62-431F-AE7F-02048283926D}">
      <dgm:prSet/>
      <dgm:spPr/>
      <dgm:t>
        <a:bodyPr/>
        <a:lstStyle/>
        <a:p>
          <a:r>
            <a:rPr lang="en-CA" dirty="0"/>
            <a:t>✅ Tests </a:t>
          </a:r>
          <a:r>
            <a:rPr lang="en-CA" dirty="0" err="1"/>
            <a:t>automatisés</a:t>
          </a:r>
          <a:endParaRPr lang="en-US" dirty="0"/>
        </a:p>
      </dgm:t>
    </dgm:pt>
    <dgm:pt modelId="{C57CA47D-EE13-4837-A8DF-02B10487548D}" type="parTrans" cxnId="{1D6CF893-6EC8-4CDE-A22C-A9FBF3D0D96A}">
      <dgm:prSet/>
      <dgm:spPr/>
      <dgm:t>
        <a:bodyPr/>
        <a:lstStyle/>
        <a:p>
          <a:endParaRPr lang="en-US"/>
        </a:p>
      </dgm:t>
    </dgm:pt>
    <dgm:pt modelId="{9C2403C8-88F5-491D-887E-DFF2EDCD5AF2}" type="sibTrans" cxnId="{1D6CF893-6EC8-4CDE-A22C-A9FBF3D0D96A}">
      <dgm:prSet/>
      <dgm:spPr/>
      <dgm:t>
        <a:bodyPr/>
        <a:lstStyle/>
        <a:p>
          <a:endParaRPr lang="en-US"/>
        </a:p>
      </dgm:t>
    </dgm:pt>
    <dgm:pt modelId="{5E858A89-38E9-41EA-A199-DCAE0DA84165}">
      <dgm:prSet/>
      <dgm:spPr/>
      <dgm:t>
        <a:bodyPr/>
        <a:lstStyle/>
        <a:p>
          <a:r>
            <a:rPr lang="fr-FR"/>
            <a:t>🚀 Détection rapide des erreurs</a:t>
          </a:r>
          <a:endParaRPr lang="en-US"/>
        </a:p>
      </dgm:t>
    </dgm:pt>
    <dgm:pt modelId="{E273B13B-A25D-44CA-A464-0779F3B78037}" type="parTrans" cxnId="{4DD8407D-91F3-45CA-8FC3-4F39A2D4E152}">
      <dgm:prSet/>
      <dgm:spPr/>
      <dgm:t>
        <a:bodyPr/>
        <a:lstStyle/>
        <a:p>
          <a:endParaRPr lang="en-US"/>
        </a:p>
      </dgm:t>
    </dgm:pt>
    <dgm:pt modelId="{9F577646-6C99-4377-B9D4-D024511F2ABC}" type="sibTrans" cxnId="{4DD8407D-91F3-45CA-8FC3-4F39A2D4E152}">
      <dgm:prSet/>
      <dgm:spPr/>
      <dgm:t>
        <a:bodyPr/>
        <a:lstStyle/>
        <a:p>
          <a:endParaRPr lang="en-US"/>
        </a:p>
      </dgm:t>
    </dgm:pt>
    <dgm:pt modelId="{77DFA7F3-11E1-494F-B4B3-3C409984C041}">
      <dgm:prSet/>
      <dgm:spPr/>
      <dgm:t>
        <a:bodyPr/>
        <a:lstStyle/>
        <a:p>
          <a:r>
            <a:rPr lang="fr-FR"/>
            <a:t>Optionnel (mais hautement recommandées)</a:t>
          </a:r>
          <a:endParaRPr lang="en-US"/>
        </a:p>
      </dgm:t>
    </dgm:pt>
    <dgm:pt modelId="{84F7609D-883D-4A4D-B4B6-F288BDBD7D46}" type="parTrans" cxnId="{DFD52A26-E195-4887-865C-20E962BA1966}">
      <dgm:prSet/>
      <dgm:spPr/>
      <dgm:t>
        <a:bodyPr/>
        <a:lstStyle/>
        <a:p>
          <a:endParaRPr lang="en-US"/>
        </a:p>
      </dgm:t>
    </dgm:pt>
    <dgm:pt modelId="{238230E0-69F9-4B1E-BA26-369F8E1C56DF}" type="sibTrans" cxnId="{DFD52A26-E195-4887-865C-20E962BA1966}">
      <dgm:prSet/>
      <dgm:spPr/>
      <dgm:t>
        <a:bodyPr/>
        <a:lstStyle/>
        <a:p>
          <a:endParaRPr lang="en-US"/>
        </a:p>
      </dgm:t>
    </dgm:pt>
    <dgm:pt modelId="{3BDF194E-36F6-44E3-B462-519E13D9E350}">
      <dgm:prSet/>
      <dgm:spPr/>
      <dgm:t>
        <a:bodyPr/>
        <a:lstStyle/>
        <a:p>
          <a:r>
            <a:rPr lang="en-CA"/>
            <a:t>🔒 Protéger la branche principale</a:t>
          </a:r>
          <a:endParaRPr lang="en-US"/>
        </a:p>
      </dgm:t>
    </dgm:pt>
    <dgm:pt modelId="{D84FD1AB-6E59-49C5-8072-6452E2B10D7D}" type="parTrans" cxnId="{A9D2E965-2FB7-48BB-9C9F-0EC4487998A9}">
      <dgm:prSet/>
      <dgm:spPr/>
      <dgm:t>
        <a:bodyPr/>
        <a:lstStyle/>
        <a:p>
          <a:endParaRPr lang="en-US"/>
        </a:p>
      </dgm:t>
    </dgm:pt>
    <dgm:pt modelId="{ED85D1C6-DFEB-4DB1-9ED6-9F577620D4F0}" type="sibTrans" cxnId="{A9D2E965-2FB7-48BB-9C9F-0EC4487998A9}">
      <dgm:prSet/>
      <dgm:spPr/>
      <dgm:t>
        <a:bodyPr/>
        <a:lstStyle/>
        <a:p>
          <a:endParaRPr lang="en-US"/>
        </a:p>
      </dgm:t>
    </dgm:pt>
    <dgm:pt modelId="{B0085AC9-313E-49E4-BD46-CE767CD6AE2A}">
      <dgm:prSet/>
      <dgm:spPr/>
      <dgm:t>
        <a:bodyPr/>
        <a:lstStyle/>
        <a:p>
          <a:r>
            <a:rPr lang="en-CA" dirty="0" err="1"/>
            <a:t>Utiliser</a:t>
          </a:r>
          <a:r>
            <a:rPr lang="en-CA" dirty="0"/>
            <a:t> des merges requests avec revue de code</a:t>
          </a:r>
          <a:endParaRPr lang="en-US" dirty="0"/>
        </a:p>
      </dgm:t>
    </dgm:pt>
    <dgm:pt modelId="{820230D9-FC31-4983-B75D-943ECF17A401}" type="parTrans" cxnId="{2E24BCBE-E51D-49E3-87C0-502A01A00EB9}">
      <dgm:prSet/>
      <dgm:spPr/>
      <dgm:t>
        <a:bodyPr/>
        <a:lstStyle/>
        <a:p>
          <a:endParaRPr lang="en-US"/>
        </a:p>
      </dgm:t>
    </dgm:pt>
    <dgm:pt modelId="{FF2C374A-CED9-4F36-B1AB-F8B25BA11FF9}" type="sibTrans" cxnId="{2E24BCBE-E51D-49E3-87C0-502A01A00EB9}">
      <dgm:prSet/>
      <dgm:spPr/>
      <dgm:t>
        <a:bodyPr/>
        <a:lstStyle/>
        <a:p>
          <a:endParaRPr lang="en-US"/>
        </a:p>
      </dgm:t>
    </dgm:pt>
    <dgm:pt modelId="{2CF69388-919B-482A-97F3-58CDE97251CC}">
      <dgm:prSet/>
      <dgm:spPr/>
      <dgm:t>
        <a:bodyPr/>
        <a:lstStyle/>
        <a:p>
          <a:pPr>
            <a:buNone/>
          </a:pPr>
          <a:r>
            <a:rPr lang="en-CA" b="0" dirty="0" err="1"/>
            <a:t>Exécuter</a:t>
          </a:r>
          <a:r>
            <a:rPr lang="en-CA" b="0" dirty="0"/>
            <a:t> des tests </a:t>
          </a:r>
          <a:r>
            <a:rPr lang="en-CA" b="0" dirty="0" err="1"/>
            <a:t>automatisés</a:t>
          </a:r>
          <a:endParaRPr lang="en-US" b="0" dirty="0"/>
        </a:p>
      </dgm:t>
    </dgm:pt>
    <dgm:pt modelId="{5E392CD3-C8BF-4FB9-B7C8-B13FA0788CCF}" type="parTrans" cxnId="{0045EC8B-A11F-439B-BF8E-6DD82E8422E3}">
      <dgm:prSet/>
      <dgm:spPr/>
      <dgm:t>
        <a:bodyPr/>
        <a:lstStyle/>
        <a:p>
          <a:endParaRPr lang="en-CA"/>
        </a:p>
      </dgm:t>
    </dgm:pt>
    <dgm:pt modelId="{24EBB21F-D4FC-4E41-B108-A8D2E3798555}" type="sibTrans" cxnId="{0045EC8B-A11F-439B-BF8E-6DD82E8422E3}">
      <dgm:prSet/>
      <dgm:spPr/>
      <dgm:t>
        <a:bodyPr/>
        <a:lstStyle/>
        <a:p>
          <a:endParaRPr lang="en-CA"/>
        </a:p>
      </dgm:t>
    </dgm:pt>
    <dgm:pt modelId="{A8A037E9-171A-43B1-93C3-5688A0FD734F}" type="pres">
      <dgm:prSet presAssocID="{CEEFEB40-8661-4C68-B459-5EB6742F1F8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6B257CD-36F9-4A7A-A85B-4F5F8C262699}" type="pres">
      <dgm:prSet presAssocID="{18EE7D2D-C279-4FD4-961A-300DF0FC0639}" presName="hierRoot1" presStyleCnt="0"/>
      <dgm:spPr/>
    </dgm:pt>
    <dgm:pt modelId="{C9C54D8A-CCAD-4D12-A2F0-3FC758088ABA}" type="pres">
      <dgm:prSet presAssocID="{18EE7D2D-C279-4FD4-961A-300DF0FC0639}" presName="composite" presStyleCnt="0"/>
      <dgm:spPr/>
    </dgm:pt>
    <dgm:pt modelId="{44D954DF-40EE-4500-813B-2CFC626A4546}" type="pres">
      <dgm:prSet presAssocID="{18EE7D2D-C279-4FD4-961A-300DF0FC0639}" presName="background" presStyleLbl="node0" presStyleIdx="0" presStyleCnt="4"/>
      <dgm:spPr/>
    </dgm:pt>
    <dgm:pt modelId="{6E5F06E8-AF31-4E3C-A204-4C12A61D344F}" type="pres">
      <dgm:prSet presAssocID="{18EE7D2D-C279-4FD4-961A-300DF0FC0639}" presName="text" presStyleLbl="fgAcc0" presStyleIdx="0" presStyleCnt="4">
        <dgm:presLayoutVars>
          <dgm:chPref val="3"/>
        </dgm:presLayoutVars>
      </dgm:prSet>
      <dgm:spPr/>
    </dgm:pt>
    <dgm:pt modelId="{0EF8DA33-C977-49A6-9D20-B99FFC45EF31}" type="pres">
      <dgm:prSet presAssocID="{18EE7D2D-C279-4FD4-961A-300DF0FC0639}" presName="hierChild2" presStyleCnt="0"/>
      <dgm:spPr/>
    </dgm:pt>
    <dgm:pt modelId="{FB62B909-D56B-4967-9658-C5BFE43EFAE4}" type="pres">
      <dgm:prSet presAssocID="{1BFF5564-3E62-431F-AE7F-02048283926D}" presName="hierRoot1" presStyleCnt="0"/>
      <dgm:spPr/>
    </dgm:pt>
    <dgm:pt modelId="{F3ED2EFC-D5AD-49FC-BC28-3CB3CC5318EE}" type="pres">
      <dgm:prSet presAssocID="{1BFF5564-3E62-431F-AE7F-02048283926D}" presName="composite" presStyleCnt="0"/>
      <dgm:spPr/>
    </dgm:pt>
    <dgm:pt modelId="{B26E7611-CCC1-4C74-9EAD-50D90A9FFE25}" type="pres">
      <dgm:prSet presAssocID="{1BFF5564-3E62-431F-AE7F-02048283926D}" presName="background" presStyleLbl="node0" presStyleIdx="1" presStyleCnt="4"/>
      <dgm:spPr/>
    </dgm:pt>
    <dgm:pt modelId="{A9EC26FD-D7FF-42F0-BC9B-D581B38E52C7}" type="pres">
      <dgm:prSet presAssocID="{1BFF5564-3E62-431F-AE7F-02048283926D}" presName="text" presStyleLbl="fgAcc0" presStyleIdx="1" presStyleCnt="4">
        <dgm:presLayoutVars>
          <dgm:chPref val="3"/>
        </dgm:presLayoutVars>
      </dgm:prSet>
      <dgm:spPr/>
    </dgm:pt>
    <dgm:pt modelId="{47FC9D0F-51F6-4B27-A911-B2DECB749E4D}" type="pres">
      <dgm:prSet presAssocID="{1BFF5564-3E62-431F-AE7F-02048283926D}" presName="hierChild2" presStyleCnt="0"/>
      <dgm:spPr/>
    </dgm:pt>
    <dgm:pt modelId="{B4062C7A-B2A3-4B53-B83B-5650E60EDA29}" type="pres">
      <dgm:prSet presAssocID="{5E858A89-38E9-41EA-A199-DCAE0DA84165}" presName="hierRoot1" presStyleCnt="0"/>
      <dgm:spPr/>
    </dgm:pt>
    <dgm:pt modelId="{54BB09B3-CCEE-4E2C-9D8C-4BA55D3A077A}" type="pres">
      <dgm:prSet presAssocID="{5E858A89-38E9-41EA-A199-DCAE0DA84165}" presName="composite" presStyleCnt="0"/>
      <dgm:spPr/>
    </dgm:pt>
    <dgm:pt modelId="{00FC91C1-FC64-47E5-A8E9-302306C9443D}" type="pres">
      <dgm:prSet presAssocID="{5E858A89-38E9-41EA-A199-DCAE0DA84165}" presName="background" presStyleLbl="node0" presStyleIdx="2" presStyleCnt="4"/>
      <dgm:spPr/>
    </dgm:pt>
    <dgm:pt modelId="{47C697FB-4BA9-4CD5-8D80-7D15EC735F90}" type="pres">
      <dgm:prSet presAssocID="{5E858A89-38E9-41EA-A199-DCAE0DA84165}" presName="text" presStyleLbl="fgAcc0" presStyleIdx="2" presStyleCnt="4">
        <dgm:presLayoutVars>
          <dgm:chPref val="3"/>
        </dgm:presLayoutVars>
      </dgm:prSet>
      <dgm:spPr/>
    </dgm:pt>
    <dgm:pt modelId="{0D260D41-C71A-4CFB-A154-82305C8D595C}" type="pres">
      <dgm:prSet presAssocID="{5E858A89-38E9-41EA-A199-DCAE0DA84165}" presName="hierChild2" presStyleCnt="0"/>
      <dgm:spPr/>
    </dgm:pt>
    <dgm:pt modelId="{43EB33AC-ECD5-4762-B9D7-B10CED34F8FB}" type="pres">
      <dgm:prSet presAssocID="{77DFA7F3-11E1-494F-B4B3-3C409984C041}" presName="hierRoot1" presStyleCnt="0"/>
      <dgm:spPr/>
    </dgm:pt>
    <dgm:pt modelId="{2083A5D6-8778-4531-9330-D12312E34F46}" type="pres">
      <dgm:prSet presAssocID="{77DFA7F3-11E1-494F-B4B3-3C409984C041}" presName="composite" presStyleCnt="0"/>
      <dgm:spPr/>
    </dgm:pt>
    <dgm:pt modelId="{6F104572-DA95-4F20-B505-C5E9FA42B65B}" type="pres">
      <dgm:prSet presAssocID="{77DFA7F3-11E1-494F-B4B3-3C409984C041}" presName="background" presStyleLbl="node0" presStyleIdx="3" presStyleCnt="4"/>
      <dgm:spPr/>
    </dgm:pt>
    <dgm:pt modelId="{22FC872C-544C-4C08-8DEE-4F1C948D3482}" type="pres">
      <dgm:prSet presAssocID="{77DFA7F3-11E1-494F-B4B3-3C409984C041}" presName="text" presStyleLbl="fgAcc0" presStyleIdx="3" presStyleCnt="4">
        <dgm:presLayoutVars>
          <dgm:chPref val="3"/>
        </dgm:presLayoutVars>
      </dgm:prSet>
      <dgm:spPr/>
    </dgm:pt>
    <dgm:pt modelId="{62B59F2B-AA0F-4755-B55A-A3CBF0023F10}" type="pres">
      <dgm:prSet presAssocID="{77DFA7F3-11E1-494F-B4B3-3C409984C041}" presName="hierChild2" presStyleCnt="0"/>
      <dgm:spPr/>
    </dgm:pt>
    <dgm:pt modelId="{E5A69D9A-046A-498F-987D-47D9AFD03BA1}" type="pres">
      <dgm:prSet presAssocID="{D84FD1AB-6E59-49C5-8072-6452E2B10D7D}" presName="Name10" presStyleLbl="parChTrans1D2" presStyleIdx="0" presStyleCnt="3"/>
      <dgm:spPr/>
    </dgm:pt>
    <dgm:pt modelId="{FFC8B15F-8492-4701-B310-E406BF279331}" type="pres">
      <dgm:prSet presAssocID="{3BDF194E-36F6-44E3-B462-519E13D9E350}" presName="hierRoot2" presStyleCnt="0"/>
      <dgm:spPr/>
    </dgm:pt>
    <dgm:pt modelId="{2E6B9E74-29C8-43B2-8207-4947817F0573}" type="pres">
      <dgm:prSet presAssocID="{3BDF194E-36F6-44E3-B462-519E13D9E350}" presName="composite2" presStyleCnt="0"/>
      <dgm:spPr/>
    </dgm:pt>
    <dgm:pt modelId="{2F2184E3-E522-4037-B08A-BF93114935A8}" type="pres">
      <dgm:prSet presAssocID="{3BDF194E-36F6-44E3-B462-519E13D9E350}" presName="background2" presStyleLbl="node2" presStyleIdx="0" presStyleCnt="3"/>
      <dgm:spPr/>
    </dgm:pt>
    <dgm:pt modelId="{7A6B4ECE-6C65-4FF9-8961-B46D8A5D4AF6}" type="pres">
      <dgm:prSet presAssocID="{3BDF194E-36F6-44E3-B462-519E13D9E350}" presName="text2" presStyleLbl="fgAcc2" presStyleIdx="0" presStyleCnt="3">
        <dgm:presLayoutVars>
          <dgm:chPref val="3"/>
        </dgm:presLayoutVars>
      </dgm:prSet>
      <dgm:spPr/>
    </dgm:pt>
    <dgm:pt modelId="{E9436F9E-C3F4-48F8-8A0C-4CFBDD9EFAF8}" type="pres">
      <dgm:prSet presAssocID="{3BDF194E-36F6-44E3-B462-519E13D9E350}" presName="hierChild3" presStyleCnt="0"/>
      <dgm:spPr/>
    </dgm:pt>
    <dgm:pt modelId="{D25EB27D-429B-4733-9AAD-15307297558D}" type="pres">
      <dgm:prSet presAssocID="{820230D9-FC31-4983-B75D-943ECF17A401}" presName="Name10" presStyleLbl="parChTrans1D2" presStyleIdx="1" presStyleCnt="3"/>
      <dgm:spPr/>
    </dgm:pt>
    <dgm:pt modelId="{D535E639-7273-4A48-8F99-2F1701B74FD2}" type="pres">
      <dgm:prSet presAssocID="{B0085AC9-313E-49E4-BD46-CE767CD6AE2A}" presName="hierRoot2" presStyleCnt="0"/>
      <dgm:spPr/>
    </dgm:pt>
    <dgm:pt modelId="{4E465470-19CA-40C5-9108-BFAB917CE3BE}" type="pres">
      <dgm:prSet presAssocID="{B0085AC9-313E-49E4-BD46-CE767CD6AE2A}" presName="composite2" presStyleCnt="0"/>
      <dgm:spPr/>
    </dgm:pt>
    <dgm:pt modelId="{1DD1867A-26DD-410F-91F0-6F9AB728E3BB}" type="pres">
      <dgm:prSet presAssocID="{B0085AC9-313E-49E4-BD46-CE767CD6AE2A}" presName="background2" presStyleLbl="node2" presStyleIdx="1" presStyleCnt="3"/>
      <dgm:spPr/>
    </dgm:pt>
    <dgm:pt modelId="{4087DF6D-0846-467B-8EEB-CED6A4C5F889}" type="pres">
      <dgm:prSet presAssocID="{B0085AC9-313E-49E4-BD46-CE767CD6AE2A}" presName="text2" presStyleLbl="fgAcc2" presStyleIdx="1" presStyleCnt="3">
        <dgm:presLayoutVars>
          <dgm:chPref val="3"/>
        </dgm:presLayoutVars>
      </dgm:prSet>
      <dgm:spPr/>
    </dgm:pt>
    <dgm:pt modelId="{C276F839-E9E0-4519-9310-0A7670A90E58}" type="pres">
      <dgm:prSet presAssocID="{B0085AC9-313E-49E4-BD46-CE767CD6AE2A}" presName="hierChild3" presStyleCnt="0"/>
      <dgm:spPr/>
    </dgm:pt>
    <dgm:pt modelId="{C24C0D9F-C246-4CCC-B971-3ABD4C07E4B0}" type="pres">
      <dgm:prSet presAssocID="{5E392CD3-C8BF-4FB9-B7C8-B13FA0788CCF}" presName="Name10" presStyleLbl="parChTrans1D2" presStyleIdx="2" presStyleCnt="3"/>
      <dgm:spPr/>
    </dgm:pt>
    <dgm:pt modelId="{64C18DF5-3D20-43FB-BD46-623E902BFAE9}" type="pres">
      <dgm:prSet presAssocID="{2CF69388-919B-482A-97F3-58CDE97251CC}" presName="hierRoot2" presStyleCnt="0"/>
      <dgm:spPr/>
    </dgm:pt>
    <dgm:pt modelId="{F75CF58D-F9B6-4326-911E-EFBEDD7DCBA5}" type="pres">
      <dgm:prSet presAssocID="{2CF69388-919B-482A-97F3-58CDE97251CC}" presName="composite2" presStyleCnt="0"/>
      <dgm:spPr/>
    </dgm:pt>
    <dgm:pt modelId="{79DE69BB-6668-4EF5-A3DD-D341CAAD32E0}" type="pres">
      <dgm:prSet presAssocID="{2CF69388-919B-482A-97F3-58CDE97251CC}" presName="background2" presStyleLbl="node2" presStyleIdx="2" presStyleCnt="3"/>
      <dgm:spPr/>
    </dgm:pt>
    <dgm:pt modelId="{6B8F84ED-6D22-427F-A103-2A6934663E9F}" type="pres">
      <dgm:prSet presAssocID="{2CF69388-919B-482A-97F3-58CDE97251CC}" presName="text2" presStyleLbl="fgAcc2" presStyleIdx="2" presStyleCnt="3">
        <dgm:presLayoutVars>
          <dgm:chPref val="3"/>
        </dgm:presLayoutVars>
      </dgm:prSet>
      <dgm:spPr/>
    </dgm:pt>
    <dgm:pt modelId="{C92539CB-6EE2-41C0-A893-B810B7B0E8D2}" type="pres">
      <dgm:prSet presAssocID="{2CF69388-919B-482A-97F3-58CDE97251CC}" presName="hierChild3" presStyleCnt="0"/>
      <dgm:spPr/>
    </dgm:pt>
  </dgm:ptLst>
  <dgm:cxnLst>
    <dgm:cxn modelId="{4BDACC09-001F-46CD-AD59-47309C65D76E}" type="presOf" srcId="{3BDF194E-36F6-44E3-B462-519E13D9E350}" destId="{7A6B4ECE-6C65-4FF9-8961-B46D8A5D4AF6}" srcOrd="0" destOrd="0" presId="urn:microsoft.com/office/officeart/2005/8/layout/hierarchy1"/>
    <dgm:cxn modelId="{D0EAED15-D36C-4599-A615-A4535D8A872A}" type="presOf" srcId="{1BFF5564-3E62-431F-AE7F-02048283926D}" destId="{A9EC26FD-D7FF-42F0-BC9B-D581B38E52C7}" srcOrd="0" destOrd="0" presId="urn:microsoft.com/office/officeart/2005/8/layout/hierarchy1"/>
    <dgm:cxn modelId="{DFD52A26-E195-4887-865C-20E962BA1966}" srcId="{CEEFEB40-8661-4C68-B459-5EB6742F1F89}" destId="{77DFA7F3-11E1-494F-B4B3-3C409984C041}" srcOrd="3" destOrd="0" parTransId="{84F7609D-883D-4A4D-B4B6-F288BDBD7D46}" sibTransId="{238230E0-69F9-4B1E-BA26-369F8E1C56DF}"/>
    <dgm:cxn modelId="{A9D2E965-2FB7-48BB-9C9F-0EC4487998A9}" srcId="{77DFA7F3-11E1-494F-B4B3-3C409984C041}" destId="{3BDF194E-36F6-44E3-B462-519E13D9E350}" srcOrd="0" destOrd="0" parTransId="{D84FD1AB-6E59-49C5-8072-6452E2B10D7D}" sibTransId="{ED85D1C6-DFEB-4DB1-9ED6-9F577620D4F0}"/>
    <dgm:cxn modelId="{68A92469-605A-4AF5-BCC6-A2519BC585E2}" type="presOf" srcId="{CEEFEB40-8661-4C68-B459-5EB6742F1F89}" destId="{A8A037E9-171A-43B1-93C3-5688A0FD734F}" srcOrd="0" destOrd="0" presId="urn:microsoft.com/office/officeart/2005/8/layout/hierarchy1"/>
    <dgm:cxn modelId="{8C46E977-3702-4B42-A5AA-02DC36FA6609}" type="presOf" srcId="{B0085AC9-313E-49E4-BD46-CE767CD6AE2A}" destId="{4087DF6D-0846-467B-8EEB-CED6A4C5F889}" srcOrd="0" destOrd="0" presId="urn:microsoft.com/office/officeart/2005/8/layout/hierarchy1"/>
    <dgm:cxn modelId="{4DD8407D-91F3-45CA-8FC3-4F39A2D4E152}" srcId="{CEEFEB40-8661-4C68-B459-5EB6742F1F89}" destId="{5E858A89-38E9-41EA-A199-DCAE0DA84165}" srcOrd="2" destOrd="0" parTransId="{E273B13B-A25D-44CA-A464-0779F3B78037}" sibTransId="{9F577646-6C99-4377-B9D4-D024511F2ABC}"/>
    <dgm:cxn modelId="{3FCB977E-B537-4762-B618-E2720B203ADF}" type="presOf" srcId="{18EE7D2D-C279-4FD4-961A-300DF0FC0639}" destId="{6E5F06E8-AF31-4E3C-A204-4C12A61D344F}" srcOrd="0" destOrd="0" presId="urn:microsoft.com/office/officeart/2005/8/layout/hierarchy1"/>
    <dgm:cxn modelId="{EC50A67F-5DCF-4A3E-97A3-4307C7F5B156}" type="presOf" srcId="{D84FD1AB-6E59-49C5-8072-6452E2B10D7D}" destId="{E5A69D9A-046A-498F-987D-47D9AFD03BA1}" srcOrd="0" destOrd="0" presId="urn:microsoft.com/office/officeart/2005/8/layout/hierarchy1"/>
    <dgm:cxn modelId="{0045EC8B-A11F-439B-BF8E-6DD82E8422E3}" srcId="{77DFA7F3-11E1-494F-B4B3-3C409984C041}" destId="{2CF69388-919B-482A-97F3-58CDE97251CC}" srcOrd="2" destOrd="0" parTransId="{5E392CD3-C8BF-4FB9-B7C8-B13FA0788CCF}" sibTransId="{24EBB21F-D4FC-4E41-B108-A8D2E3798555}"/>
    <dgm:cxn modelId="{1D6CF893-6EC8-4CDE-A22C-A9FBF3D0D96A}" srcId="{CEEFEB40-8661-4C68-B459-5EB6742F1F89}" destId="{1BFF5564-3E62-431F-AE7F-02048283926D}" srcOrd="1" destOrd="0" parTransId="{C57CA47D-EE13-4837-A8DF-02B10487548D}" sibTransId="{9C2403C8-88F5-491D-887E-DFF2EDCD5AF2}"/>
    <dgm:cxn modelId="{6B126E9C-1EE0-4ED0-8346-AA2C29FD33CA}" srcId="{CEEFEB40-8661-4C68-B459-5EB6742F1F89}" destId="{18EE7D2D-C279-4FD4-961A-300DF0FC0639}" srcOrd="0" destOrd="0" parTransId="{C3685439-47DD-40B3-B9DB-766BC0F1648A}" sibTransId="{2CBEB0C2-7F87-41EA-BB19-372C12538199}"/>
    <dgm:cxn modelId="{5899E9AB-6391-40FE-B2E0-5EFDA38AE9DE}" type="presOf" srcId="{5E392CD3-C8BF-4FB9-B7C8-B13FA0788CCF}" destId="{C24C0D9F-C246-4CCC-B971-3ABD4C07E4B0}" srcOrd="0" destOrd="0" presId="urn:microsoft.com/office/officeart/2005/8/layout/hierarchy1"/>
    <dgm:cxn modelId="{2E24BCBE-E51D-49E3-87C0-502A01A00EB9}" srcId="{77DFA7F3-11E1-494F-B4B3-3C409984C041}" destId="{B0085AC9-313E-49E4-BD46-CE767CD6AE2A}" srcOrd="1" destOrd="0" parTransId="{820230D9-FC31-4983-B75D-943ECF17A401}" sibTransId="{FF2C374A-CED9-4F36-B1AB-F8B25BA11FF9}"/>
    <dgm:cxn modelId="{F8035AC3-9373-47E0-A02A-CEEF7C985AAA}" type="presOf" srcId="{820230D9-FC31-4983-B75D-943ECF17A401}" destId="{D25EB27D-429B-4733-9AAD-15307297558D}" srcOrd="0" destOrd="0" presId="urn:microsoft.com/office/officeart/2005/8/layout/hierarchy1"/>
    <dgm:cxn modelId="{2BF613C9-17B7-40B6-8DB5-501A84BF2FA0}" type="presOf" srcId="{5E858A89-38E9-41EA-A199-DCAE0DA84165}" destId="{47C697FB-4BA9-4CD5-8D80-7D15EC735F90}" srcOrd="0" destOrd="0" presId="urn:microsoft.com/office/officeart/2005/8/layout/hierarchy1"/>
    <dgm:cxn modelId="{A4D8F6CB-7F77-407C-92FB-A4FC30DEC357}" type="presOf" srcId="{77DFA7F3-11E1-494F-B4B3-3C409984C041}" destId="{22FC872C-544C-4C08-8DEE-4F1C948D3482}" srcOrd="0" destOrd="0" presId="urn:microsoft.com/office/officeart/2005/8/layout/hierarchy1"/>
    <dgm:cxn modelId="{518A3FF0-8555-4085-AF42-7C75E05196CE}" type="presOf" srcId="{2CF69388-919B-482A-97F3-58CDE97251CC}" destId="{6B8F84ED-6D22-427F-A103-2A6934663E9F}" srcOrd="0" destOrd="0" presId="urn:microsoft.com/office/officeart/2005/8/layout/hierarchy1"/>
    <dgm:cxn modelId="{8FC37039-AEAF-4B2B-9F7A-434A76E21A17}" type="presParOf" srcId="{A8A037E9-171A-43B1-93C3-5688A0FD734F}" destId="{06B257CD-36F9-4A7A-A85B-4F5F8C262699}" srcOrd="0" destOrd="0" presId="urn:microsoft.com/office/officeart/2005/8/layout/hierarchy1"/>
    <dgm:cxn modelId="{3FE3B179-F1D8-451C-B7BD-2EDC957EB8A3}" type="presParOf" srcId="{06B257CD-36F9-4A7A-A85B-4F5F8C262699}" destId="{C9C54D8A-CCAD-4D12-A2F0-3FC758088ABA}" srcOrd="0" destOrd="0" presId="urn:microsoft.com/office/officeart/2005/8/layout/hierarchy1"/>
    <dgm:cxn modelId="{27D6CF3F-334C-486D-B46F-4A369118B8C6}" type="presParOf" srcId="{C9C54D8A-CCAD-4D12-A2F0-3FC758088ABA}" destId="{44D954DF-40EE-4500-813B-2CFC626A4546}" srcOrd="0" destOrd="0" presId="urn:microsoft.com/office/officeart/2005/8/layout/hierarchy1"/>
    <dgm:cxn modelId="{40FF2042-5DF5-433B-A165-03887B29F0C4}" type="presParOf" srcId="{C9C54D8A-CCAD-4D12-A2F0-3FC758088ABA}" destId="{6E5F06E8-AF31-4E3C-A204-4C12A61D344F}" srcOrd="1" destOrd="0" presId="urn:microsoft.com/office/officeart/2005/8/layout/hierarchy1"/>
    <dgm:cxn modelId="{A4F18BFB-37CF-47FF-A95B-5A13F81CE434}" type="presParOf" srcId="{06B257CD-36F9-4A7A-A85B-4F5F8C262699}" destId="{0EF8DA33-C977-49A6-9D20-B99FFC45EF31}" srcOrd="1" destOrd="0" presId="urn:microsoft.com/office/officeart/2005/8/layout/hierarchy1"/>
    <dgm:cxn modelId="{AB489630-E6F9-4106-B764-199F3F53B530}" type="presParOf" srcId="{A8A037E9-171A-43B1-93C3-5688A0FD734F}" destId="{FB62B909-D56B-4967-9658-C5BFE43EFAE4}" srcOrd="1" destOrd="0" presId="urn:microsoft.com/office/officeart/2005/8/layout/hierarchy1"/>
    <dgm:cxn modelId="{D6F0733D-D842-4898-B015-6EA27B342998}" type="presParOf" srcId="{FB62B909-D56B-4967-9658-C5BFE43EFAE4}" destId="{F3ED2EFC-D5AD-49FC-BC28-3CB3CC5318EE}" srcOrd="0" destOrd="0" presId="urn:microsoft.com/office/officeart/2005/8/layout/hierarchy1"/>
    <dgm:cxn modelId="{B670B5A4-546F-41BF-AF07-5839D04C43DE}" type="presParOf" srcId="{F3ED2EFC-D5AD-49FC-BC28-3CB3CC5318EE}" destId="{B26E7611-CCC1-4C74-9EAD-50D90A9FFE25}" srcOrd="0" destOrd="0" presId="urn:microsoft.com/office/officeart/2005/8/layout/hierarchy1"/>
    <dgm:cxn modelId="{030745AD-85DB-4E5D-9842-68F99C7197AD}" type="presParOf" srcId="{F3ED2EFC-D5AD-49FC-BC28-3CB3CC5318EE}" destId="{A9EC26FD-D7FF-42F0-BC9B-D581B38E52C7}" srcOrd="1" destOrd="0" presId="urn:microsoft.com/office/officeart/2005/8/layout/hierarchy1"/>
    <dgm:cxn modelId="{EED5EDC9-3128-43C9-8135-11D2A923EB92}" type="presParOf" srcId="{FB62B909-D56B-4967-9658-C5BFE43EFAE4}" destId="{47FC9D0F-51F6-4B27-A911-B2DECB749E4D}" srcOrd="1" destOrd="0" presId="urn:microsoft.com/office/officeart/2005/8/layout/hierarchy1"/>
    <dgm:cxn modelId="{AD1A8945-D4F3-4720-BDBB-D9E9D2B44F56}" type="presParOf" srcId="{A8A037E9-171A-43B1-93C3-5688A0FD734F}" destId="{B4062C7A-B2A3-4B53-B83B-5650E60EDA29}" srcOrd="2" destOrd="0" presId="urn:microsoft.com/office/officeart/2005/8/layout/hierarchy1"/>
    <dgm:cxn modelId="{BC1585B1-F02C-4098-95E6-D538436C3526}" type="presParOf" srcId="{B4062C7A-B2A3-4B53-B83B-5650E60EDA29}" destId="{54BB09B3-CCEE-4E2C-9D8C-4BA55D3A077A}" srcOrd="0" destOrd="0" presId="urn:microsoft.com/office/officeart/2005/8/layout/hierarchy1"/>
    <dgm:cxn modelId="{E607EF18-FE92-47D0-B638-65A741F43632}" type="presParOf" srcId="{54BB09B3-CCEE-4E2C-9D8C-4BA55D3A077A}" destId="{00FC91C1-FC64-47E5-A8E9-302306C9443D}" srcOrd="0" destOrd="0" presId="urn:microsoft.com/office/officeart/2005/8/layout/hierarchy1"/>
    <dgm:cxn modelId="{BCC6983B-8B93-448D-B7FD-F2F9E7F69071}" type="presParOf" srcId="{54BB09B3-CCEE-4E2C-9D8C-4BA55D3A077A}" destId="{47C697FB-4BA9-4CD5-8D80-7D15EC735F90}" srcOrd="1" destOrd="0" presId="urn:microsoft.com/office/officeart/2005/8/layout/hierarchy1"/>
    <dgm:cxn modelId="{AF50AE70-6E45-4B3E-9A81-92E150ED5EF3}" type="presParOf" srcId="{B4062C7A-B2A3-4B53-B83B-5650E60EDA29}" destId="{0D260D41-C71A-4CFB-A154-82305C8D595C}" srcOrd="1" destOrd="0" presId="urn:microsoft.com/office/officeart/2005/8/layout/hierarchy1"/>
    <dgm:cxn modelId="{DEF0A615-94E8-4A6D-90A5-76A72A3516E4}" type="presParOf" srcId="{A8A037E9-171A-43B1-93C3-5688A0FD734F}" destId="{43EB33AC-ECD5-4762-B9D7-B10CED34F8FB}" srcOrd="3" destOrd="0" presId="urn:microsoft.com/office/officeart/2005/8/layout/hierarchy1"/>
    <dgm:cxn modelId="{98DE70F2-B194-4E27-9B4B-1E9118FBDF08}" type="presParOf" srcId="{43EB33AC-ECD5-4762-B9D7-B10CED34F8FB}" destId="{2083A5D6-8778-4531-9330-D12312E34F46}" srcOrd="0" destOrd="0" presId="urn:microsoft.com/office/officeart/2005/8/layout/hierarchy1"/>
    <dgm:cxn modelId="{50F8B18B-3BCA-4F37-B335-AC14442B0E3F}" type="presParOf" srcId="{2083A5D6-8778-4531-9330-D12312E34F46}" destId="{6F104572-DA95-4F20-B505-C5E9FA42B65B}" srcOrd="0" destOrd="0" presId="urn:microsoft.com/office/officeart/2005/8/layout/hierarchy1"/>
    <dgm:cxn modelId="{5C29F26D-A481-4628-B917-99CA44CA38E0}" type="presParOf" srcId="{2083A5D6-8778-4531-9330-D12312E34F46}" destId="{22FC872C-544C-4C08-8DEE-4F1C948D3482}" srcOrd="1" destOrd="0" presId="urn:microsoft.com/office/officeart/2005/8/layout/hierarchy1"/>
    <dgm:cxn modelId="{98F47D31-35AD-4B06-9C79-E78890939067}" type="presParOf" srcId="{43EB33AC-ECD5-4762-B9D7-B10CED34F8FB}" destId="{62B59F2B-AA0F-4755-B55A-A3CBF0023F10}" srcOrd="1" destOrd="0" presId="urn:microsoft.com/office/officeart/2005/8/layout/hierarchy1"/>
    <dgm:cxn modelId="{447F2354-1340-4085-BD94-C49355991B57}" type="presParOf" srcId="{62B59F2B-AA0F-4755-B55A-A3CBF0023F10}" destId="{E5A69D9A-046A-498F-987D-47D9AFD03BA1}" srcOrd="0" destOrd="0" presId="urn:microsoft.com/office/officeart/2005/8/layout/hierarchy1"/>
    <dgm:cxn modelId="{4E563683-3B51-4F0B-B9D0-08D094D2CAB6}" type="presParOf" srcId="{62B59F2B-AA0F-4755-B55A-A3CBF0023F10}" destId="{FFC8B15F-8492-4701-B310-E406BF279331}" srcOrd="1" destOrd="0" presId="urn:microsoft.com/office/officeart/2005/8/layout/hierarchy1"/>
    <dgm:cxn modelId="{7496037A-4818-49CF-B134-197FF66A8A6A}" type="presParOf" srcId="{FFC8B15F-8492-4701-B310-E406BF279331}" destId="{2E6B9E74-29C8-43B2-8207-4947817F0573}" srcOrd="0" destOrd="0" presId="urn:microsoft.com/office/officeart/2005/8/layout/hierarchy1"/>
    <dgm:cxn modelId="{C6F97F0A-9AF9-434F-8AE2-F8F68C621825}" type="presParOf" srcId="{2E6B9E74-29C8-43B2-8207-4947817F0573}" destId="{2F2184E3-E522-4037-B08A-BF93114935A8}" srcOrd="0" destOrd="0" presId="urn:microsoft.com/office/officeart/2005/8/layout/hierarchy1"/>
    <dgm:cxn modelId="{85616C76-2F68-408B-AA44-C89DF6B6D9B9}" type="presParOf" srcId="{2E6B9E74-29C8-43B2-8207-4947817F0573}" destId="{7A6B4ECE-6C65-4FF9-8961-B46D8A5D4AF6}" srcOrd="1" destOrd="0" presId="urn:microsoft.com/office/officeart/2005/8/layout/hierarchy1"/>
    <dgm:cxn modelId="{BECCB0F5-89A3-4DC1-8CB8-B92E9545D626}" type="presParOf" srcId="{FFC8B15F-8492-4701-B310-E406BF279331}" destId="{E9436F9E-C3F4-48F8-8A0C-4CFBDD9EFAF8}" srcOrd="1" destOrd="0" presId="urn:microsoft.com/office/officeart/2005/8/layout/hierarchy1"/>
    <dgm:cxn modelId="{9CE7F5F2-F7F6-4BC7-9DDE-E4AEFC069BC1}" type="presParOf" srcId="{62B59F2B-AA0F-4755-B55A-A3CBF0023F10}" destId="{D25EB27D-429B-4733-9AAD-15307297558D}" srcOrd="2" destOrd="0" presId="urn:microsoft.com/office/officeart/2005/8/layout/hierarchy1"/>
    <dgm:cxn modelId="{100180B8-8509-4C70-A0FA-9B46EFBDF6F0}" type="presParOf" srcId="{62B59F2B-AA0F-4755-B55A-A3CBF0023F10}" destId="{D535E639-7273-4A48-8F99-2F1701B74FD2}" srcOrd="3" destOrd="0" presId="urn:microsoft.com/office/officeart/2005/8/layout/hierarchy1"/>
    <dgm:cxn modelId="{35CFB55E-D5FA-4317-8155-7D27311C8D6E}" type="presParOf" srcId="{D535E639-7273-4A48-8F99-2F1701B74FD2}" destId="{4E465470-19CA-40C5-9108-BFAB917CE3BE}" srcOrd="0" destOrd="0" presId="urn:microsoft.com/office/officeart/2005/8/layout/hierarchy1"/>
    <dgm:cxn modelId="{FA38E2D3-0B51-4441-8570-750DDD3F6950}" type="presParOf" srcId="{4E465470-19CA-40C5-9108-BFAB917CE3BE}" destId="{1DD1867A-26DD-410F-91F0-6F9AB728E3BB}" srcOrd="0" destOrd="0" presId="urn:microsoft.com/office/officeart/2005/8/layout/hierarchy1"/>
    <dgm:cxn modelId="{337D5A37-BDE4-469C-9ED5-8EA831EE6A7E}" type="presParOf" srcId="{4E465470-19CA-40C5-9108-BFAB917CE3BE}" destId="{4087DF6D-0846-467B-8EEB-CED6A4C5F889}" srcOrd="1" destOrd="0" presId="urn:microsoft.com/office/officeart/2005/8/layout/hierarchy1"/>
    <dgm:cxn modelId="{083DE79F-74D8-4A31-9507-5221EE3401CB}" type="presParOf" srcId="{D535E639-7273-4A48-8F99-2F1701B74FD2}" destId="{C276F839-E9E0-4519-9310-0A7670A90E58}" srcOrd="1" destOrd="0" presId="urn:microsoft.com/office/officeart/2005/8/layout/hierarchy1"/>
    <dgm:cxn modelId="{A7895FC3-48E0-4B23-844E-BDFB8C78C415}" type="presParOf" srcId="{62B59F2B-AA0F-4755-B55A-A3CBF0023F10}" destId="{C24C0D9F-C246-4CCC-B971-3ABD4C07E4B0}" srcOrd="4" destOrd="0" presId="urn:microsoft.com/office/officeart/2005/8/layout/hierarchy1"/>
    <dgm:cxn modelId="{E3E23890-0240-47B9-B560-FBA87F8A3171}" type="presParOf" srcId="{62B59F2B-AA0F-4755-B55A-A3CBF0023F10}" destId="{64C18DF5-3D20-43FB-BD46-623E902BFAE9}" srcOrd="5" destOrd="0" presId="urn:microsoft.com/office/officeart/2005/8/layout/hierarchy1"/>
    <dgm:cxn modelId="{EC1BA82A-B63B-436E-BBBA-56FBC221B2AC}" type="presParOf" srcId="{64C18DF5-3D20-43FB-BD46-623E902BFAE9}" destId="{F75CF58D-F9B6-4326-911E-EFBEDD7DCBA5}" srcOrd="0" destOrd="0" presId="urn:microsoft.com/office/officeart/2005/8/layout/hierarchy1"/>
    <dgm:cxn modelId="{E8A62EE0-33FA-4D3E-BE12-D7F264744E50}" type="presParOf" srcId="{F75CF58D-F9B6-4326-911E-EFBEDD7DCBA5}" destId="{79DE69BB-6668-4EF5-A3DD-D341CAAD32E0}" srcOrd="0" destOrd="0" presId="urn:microsoft.com/office/officeart/2005/8/layout/hierarchy1"/>
    <dgm:cxn modelId="{6B2C8CBD-4F8D-4939-97D5-4824B3FFC48B}" type="presParOf" srcId="{F75CF58D-F9B6-4326-911E-EFBEDD7DCBA5}" destId="{6B8F84ED-6D22-427F-A103-2A6934663E9F}" srcOrd="1" destOrd="0" presId="urn:microsoft.com/office/officeart/2005/8/layout/hierarchy1"/>
    <dgm:cxn modelId="{2ED1C3D6-17C3-4703-AA7C-EEE848928274}" type="presParOf" srcId="{64C18DF5-3D20-43FB-BD46-623E902BFAE9}" destId="{C92539CB-6EE2-41C0-A893-B810B7B0E8D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036AF2D-1F12-4A2F-8535-13F64AE46BF5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C017D6-4400-498C-8B2A-03F5DA130307}">
      <dgm:prSet/>
      <dgm:spPr/>
      <dgm:t>
        <a:bodyPr/>
        <a:lstStyle/>
        <a:p>
          <a:r>
            <a:rPr lang="fr-CA"/>
            <a:t>Gitlab CI/CD</a:t>
          </a:r>
          <a:endParaRPr lang="en-US"/>
        </a:p>
      </dgm:t>
    </dgm:pt>
    <dgm:pt modelId="{B7AA5537-6553-4038-8CBD-D6B8B4A8B5D6}" type="parTrans" cxnId="{B5986378-D5B3-41D2-9045-C9DBF99895A4}">
      <dgm:prSet/>
      <dgm:spPr/>
      <dgm:t>
        <a:bodyPr/>
        <a:lstStyle/>
        <a:p>
          <a:endParaRPr lang="en-US"/>
        </a:p>
      </dgm:t>
    </dgm:pt>
    <dgm:pt modelId="{4B77C346-33AA-4F8E-8C4E-26D1A9329139}" type="sibTrans" cxnId="{B5986378-D5B3-41D2-9045-C9DBF99895A4}">
      <dgm:prSet/>
      <dgm:spPr/>
      <dgm:t>
        <a:bodyPr/>
        <a:lstStyle/>
        <a:p>
          <a:endParaRPr lang="en-US"/>
        </a:p>
      </dgm:t>
    </dgm:pt>
    <dgm:pt modelId="{1DA4B3B4-1AF0-413E-A2C2-2BC44741E608}">
      <dgm:prSet/>
      <dgm:spPr/>
      <dgm:t>
        <a:bodyPr/>
        <a:lstStyle/>
        <a:p>
          <a:r>
            <a:rPr lang="fr-CA"/>
            <a:t>GitHub Actions</a:t>
          </a:r>
          <a:endParaRPr lang="en-US"/>
        </a:p>
      </dgm:t>
    </dgm:pt>
    <dgm:pt modelId="{A2738C05-314F-4BC2-AD70-D66F527A85E3}" type="parTrans" cxnId="{51D072BD-54E7-4073-99A9-6F4B054AC635}">
      <dgm:prSet/>
      <dgm:spPr/>
      <dgm:t>
        <a:bodyPr/>
        <a:lstStyle/>
        <a:p>
          <a:endParaRPr lang="en-US"/>
        </a:p>
      </dgm:t>
    </dgm:pt>
    <dgm:pt modelId="{D8B9B968-57DE-4FA8-8D89-08C4A54D0C4D}" type="sibTrans" cxnId="{51D072BD-54E7-4073-99A9-6F4B054AC635}">
      <dgm:prSet/>
      <dgm:spPr/>
      <dgm:t>
        <a:bodyPr/>
        <a:lstStyle/>
        <a:p>
          <a:endParaRPr lang="en-US"/>
        </a:p>
      </dgm:t>
    </dgm:pt>
    <dgm:pt modelId="{F0881CC8-434C-43C0-848E-7D62016EE2C1}">
      <dgm:prSet/>
      <dgm:spPr/>
      <dgm:t>
        <a:bodyPr/>
        <a:lstStyle/>
        <a:p>
          <a:r>
            <a:rPr lang="fr-CA"/>
            <a:t>Autres: Jenkins, TravisCI,  etc</a:t>
          </a:r>
          <a:endParaRPr lang="en-US"/>
        </a:p>
      </dgm:t>
    </dgm:pt>
    <dgm:pt modelId="{D6008936-30CB-40E5-9065-C15915E7CF99}" type="parTrans" cxnId="{44BA03D5-123B-4FC0-B367-E6AB2E415354}">
      <dgm:prSet/>
      <dgm:spPr/>
      <dgm:t>
        <a:bodyPr/>
        <a:lstStyle/>
        <a:p>
          <a:endParaRPr lang="en-US"/>
        </a:p>
      </dgm:t>
    </dgm:pt>
    <dgm:pt modelId="{27B74205-5972-4290-8D3B-E8D3452BCCF9}" type="sibTrans" cxnId="{44BA03D5-123B-4FC0-B367-E6AB2E415354}">
      <dgm:prSet/>
      <dgm:spPr/>
      <dgm:t>
        <a:bodyPr/>
        <a:lstStyle/>
        <a:p>
          <a:endParaRPr lang="en-US"/>
        </a:p>
      </dgm:t>
    </dgm:pt>
    <dgm:pt modelId="{E7C49654-7ED5-4A7A-B026-5D3014CC4641}" type="pres">
      <dgm:prSet presAssocID="{E036AF2D-1F12-4A2F-8535-13F64AE46BF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185DCA5-0911-4EEB-86F8-8B5BEB62F43A}" type="pres">
      <dgm:prSet presAssocID="{38C017D6-4400-498C-8B2A-03F5DA130307}" presName="hierRoot1" presStyleCnt="0"/>
      <dgm:spPr/>
    </dgm:pt>
    <dgm:pt modelId="{B91B9331-3ED5-4547-A98F-A8238BFDC7D5}" type="pres">
      <dgm:prSet presAssocID="{38C017D6-4400-498C-8B2A-03F5DA130307}" presName="composite" presStyleCnt="0"/>
      <dgm:spPr/>
    </dgm:pt>
    <dgm:pt modelId="{3CB9C6BE-9D7F-40F4-9C6F-FAC2CE8B8FD3}" type="pres">
      <dgm:prSet presAssocID="{38C017D6-4400-498C-8B2A-03F5DA130307}" presName="background" presStyleLbl="node0" presStyleIdx="0" presStyleCnt="3"/>
      <dgm:spPr/>
    </dgm:pt>
    <dgm:pt modelId="{A8C148EF-635E-4590-9092-4BC8A646E0C1}" type="pres">
      <dgm:prSet presAssocID="{38C017D6-4400-498C-8B2A-03F5DA130307}" presName="text" presStyleLbl="fgAcc0" presStyleIdx="0" presStyleCnt="3">
        <dgm:presLayoutVars>
          <dgm:chPref val="3"/>
        </dgm:presLayoutVars>
      </dgm:prSet>
      <dgm:spPr/>
    </dgm:pt>
    <dgm:pt modelId="{FC55DDF9-4255-4BEB-B78B-D0236D08AE93}" type="pres">
      <dgm:prSet presAssocID="{38C017D6-4400-498C-8B2A-03F5DA130307}" presName="hierChild2" presStyleCnt="0"/>
      <dgm:spPr/>
    </dgm:pt>
    <dgm:pt modelId="{4E901A19-DD3C-413A-9FAC-BD3FFF6C0777}" type="pres">
      <dgm:prSet presAssocID="{1DA4B3B4-1AF0-413E-A2C2-2BC44741E608}" presName="hierRoot1" presStyleCnt="0"/>
      <dgm:spPr/>
    </dgm:pt>
    <dgm:pt modelId="{5616A2F7-7572-468C-BD11-027D64FBB9AE}" type="pres">
      <dgm:prSet presAssocID="{1DA4B3B4-1AF0-413E-A2C2-2BC44741E608}" presName="composite" presStyleCnt="0"/>
      <dgm:spPr/>
    </dgm:pt>
    <dgm:pt modelId="{F0F38B21-42A7-4F27-95FA-CC407D27EC7A}" type="pres">
      <dgm:prSet presAssocID="{1DA4B3B4-1AF0-413E-A2C2-2BC44741E608}" presName="background" presStyleLbl="node0" presStyleIdx="1" presStyleCnt="3"/>
      <dgm:spPr/>
    </dgm:pt>
    <dgm:pt modelId="{CA3C8932-B8D0-4984-BE2E-2A36CC697229}" type="pres">
      <dgm:prSet presAssocID="{1DA4B3B4-1AF0-413E-A2C2-2BC44741E608}" presName="text" presStyleLbl="fgAcc0" presStyleIdx="1" presStyleCnt="3">
        <dgm:presLayoutVars>
          <dgm:chPref val="3"/>
        </dgm:presLayoutVars>
      </dgm:prSet>
      <dgm:spPr/>
    </dgm:pt>
    <dgm:pt modelId="{BF3A19E3-6CA7-4B7B-9EB8-5BACA704CDE5}" type="pres">
      <dgm:prSet presAssocID="{1DA4B3B4-1AF0-413E-A2C2-2BC44741E608}" presName="hierChild2" presStyleCnt="0"/>
      <dgm:spPr/>
    </dgm:pt>
    <dgm:pt modelId="{0ACDA639-10D5-4E1B-92C9-284CC2479C09}" type="pres">
      <dgm:prSet presAssocID="{F0881CC8-434C-43C0-848E-7D62016EE2C1}" presName="hierRoot1" presStyleCnt="0"/>
      <dgm:spPr/>
    </dgm:pt>
    <dgm:pt modelId="{93DC003B-A0D4-4B58-BACA-85E3765A8274}" type="pres">
      <dgm:prSet presAssocID="{F0881CC8-434C-43C0-848E-7D62016EE2C1}" presName="composite" presStyleCnt="0"/>
      <dgm:spPr/>
    </dgm:pt>
    <dgm:pt modelId="{DE277606-8570-4A81-A7A9-751FC3687F0C}" type="pres">
      <dgm:prSet presAssocID="{F0881CC8-434C-43C0-848E-7D62016EE2C1}" presName="background" presStyleLbl="node0" presStyleIdx="2" presStyleCnt="3"/>
      <dgm:spPr/>
    </dgm:pt>
    <dgm:pt modelId="{368C4DBB-3EB4-450A-813D-0476C79DD666}" type="pres">
      <dgm:prSet presAssocID="{F0881CC8-434C-43C0-848E-7D62016EE2C1}" presName="text" presStyleLbl="fgAcc0" presStyleIdx="2" presStyleCnt="3">
        <dgm:presLayoutVars>
          <dgm:chPref val="3"/>
        </dgm:presLayoutVars>
      </dgm:prSet>
      <dgm:spPr/>
    </dgm:pt>
    <dgm:pt modelId="{F83FE6A4-946F-4DC2-8A39-CEB2CDE2506E}" type="pres">
      <dgm:prSet presAssocID="{F0881CC8-434C-43C0-848E-7D62016EE2C1}" presName="hierChild2" presStyleCnt="0"/>
      <dgm:spPr/>
    </dgm:pt>
  </dgm:ptLst>
  <dgm:cxnLst>
    <dgm:cxn modelId="{B862AF3D-B666-4FEE-B32B-43AD278E21A1}" type="presOf" srcId="{F0881CC8-434C-43C0-848E-7D62016EE2C1}" destId="{368C4DBB-3EB4-450A-813D-0476C79DD666}" srcOrd="0" destOrd="0" presId="urn:microsoft.com/office/officeart/2005/8/layout/hierarchy1"/>
    <dgm:cxn modelId="{B5986378-D5B3-41D2-9045-C9DBF99895A4}" srcId="{E036AF2D-1F12-4A2F-8535-13F64AE46BF5}" destId="{38C017D6-4400-498C-8B2A-03F5DA130307}" srcOrd="0" destOrd="0" parTransId="{B7AA5537-6553-4038-8CBD-D6B8B4A8B5D6}" sibTransId="{4B77C346-33AA-4F8E-8C4E-26D1A9329139}"/>
    <dgm:cxn modelId="{51D072BD-54E7-4073-99A9-6F4B054AC635}" srcId="{E036AF2D-1F12-4A2F-8535-13F64AE46BF5}" destId="{1DA4B3B4-1AF0-413E-A2C2-2BC44741E608}" srcOrd="1" destOrd="0" parTransId="{A2738C05-314F-4BC2-AD70-D66F527A85E3}" sibTransId="{D8B9B968-57DE-4FA8-8D89-08C4A54D0C4D}"/>
    <dgm:cxn modelId="{11F8C1C0-480C-4EFF-9DD2-D8F5D9760B21}" type="presOf" srcId="{38C017D6-4400-498C-8B2A-03F5DA130307}" destId="{A8C148EF-635E-4590-9092-4BC8A646E0C1}" srcOrd="0" destOrd="0" presId="urn:microsoft.com/office/officeart/2005/8/layout/hierarchy1"/>
    <dgm:cxn modelId="{EC0F2DCA-7C6B-4DDA-B0B0-2F82AF5D21F8}" type="presOf" srcId="{E036AF2D-1F12-4A2F-8535-13F64AE46BF5}" destId="{E7C49654-7ED5-4A7A-B026-5D3014CC4641}" srcOrd="0" destOrd="0" presId="urn:microsoft.com/office/officeart/2005/8/layout/hierarchy1"/>
    <dgm:cxn modelId="{44BA03D5-123B-4FC0-B367-E6AB2E415354}" srcId="{E036AF2D-1F12-4A2F-8535-13F64AE46BF5}" destId="{F0881CC8-434C-43C0-848E-7D62016EE2C1}" srcOrd="2" destOrd="0" parTransId="{D6008936-30CB-40E5-9065-C15915E7CF99}" sibTransId="{27B74205-5972-4290-8D3B-E8D3452BCCF9}"/>
    <dgm:cxn modelId="{E5D58ADF-D8E8-4E2F-98E0-CDBC648949C8}" type="presOf" srcId="{1DA4B3B4-1AF0-413E-A2C2-2BC44741E608}" destId="{CA3C8932-B8D0-4984-BE2E-2A36CC697229}" srcOrd="0" destOrd="0" presId="urn:microsoft.com/office/officeart/2005/8/layout/hierarchy1"/>
    <dgm:cxn modelId="{CCB52532-7332-4DAE-930B-4D9A12FC0D07}" type="presParOf" srcId="{E7C49654-7ED5-4A7A-B026-5D3014CC4641}" destId="{6185DCA5-0911-4EEB-86F8-8B5BEB62F43A}" srcOrd="0" destOrd="0" presId="urn:microsoft.com/office/officeart/2005/8/layout/hierarchy1"/>
    <dgm:cxn modelId="{6E3BEAB6-F97F-4DF7-836C-80959D0E70A3}" type="presParOf" srcId="{6185DCA5-0911-4EEB-86F8-8B5BEB62F43A}" destId="{B91B9331-3ED5-4547-A98F-A8238BFDC7D5}" srcOrd="0" destOrd="0" presId="urn:microsoft.com/office/officeart/2005/8/layout/hierarchy1"/>
    <dgm:cxn modelId="{4676F168-3CF0-4204-AECA-BAB46970C447}" type="presParOf" srcId="{B91B9331-3ED5-4547-A98F-A8238BFDC7D5}" destId="{3CB9C6BE-9D7F-40F4-9C6F-FAC2CE8B8FD3}" srcOrd="0" destOrd="0" presId="urn:microsoft.com/office/officeart/2005/8/layout/hierarchy1"/>
    <dgm:cxn modelId="{E903D690-A37D-43C8-9394-6B535C70F1FE}" type="presParOf" srcId="{B91B9331-3ED5-4547-A98F-A8238BFDC7D5}" destId="{A8C148EF-635E-4590-9092-4BC8A646E0C1}" srcOrd="1" destOrd="0" presId="urn:microsoft.com/office/officeart/2005/8/layout/hierarchy1"/>
    <dgm:cxn modelId="{B771AACF-6749-4DF1-81FF-205F9D7D24F6}" type="presParOf" srcId="{6185DCA5-0911-4EEB-86F8-8B5BEB62F43A}" destId="{FC55DDF9-4255-4BEB-B78B-D0236D08AE93}" srcOrd="1" destOrd="0" presId="urn:microsoft.com/office/officeart/2005/8/layout/hierarchy1"/>
    <dgm:cxn modelId="{73B930BE-4156-4C71-8E86-717A1968C5E7}" type="presParOf" srcId="{E7C49654-7ED5-4A7A-B026-5D3014CC4641}" destId="{4E901A19-DD3C-413A-9FAC-BD3FFF6C0777}" srcOrd="1" destOrd="0" presId="urn:microsoft.com/office/officeart/2005/8/layout/hierarchy1"/>
    <dgm:cxn modelId="{6AEFEFF0-56ED-45C3-9996-13DB2EE1C2E6}" type="presParOf" srcId="{4E901A19-DD3C-413A-9FAC-BD3FFF6C0777}" destId="{5616A2F7-7572-468C-BD11-027D64FBB9AE}" srcOrd="0" destOrd="0" presId="urn:microsoft.com/office/officeart/2005/8/layout/hierarchy1"/>
    <dgm:cxn modelId="{9A7C4FD1-0EA8-4977-AD65-45F45B380F21}" type="presParOf" srcId="{5616A2F7-7572-468C-BD11-027D64FBB9AE}" destId="{F0F38B21-42A7-4F27-95FA-CC407D27EC7A}" srcOrd="0" destOrd="0" presId="urn:microsoft.com/office/officeart/2005/8/layout/hierarchy1"/>
    <dgm:cxn modelId="{835D310F-EC91-4DED-86B7-B079894DC024}" type="presParOf" srcId="{5616A2F7-7572-468C-BD11-027D64FBB9AE}" destId="{CA3C8932-B8D0-4984-BE2E-2A36CC697229}" srcOrd="1" destOrd="0" presId="urn:microsoft.com/office/officeart/2005/8/layout/hierarchy1"/>
    <dgm:cxn modelId="{F7E51888-0D9C-4A64-A989-771603BD08FC}" type="presParOf" srcId="{4E901A19-DD3C-413A-9FAC-BD3FFF6C0777}" destId="{BF3A19E3-6CA7-4B7B-9EB8-5BACA704CDE5}" srcOrd="1" destOrd="0" presId="urn:microsoft.com/office/officeart/2005/8/layout/hierarchy1"/>
    <dgm:cxn modelId="{46BC78E3-A1DD-4FD8-93BD-074C68AE65A7}" type="presParOf" srcId="{E7C49654-7ED5-4A7A-B026-5D3014CC4641}" destId="{0ACDA639-10D5-4E1B-92C9-284CC2479C09}" srcOrd="2" destOrd="0" presId="urn:microsoft.com/office/officeart/2005/8/layout/hierarchy1"/>
    <dgm:cxn modelId="{396235FC-E7F8-4C41-85B7-1B42DE9DF849}" type="presParOf" srcId="{0ACDA639-10D5-4E1B-92C9-284CC2479C09}" destId="{93DC003B-A0D4-4B58-BACA-85E3765A8274}" srcOrd="0" destOrd="0" presId="urn:microsoft.com/office/officeart/2005/8/layout/hierarchy1"/>
    <dgm:cxn modelId="{E084AE22-AD6B-4995-8FF6-010CE7C84F88}" type="presParOf" srcId="{93DC003B-A0D4-4B58-BACA-85E3765A8274}" destId="{DE277606-8570-4A81-A7A9-751FC3687F0C}" srcOrd="0" destOrd="0" presId="urn:microsoft.com/office/officeart/2005/8/layout/hierarchy1"/>
    <dgm:cxn modelId="{5D8E23C9-9D65-47FA-8CC1-F3704C4BA82F}" type="presParOf" srcId="{93DC003B-A0D4-4B58-BACA-85E3765A8274}" destId="{368C4DBB-3EB4-450A-813D-0476C79DD666}" srcOrd="1" destOrd="0" presId="urn:microsoft.com/office/officeart/2005/8/layout/hierarchy1"/>
    <dgm:cxn modelId="{90A4972D-C872-4C78-9CCA-BF0E322892C5}" type="presParOf" srcId="{0ACDA639-10D5-4E1B-92C9-284CC2479C09}" destId="{F83FE6A4-946F-4DC2-8A39-CEB2CDE2506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06E5DFE-BAF8-4243-B6DC-DFFA50245D48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4D92FB9-34CA-4443-B389-DA058CD3037A}">
      <dgm:prSet/>
      <dgm:spPr/>
      <dgm:t>
        <a:bodyPr/>
        <a:lstStyle/>
        <a:p>
          <a:r>
            <a:rPr lang="fr-CA"/>
            <a:t>Surcharges les stages CI</a:t>
          </a:r>
          <a:endParaRPr lang="en-US"/>
        </a:p>
      </dgm:t>
    </dgm:pt>
    <dgm:pt modelId="{514B6F67-4BE7-4AAC-A6DA-7A9E655E8D25}" type="parTrans" cxnId="{64037B8F-5456-4A96-B96D-C59F6B26B82C}">
      <dgm:prSet/>
      <dgm:spPr/>
      <dgm:t>
        <a:bodyPr/>
        <a:lstStyle/>
        <a:p>
          <a:endParaRPr lang="en-US"/>
        </a:p>
      </dgm:t>
    </dgm:pt>
    <dgm:pt modelId="{EBF2FE6D-074B-4E07-8E1F-9947D9F1C329}" type="sibTrans" cxnId="{64037B8F-5456-4A96-B96D-C59F6B26B82C}">
      <dgm:prSet/>
      <dgm:spPr/>
      <dgm:t>
        <a:bodyPr/>
        <a:lstStyle/>
        <a:p>
          <a:endParaRPr lang="en-US"/>
        </a:p>
      </dgm:t>
    </dgm:pt>
    <dgm:pt modelId="{FA8E530E-FE2F-4FD8-ABBF-B31C8D520D1C}">
      <dgm:prSet/>
      <dgm:spPr/>
      <dgm:t>
        <a:bodyPr/>
        <a:lstStyle/>
        <a:p>
          <a:r>
            <a:rPr lang="fr-CA" dirty="0"/>
            <a:t>Définir un job par phase  Maven</a:t>
          </a:r>
          <a:endParaRPr lang="en-US" dirty="0"/>
        </a:p>
      </dgm:t>
    </dgm:pt>
    <dgm:pt modelId="{FEDF2A59-C664-4C5E-9108-4A54B2293667}" type="parTrans" cxnId="{92444BA0-97D1-435D-851A-0FDEB9E4A384}">
      <dgm:prSet/>
      <dgm:spPr/>
      <dgm:t>
        <a:bodyPr/>
        <a:lstStyle/>
        <a:p>
          <a:endParaRPr lang="en-US"/>
        </a:p>
      </dgm:t>
    </dgm:pt>
    <dgm:pt modelId="{BD07D54C-628E-4E19-A7F6-54DDFFC477B3}" type="sibTrans" cxnId="{92444BA0-97D1-435D-851A-0FDEB9E4A384}">
      <dgm:prSet/>
      <dgm:spPr/>
      <dgm:t>
        <a:bodyPr/>
        <a:lstStyle/>
        <a:p>
          <a:endParaRPr lang="en-US"/>
        </a:p>
      </dgm:t>
    </dgm:pt>
    <dgm:pt modelId="{B2A523E3-6E60-4AD9-B1E2-4D4FE4BB3252}" type="pres">
      <dgm:prSet presAssocID="{106E5DFE-BAF8-4243-B6DC-DFFA50245D4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D259535-5D03-47FD-962C-8EAFD89DA96C}" type="pres">
      <dgm:prSet presAssocID="{94D92FB9-34CA-4443-B389-DA058CD3037A}" presName="hierRoot1" presStyleCnt="0"/>
      <dgm:spPr/>
    </dgm:pt>
    <dgm:pt modelId="{A556FA5A-622F-4E19-BD94-333ECAA987A8}" type="pres">
      <dgm:prSet presAssocID="{94D92FB9-34CA-4443-B389-DA058CD3037A}" presName="composite" presStyleCnt="0"/>
      <dgm:spPr/>
    </dgm:pt>
    <dgm:pt modelId="{E976CC04-DCF0-4422-95E4-71CD110332C6}" type="pres">
      <dgm:prSet presAssocID="{94D92FB9-34CA-4443-B389-DA058CD3037A}" presName="background" presStyleLbl="node0" presStyleIdx="0" presStyleCnt="2"/>
      <dgm:spPr/>
    </dgm:pt>
    <dgm:pt modelId="{B31114B3-59F7-4C3E-BE47-58329C8B115E}" type="pres">
      <dgm:prSet presAssocID="{94D92FB9-34CA-4443-B389-DA058CD3037A}" presName="text" presStyleLbl="fgAcc0" presStyleIdx="0" presStyleCnt="2">
        <dgm:presLayoutVars>
          <dgm:chPref val="3"/>
        </dgm:presLayoutVars>
      </dgm:prSet>
      <dgm:spPr/>
    </dgm:pt>
    <dgm:pt modelId="{B76559A6-8D5A-4184-93C6-ECFAAB6749AE}" type="pres">
      <dgm:prSet presAssocID="{94D92FB9-34CA-4443-B389-DA058CD3037A}" presName="hierChild2" presStyleCnt="0"/>
      <dgm:spPr/>
    </dgm:pt>
    <dgm:pt modelId="{497AADF2-D75B-4B1F-98FB-D50121DA60BD}" type="pres">
      <dgm:prSet presAssocID="{FA8E530E-FE2F-4FD8-ABBF-B31C8D520D1C}" presName="hierRoot1" presStyleCnt="0"/>
      <dgm:spPr/>
    </dgm:pt>
    <dgm:pt modelId="{6D3F01F7-B025-49F5-A541-A473C82884B2}" type="pres">
      <dgm:prSet presAssocID="{FA8E530E-FE2F-4FD8-ABBF-B31C8D520D1C}" presName="composite" presStyleCnt="0"/>
      <dgm:spPr/>
    </dgm:pt>
    <dgm:pt modelId="{CB14451C-A775-41E2-95D6-DFFF33672E10}" type="pres">
      <dgm:prSet presAssocID="{FA8E530E-FE2F-4FD8-ABBF-B31C8D520D1C}" presName="background" presStyleLbl="node0" presStyleIdx="1" presStyleCnt="2"/>
      <dgm:spPr/>
    </dgm:pt>
    <dgm:pt modelId="{99B0E1A3-F3FA-49FD-94BF-E7BC8047D78D}" type="pres">
      <dgm:prSet presAssocID="{FA8E530E-FE2F-4FD8-ABBF-B31C8D520D1C}" presName="text" presStyleLbl="fgAcc0" presStyleIdx="1" presStyleCnt="2">
        <dgm:presLayoutVars>
          <dgm:chPref val="3"/>
        </dgm:presLayoutVars>
      </dgm:prSet>
      <dgm:spPr/>
    </dgm:pt>
    <dgm:pt modelId="{D669FEF5-1DCF-4BB5-8480-6A08D115B1D6}" type="pres">
      <dgm:prSet presAssocID="{FA8E530E-FE2F-4FD8-ABBF-B31C8D520D1C}" presName="hierChild2" presStyleCnt="0"/>
      <dgm:spPr/>
    </dgm:pt>
  </dgm:ptLst>
  <dgm:cxnLst>
    <dgm:cxn modelId="{7AA0B677-49B5-4577-BB67-36BB9CA22504}" type="presOf" srcId="{106E5DFE-BAF8-4243-B6DC-DFFA50245D48}" destId="{B2A523E3-6E60-4AD9-B1E2-4D4FE4BB3252}" srcOrd="0" destOrd="0" presId="urn:microsoft.com/office/officeart/2005/8/layout/hierarchy1"/>
    <dgm:cxn modelId="{60FCE27E-322B-41D2-9146-C5A2488FA2E2}" type="presOf" srcId="{FA8E530E-FE2F-4FD8-ABBF-B31C8D520D1C}" destId="{99B0E1A3-F3FA-49FD-94BF-E7BC8047D78D}" srcOrd="0" destOrd="0" presId="urn:microsoft.com/office/officeart/2005/8/layout/hierarchy1"/>
    <dgm:cxn modelId="{64037B8F-5456-4A96-B96D-C59F6B26B82C}" srcId="{106E5DFE-BAF8-4243-B6DC-DFFA50245D48}" destId="{94D92FB9-34CA-4443-B389-DA058CD3037A}" srcOrd="0" destOrd="0" parTransId="{514B6F67-4BE7-4AAC-A6DA-7A9E655E8D25}" sibTransId="{EBF2FE6D-074B-4E07-8E1F-9947D9F1C329}"/>
    <dgm:cxn modelId="{73FF898F-0AD6-4E76-93DE-AE3AAA5BBF55}" type="presOf" srcId="{94D92FB9-34CA-4443-B389-DA058CD3037A}" destId="{B31114B3-59F7-4C3E-BE47-58329C8B115E}" srcOrd="0" destOrd="0" presId="urn:microsoft.com/office/officeart/2005/8/layout/hierarchy1"/>
    <dgm:cxn modelId="{92444BA0-97D1-435D-851A-0FDEB9E4A384}" srcId="{106E5DFE-BAF8-4243-B6DC-DFFA50245D48}" destId="{FA8E530E-FE2F-4FD8-ABBF-B31C8D520D1C}" srcOrd="1" destOrd="0" parTransId="{FEDF2A59-C664-4C5E-9108-4A54B2293667}" sibTransId="{BD07D54C-628E-4E19-A7F6-54DDFFC477B3}"/>
    <dgm:cxn modelId="{89678A2F-E75A-47F0-BE93-B4FF4A32023A}" type="presParOf" srcId="{B2A523E3-6E60-4AD9-B1E2-4D4FE4BB3252}" destId="{5D259535-5D03-47FD-962C-8EAFD89DA96C}" srcOrd="0" destOrd="0" presId="urn:microsoft.com/office/officeart/2005/8/layout/hierarchy1"/>
    <dgm:cxn modelId="{BFE8ACDF-7F87-417B-AAFB-6AF3842EAD1B}" type="presParOf" srcId="{5D259535-5D03-47FD-962C-8EAFD89DA96C}" destId="{A556FA5A-622F-4E19-BD94-333ECAA987A8}" srcOrd="0" destOrd="0" presId="urn:microsoft.com/office/officeart/2005/8/layout/hierarchy1"/>
    <dgm:cxn modelId="{30D1AF62-5F0C-4B93-96B2-650AE7BA1BCD}" type="presParOf" srcId="{A556FA5A-622F-4E19-BD94-333ECAA987A8}" destId="{E976CC04-DCF0-4422-95E4-71CD110332C6}" srcOrd="0" destOrd="0" presId="urn:microsoft.com/office/officeart/2005/8/layout/hierarchy1"/>
    <dgm:cxn modelId="{FA2E9D94-A6B6-4671-9DF0-2CA17EB75C7D}" type="presParOf" srcId="{A556FA5A-622F-4E19-BD94-333ECAA987A8}" destId="{B31114B3-59F7-4C3E-BE47-58329C8B115E}" srcOrd="1" destOrd="0" presId="urn:microsoft.com/office/officeart/2005/8/layout/hierarchy1"/>
    <dgm:cxn modelId="{8300E042-613C-4035-B809-CDE52B03A2A3}" type="presParOf" srcId="{5D259535-5D03-47FD-962C-8EAFD89DA96C}" destId="{B76559A6-8D5A-4184-93C6-ECFAAB6749AE}" srcOrd="1" destOrd="0" presId="urn:microsoft.com/office/officeart/2005/8/layout/hierarchy1"/>
    <dgm:cxn modelId="{ED1D7051-74D8-4C2E-80F3-2118D718588D}" type="presParOf" srcId="{B2A523E3-6E60-4AD9-B1E2-4D4FE4BB3252}" destId="{497AADF2-D75B-4B1F-98FB-D50121DA60BD}" srcOrd="1" destOrd="0" presId="urn:microsoft.com/office/officeart/2005/8/layout/hierarchy1"/>
    <dgm:cxn modelId="{82549D03-6BFC-4A31-B7EC-8EB8C087FEF8}" type="presParOf" srcId="{497AADF2-D75B-4B1F-98FB-D50121DA60BD}" destId="{6D3F01F7-B025-49F5-A541-A473C82884B2}" srcOrd="0" destOrd="0" presId="urn:microsoft.com/office/officeart/2005/8/layout/hierarchy1"/>
    <dgm:cxn modelId="{8B87D2C9-5810-41AB-9BDD-60B19CCD94E6}" type="presParOf" srcId="{6D3F01F7-B025-49F5-A541-A473C82884B2}" destId="{CB14451C-A775-41E2-95D6-DFFF33672E10}" srcOrd="0" destOrd="0" presId="urn:microsoft.com/office/officeart/2005/8/layout/hierarchy1"/>
    <dgm:cxn modelId="{39164DFE-7FB0-4E52-9454-409E43812196}" type="presParOf" srcId="{6D3F01F7-B025-49F5-A541-A473C82884B2}" destId="{99B0E1A3-F3FA-49FD-94BF-E7BC8047D78D}" srcOrd="1" destOrd="0" presId="urn:microsoft.com/office/officeart/2005/8/layout/hierarchy1"/>
    <dgm:cxn modelId="{B76488CD-819F-4F9D-BDED-CDBCC16E9472}" type="presParOf" srcId="{497AADF2-D75B-4B1F-98FB-D50121DA60BD}" destId="{D669FEF5-1DCF-4BB5-8480-6A08D115B1D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E92D2E8-5C54-47F6-9A2A-EAEEC519B54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EC5F4F4-4039-4731-9B2C-9C57DE834E5A}">
      <dgm:prSet/>
      <dgm:spPr/>
      <dgm:t>
        <a:bodyPr/>
        <a:lstStyle/>
        <a:p>
          <a:r>
            <a:rPr lang="fr-CA"/>
            <a:t>C’est quoi un artefact?</a:t>
          </a:r>
          <a:endParaRPr lang="en-US"/>
        </a:p>
      </dgm:t>
    </dgm:pt>
    <dgm:pt modelId="{B2C24E6D-28BE-4655-98AC-CE655F534867}" type="parTrans" cxnId="{2733FC25-815B-4011-85A6-668308554D77}">
      <dgm:prSet/>
      <dgm:spPr/>
      <dgm:t>
        <a:bodyPr/>
        <a:lstStyle/>
        <a:p>
          <a:endParaRPr lang="en-US"/>
        </a:p>
      </dgm:t>
    </dgm:pt>
    <dgm:pt modelId="{651EDE12-E5F8-4CC4-95F6-C2D5510A53E8}" type="sibTrans" cxnId="{2733FC25-815B-4011-85A6-668308554D77}">
      <dgm:prSet/>
      <dgm:spPr/>
      <dgm:t>
        <a:bodyPr/>
        <a:lstStyle/>
        <a:p>
          <a:endParaRPr lang="en-US"/>
        </a:p>
      </dgm:t>
    </dgm:pt>
    <dgm:pt modelId="{4FD95EB2-D0E1-4BA1-A4CD-4C69BA47BB71}">
      <dgm:prSet/>
      <dgm:spPr/>
      <dgm:t>
        <a:bodyPr/>
        <a:lstStyle/>
        <a:p>
          <a:r>
            <a:rPr lang="fr-CA"/>
            <a:t>Rapport de couverture</a:t>
          </a:r>
          <a:endParaRPr lang="en-US"/>
        </a:p>
      </dgm:t>
    </dgm:pt>
    <dgm:pt modelId="{CB5E2350-1C6D-48D7-8884-04E7B387E600}" type="parTrans" cxnId="{BFDA0155-9EA9-4FF4-9561-9045F71CF379}">
      <dgm:prSet/>
      <dgm:spPr/>
      <dgm:t>
        <a:bodyPr/>
        <a:lstStyle/>
        <a:p>
          <a:endParaRPr lang="en-US"/>
        </a:p>
      </dgm:t>
    </dgm:pt>
    <dgm:pt modelId="{0F411FAA-A44E-487C-9FF0-E153B5CF2E83}" type="sibTrans" cxnId="{BFDA0155-9EA9-4FF4-9561-9045F71CF379}">
      <dgm:prSet/>
      <dgm:spPr/>
      <dgm:t>
        <a:bodyPr/>
        <a:lstStyle/>
        <a:p>
          <a:endParaRPr lang="en-US"/>
        </a:p>
      </dgm:t>
    </dgm:pt>
    <dgm:pt modelId="{63C4F676-7E69-4D58-BB4D-75214E171B94}">
      <dgm:prSet/>
      <dgm:spPr/>
      <dgm:t>
        <a:bodyPr/>
        <a:lstStyle/>
        <a:p>
          <a:r>
            <a:rPr lang="fr-CA"/>
            <a:t>Badges / Shields.io</a:t>
          </a:r>
          <a:endParaRPr lang="en-US"/>
        </a:p>
      </dgm:t>
    </dgm:pt>
    <dgm:pt modelId="{9BE4DF68-ED31-4DAB-8320-929535B8A3AB}" type="parTrans" cxnId="{87DB0278-BCDE-4CB2-A63B-AAC444C2E1A6}">
      <dgm:prSet/>
      <dgm:spPr/>
      <dgm:t>
        <a:bodyPr/>
        <a:lstStyle/>
        <a:p>
          <a:endParaRPr lang="en-US"/>
        </a:p>
      </dgm:t>
    </dgm:pt>
    <dgm:pt modelId="{0AD1F68B-02B9-4C98-8D84-D16414D7BDB3}" type="sibTrans" cxnId="{87DB0278-BCDE-4CB2-A63B-AAC444C2E1A6}">
      <dgm:prSet/>
      <dgm:spPr/>
      <dgm:t>
        <a:bodyPr/>
        <a:lstStyle/>
        <a:p>
          <a:endParaRPr lang="en-US"/>
        </a:p>
      </dgm:t>
    </dgm:pt>
    <dgm:pt modelId="{44F15CF5-D6F3-4ADB-9CF2-BDB52D98ABB7}">
      <dgm:prSet/>
      <dgm:spPr/>
      <dgm:t>
        <a:bodyPr/>
        <a:lstStyle/>
        <a:p>
          <a:r>
            <a:rPr lang="fr-CA"/>
            <a:t>Rapport de tests</a:t>
          </a:r>
          <a:endParaRPr lang="en-US"/>
        </a:p>
      </dgm:t>
    </dgm:pt>
    <dgm:pt modelId="{C7824166-C8A3-4DCC-99E0-B1109E3D305C}" type="parTrans" cxnId="{81ECA901-66F4-4D04-A863-2584C3FC46A0}">
      <dgm:prSet/>
      <dgm:spPr/>
      <dgm:t>
        <a:bodyPr/>
        <a:lstStyle/>
        <a:p>
          <a:endParaRPr lang="en-US"/>
        </a:p>
      </dgm:t>
    </dgm:pt>
    <dgm:pt modelId="{25D8BF63-7461-4187-89B4-EAA0CFB0AE23}" type="sibTrans" cxnId="{81ECA901-66F4-4D04-A863-2584C3FC46A0}">
      <dgm:prSet/>
      <dgm:spPr/>
      <dgm:t>
        <a:bodyPr/>
        <a:lstStyle/>
        <a:p>
          <a:endParaRPr lang="en-US"/>
        </a:p>
      </dgm:t>
    </dgm:pt>
    <dgm:pt modelId="{19DFEFAE-6434-42D5-BCD0-CE6388B1D0DE}">
      <dgm:prSet/>
      <dgm:spPr/>
      <dgm:t>
        <a:bodyPr/>
        <a:lstStyle/>
        <a:p>
          <a:r>
            <a:rPr lang="fr-CA"/>
            <a:t>JavaDoc</a:t>
          </a:r>
          <a:endParaRPr lang="en-US"/>
        </a:p>
      </dgm:t>
    </dgm:pt>
    <dgm:pt modelId="{59A19993-6E0B-4CD5-A2CD-17EA8FE2206A}" type="parTrans" cxnId="{05C4C313-B58F-459C-97C1-ED2545401480}">
      <dgm:prSet/>
      <dgm:spPr/>
      <dgm:t>
        <a:bodyPr/>
        <a:lstStyle/>
        <a:p>
          <a:endParaRPr lang="en-US"/>
        </a:p>
      </dgm:t>
    </dgm:pt>
    <dgm:pt modelId="{B5B0F3B1-6F6B-4FD5-92E7-68FA7881441F}" type="sibTrans" cxnId="{05C4C313-B58F-459C-97C1-ED2545401480}">
      <dgm:prSet/>
      <dgm:spPr/>
      <dgm:t>
        <a:bodyPr/>
        <a:lstStyle/>
        <a:p>
          <a:endParaRPr lang="en-US"/>
        </a:p>
      </dgm:t>
    </dgm:pt>
    <dgm:pt modelId="{DEB968C1-FE6D-4DD8-BCCD-7F0C0AE774E8}">
      <dgm:prSet/>
      <dgm:spPr/>
      <dgm:t>
        <a:bodyPr/>
        <a:lstStyle/>
        <a:p>
          <a:r>
            <a:rPr lang="fr-CA"/>
            <a:t>Site Pages</a:t>
          </a:r>
          <a:endParaRPr lang="en-US"/>
        </a:p>
      </dgm:t>
    </dgm:pt>
    <dgm:pt modelId="{386FFC03-BB7D-457B-B82A-8ADFB36A7563}" type="parTrans" cxnId="{905F0C1F-72D3-4C9B-9FA5-7BC5B7AB150E}">
      <dgm:prSet/>
      <dgm:spPr/>
      <dgm:t>
        <a:bodyPr/>
        <a:lstStyle/>
        <a:p>
          <a:endParaRPr lang="en-US"/>
        </a:p>
      </dgm:t>
    </dgm:pt>
    <dgm:pt modelId="{4793891E-5335-467A-9355-CA65E5BB81FF}" type="sibTrans" cxnId="{905F0C1F-72D3-4C9B-9FA5-7BC5B7AB150E}">
      <dgm:prSet/>
      <dgm:spPr/>
      <dgm:t>
        <a:bodyPr/>
        <a:lstStyle/>
        <a:p>
          <a:endParaRPr lang="en-US"/>
        </a:p>
      </dgm:t>
    </dgm:pt>
    <dgm:pt modelId="{1B4842C9-82DE-4F81-A8A2-358D789FE8D6}">
      <dgm:prSet/>
      <dgm:spPr/>
      <dgm:t>
        <a:bodyPr/>
        <a:lstStyle/>
        <a:p>
          <a:r>
            <a:rPr lang="fr-CA"/>
            <a:t>Runner doit avoir nom pages ou attribut pages doit être true</a:t>
          </a:r>
          <a:endParaRPr lang="en-US"/>
        </a:p>
      </dgm:t>
    </dgm:pt>
    <dgm:pt modelId="{6E570837-5C34-4021-B025-28AA3994DB6C}" type="parTrans" cxnId="{E15E2E67-617A-4E0F-9638-1F8F37D9348D}">
      <dgm:prSet/>
      <dgm:spPr/>
      <dgm:t>
        <a:bodyPr/>
        <a:lstStyle/>
        <a:p>
          <a:endParaRPr lang="en-US"/>
        </a:p>
      </dgm:t>
    </dgm:pt>
    <dgm:pt modelId="{4662A072-FC2F-4130-9D76-F36F3BC70B97}" type="sibTrans" cxnId="{E15E2E67-617A-4E0F-9638-1F8F37D9348D}">
      <dgm:prSet/>
      <dgm:spPr/>
      <dgm:t>
        <a:bodyPr/>
        <a:lstStyle/>
        <a:p>
          <a:endParaRPr lang="en-US"/>
        </a:p>
      </dgm:t>
    </dgm:pt>
    <dgm:pt modelId="{0DE78B7E-3EFE-45FB-A9AF-6136DC971993}" type="pres">
      <dgm:prSet presAssocID="{3E92D2E8-5C54-47F6-9A2A-EAEEC519B54C}" presName="linear" presStyleCnt="0">
        <dgm:presLayoutVars>
          <dgm:dir/>
          <dgm:animLvl val="lvl"/>
          <dgm:resizeHandles val="exact"/>
        </dgm:presLayoutVars>
      </dgm:prSet>
      <dgm:spPr/>
    </dgm:pt>
    <dgm:pt modelId="{C35B7137-A7BC-4A35-A3DE-9F81E2AAAC1A}" type="pres">
      <dgm:prSet presAssocID="{1EC5F4F4-4039-4731-9B2C-9C57DE834E5A}" presName="parentLin" presStyleCnt="0"/>
      <dgm:spPr/>
    </dgm:pt>
    <dgm:pt modelId="{DEAB0C8A-D241-4CD4-AD45-6E3537C63EA1}" type="pres">
      <dgm:prSet presAssocID="{1EC5F4F4-4039-4731-9B2C-9C57DE834E5A}" presName="parentLeftMargin" presStyleLbl="node1" presStyleIdx="0" presStyleCnt="4"/>
      <dgm:spPr/>
    </dgm:pt>
    <dgm:pt modelId="{E85226F1-E0C7-4AD1-8DAD-19D2AABCB603}" type="pres">
      <dgm:prSet presAssocID="{1EC5F4F4-4039-4731-9B2C-9C57DE834E5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48C87CF-1442-420C-B66A-F5B2033E0279}" type="pres">
      <dgm:prSet presAssocID="{1EC5F4F4-4039-4731-9B2C-9C57DE834E5A}" presName="negativeSpace" presStyleCnt="0"/>
      <dgm:spPr/>
    </dgm:pt>
    <dgm:pt modelId="{A4E4ABBA-CECF-4F0F-98BC-DF9CA3CF9D5C}" type="pres">
      <dgm:prSet presAssocID="{1EC5F4F4-4039-4731-9B2C-9C57DE834E5A}" presName="childText" presStyleLbl="conFgAcc1" presStyleIdx="0" presStyleCnt="4">
        <dgm:presLayoutVars>
          <dgm:bulletEnabled val="1"/>
        </dgm:presLayoutVars>
      </dgm:prSet>
      <dgm:spPr/>
    </dgm:pt>
    <dgm:pt modelId="{7C6AFE45-3C89-4F2F-9D0A-C0B5C5E62B12}" type="pres">
      <dgm:prSet presAssocID="{651EDE12-E5F8-4CC4-95F6-C2D5510A53E8}" presName="spaceBetweenRectangles" presStyleCnt="0"/>
      <dgm:spPr/>
    </dgm:pt>
    <dgm:pt modelId="{311F44B6-C809-45C5-A74C-C6E91425E43D}" type="pres">
      <dgm:prSet presAssocID="{4FD95EB2-D0E1-4BA1-A4CD-4C69BA47BB71}" presName="parentLin" presStyleCnt="0"/>
      <dgm:spPr/>
    </dgm:pt>
    <dgm:pt modelId="{EB028AB7-0851-4E7B-98BA-EEDD16C85631}" type="pres">
      <dgm:prSet presAssocID="{4FD95EB2-D0E1-4BA1-A4CD-4C69BA47BB71}" presName="parentLeftMargin" presStyleLbl="node1" presStyleIdx="0" presStyleCnt="4"/>
      <dgm:spPr/>
    </dgm:pt>
    <dgm:pt modelId="{EF883DD4-D0F7-472D-BE58-76FFDA700FF6}" type="pres">
      <dgm:prSet presAssocID="{4FD95EB2-D0E1-4BA1-A4CD-4C69BA47BB7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470A389-75D7-480E-B7F2-C85F8385FEFC}" type="pres">
      <dgm:prSet presAssocID="{4FD95EB2-D0E1-4BA1-A4CD-4C69BA47BB71}" presName="negativeSpace" presStyleCnt="0"/>
      <dgm:spPr/>
    </dgm:pt>
    <dgm:pt modelId="{7BB26641-0CB9-4383-83C8-938E8A67E85D}" type="pres">
      <dgm:prSet presAssocID="{4FD95EB2-D0E1-4BA1-A4CD-4C69BA47BB71}" presName="childText" presStyleLbl="conFgAcc1" presStyleIdx="1" presStyleCnt="4">
        <dgm:presLayoutVars>
          <dgm:bulletEnabled val="1"/>
        </dgm:presLayoutVars>
      </dgm:prSet>
      <dgm:spPr/>
    </dgm:pt>
    <dgm:pt modelId="{338D616F-6B45-46EB-97E5-C940DF09720F}" type="pres">
      <dgm:prSet presAssocID="{0F411FAA-A44E-487C-9FF0-E153B5CF2E83}" presName="spaceBetweenRectangles" presStyleCnt="0"/>
      <dgm:spPr/>
    </dgm:pt>
    <dgm:pt modelId="{87CE91F4-4E38-435D-BC6B-BA7C5E69D8FD}" type="pres">
      <dgm:prSet presAssocID="{44F15CF5-D6F3-4ADB-9CF2-BDB52D98ABB7}" presName="parentLin" presStyleCnt="0"/>
      <dgm:spPr/>
    </dgm:pt>
    <dgm:pt modelId="{51D810FF-DE7E-498E-B7CB-6471937A745A}" type="pres">
      <dgm:prSet presAssocID="{44F15CF5-D6F3-4ADB-9CF2-BDB52D98ABB7}" presName="parentLeftMargin" presStyleLbl="node1" presStyleIdx="1" presStyleCnt="4"/>
      <dgm:spPr/>
    </dgm:pt>
    <dgm:pt modelId="{D338C600-0069-4519-AACE-977F060B8B6E}" type="pres">
      <dgm:prSet presAssocID="{44F15CF5-D6F3-4ADB-9CF2-BDB52D98ABB7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9A73D0F-D62A-4052-AD52-1A3D6CDB14B4}" type="pres">
      <dgm:prSet presAssocID="{44F15CF5-D6F3-4ADB-9CF2-BDB52D98ABB7}" presName="negativeSpace" presStyleCnt="0"/>
      <dgm:spPr/>
    </dgm:pt>
    <dgm:pt modelId="{7E20677C-09CC-4BF7-8042-9499862C07D9}" type="pres">
      <dgm:prSet presAssocID="{44F15CF5-D6F3-4ADB-9CF2-BDB52D98ABB7}" presName="childText" presStyleLbl="conFgAcc1" presStyleIdx="2" presStyleCnt="4">
        <dgm:presLayoutVars>
          <dgm:bulletEnabled val="1"/>
        </dgm:presLayoutVars>
      </dgm:prSet>
      <dgm:spPr/>
    </dgm:pt>
    <dgm:pt modelId="{F03F00CC-032D-4558-B3F1-330ED9693D7F}" type="pres">
      <dgm:prSet presAssocID="{25D8BF63-7461-4187-89B4-EAA0CFB0AE23}" presName="spaceBetweenRectangles" presStyleCnt="0"/>
      <dgm:spPr/>
    </dgm:pt>
    <dgm:pt modelId="{0C900EF3-00CB-47B2-9CB0-027CA4465AC0}" type="pres">
      <dgm:prSet presAssocID="{19DFEFAE-6434-42D5-BCD0-CE6388B1D0DE}" presName="parentLin" presStyleCnt="0"/>
      <dgm:spPr/>
    </dgm:pt>
    <dgm:pt modelId="{B93FD5B0-2562-4CA9-8684-6878AF50BDD9}" type="pres">
      <dgm:prSet presAssocID="{19DFEFAE-6434-42D5-BCD0-CE6388B1D0DE}" presName="parentLeftMargin" presStyleLbl="node1" presStyleIdx="2" presStyleCnt="4"/>
      <dgm:spPr/>
    </dgm:pt>
    <dgm:pt modelId="{B6A7596E-68FE-42BC-A22F-C1F8BAB49E69}" type="pres">
      <dgm:prSet presAssocID="{19DFEFAE-6434-42D5-BCD0-CE6388B1D0D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8F52A254-0B06-429F-B616-CECAEA34E356}" type="pres">
      <dgm:prSet presAssocID="{19DFEFAE-6434-42D5-BCD0-CE6388B1D0DE}" presName="negativeSpace" presStyleCnt="0"/>
      <dgm:spPr/>
    </dgm:pt>
    <dgm:pt modelId="{D32553A2-0F61-4FFD-9D1A-E7AF560A3513}" type="pres">
      <dgm:prSet presAssocID="{19DFEFAE-6434-42D5-BCD0-CE6388B1D0D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81ECA901-66F4-4D04-A863-2584C3FC46A0}" srcId="{3E92D2E8-5C54-47F6-9A2A-EAEEC519B54C}" destId="{44F15CF5-D6F3-4ADB-9CF2-BDB52D98ABB7}" srcOrd="2" destOrd="0" parTransId="{C7824166-C8A3-4DCC-99E0-B1109E3D305C}" sibTransId="{25D8BF63-7461-4187-89B4-EAA0CFB0AE23}"/>
    <dgm:cxn modelId="{05C4C313-B58F-459C-97C1-ED2545401480}" srcId="{3E92D2E8-5C54-47F6-9A2A-EAEEC519B54C}" destId="{19DFEFAE-6434-42D5-BCD0-CE6388B1D0DE}" srcOrd="3" destOrd="0" parTransId="{59A19993-6E0B-4CD5-A2CD-17EA8FE2206A}" sibTransId="{B5B0F3B1-6F6B-4FD5-92E7-68FA7881441F}"/>
    <dgm:cxn modelId="{905F0C1F-72D3-4C9B-9FA5-7BC5B7AB150E}" srcId="{19DFEFAE-6434-42D5-BCD0-CE6388B1D0DE}" destId="{DEB968C1-FE6D-4DD8-BCCD-7F0C0AE774E8}" srcOrd="0" destOrd="0" parTransId="{386FFC03-BB7D-457B-B82A-8ADFB36A7563}" sibTransId="{4793891E-5335-467A-9355-CA65E5BB81FF}"/>
    <dgm:cxn modelId="{2733FC25-815B-4011-85A6-668308554D77}" srcId="{3E92D2E8-5C54-47F6-9A2A-EAEEC519B54C}" destId="{1EC5F4F4-4039-4731-9B2C-9C57DE834E5A}" srcOrd="0" destOrd="0" parTransId="{B2C24E6D-28BE-4655-98AC-CE655F534867}" sibTransId="{651EDE12-E5F8-4CC4-95F6-C2D5510A53E8}"/>
    <dgm:cxn modelId="{ED7F1628-8C43-4960-BDD2-F3434B760A42}" type="presOf" srcId="{1EC5F4F4-4039-4731-9B2C-9C57DE834E5A}" destId="{E85226F1-E0C7-4AD1-8DAD-19D2AABCB603}" srcOrd="1" destOrd="0" presId="urn:microsoft.com/office/officeart/2005/8/layout/list1"/>
    <dgm:cxn modelId="{09450133-274E-4C14-9818-9655874B5B62}" type="presOf" srcId="{4FD95EB2-D0E1-4BA1-A4CD-4C69BA47BB71}" destId="{EB028AB7-0851-4E7B-98BA-EEDD16C85631}" srcOrd="0" destOrd="0" presId="urn:microsoft.com/office/officeart/2005/8/layout/list1"/>
    <dgm:cxn modelId="{0B43393B-7EF5-4EE0-9B55-E22BEF02BDF5}" type="presOf" srcId="{1B4842C9-82DE-4F81-A8A2-358D789FE8D6}" destId="{D32553A2-0F61-4FFD-9D1A-E7AF560A3513}" srcOrd="0" destOrd="1" presId="urn:microsoft.com/office/officeart/2005/8/layout/list1"/>
    <dgm:cxn modelId="{52A10A47-E3DB-4E3B-A28C-28F9FBBFDD42}" type="presOf" srcId="{DEB968C1-FE6D-4DD8-BCCD-7F0C0AE774E8}" destId="{D32553A2-0F61-4FFD-9D1A-E7AF560A3513}" srcOrd="0" destOrd="0" presId="urn:microsoft.com/office/officeart/2005/8/layout/list1"/>
    <dgm:cxn modelId="{E15E2E67-617A-4E0F-9638-1F8F37D9348D}" srcId="{DEB968C1-FE6D-4DD8-BCCD-7F0C0AE774E8}" destId="{1B4842C9-82DE-4F81-A8A2-358D789FE8D6}" srcOrd="0" destOrd="0" parTransId="{6E570837-5C34-4021-B025-28AA3994DB6C}" sibTransId="{4662A072-FC2F-4130-9D76-F36F3BC70B97}"/>
    <dgm:cxn modelId="{417B4969-C947-4968-BC1D-D22512856145}" type="presOf" srcId="{44F15CF5-D6F3-4ADB-9CF2-BDB52D98ABB7}" destId="{51D810FF-DE7E-498E-B7CB-6471937A745A}" srcOrd="0" destOrd="0" presId="urn:microsoft.com/office/officeart/2005/8/layout/list1"/>
    <dgm:cxn modelId="{3186E06B-8FD5-4A31-A076-77BA22803042}" type="presOf" srcId="{4FD95EB2-D0E1-4BA1-A4CD-4C69BA47BB71}" destId="{EF883DD4-D0F7-472D-BE58-76FFDA700FF6}" srcOrd="1" destOrd="0" presId="urn:microsoft.com/office/officeart/2005/8/layout/list1"/>
    <dgm:cxn modelId="{BFDA0155-9EA9-4FF4-9561-9045F71CF379}" srcId="{3E92D2E8-5C54-47F6-9A2A-EAEEC519B54C}" destId="{4FD95EB2-D0E1-4BA1-A4CD-4C69BA47BB71}" srcOrd="1" destOrd="0" parTransId="{CB5E2350-1C6D-48D7-8884-04E7B387E600}" sibTransId="{0F411FAA-A44E-487C-9FF0-E153B5CF2E83}"/>
    <dgm:cxn modelId="{D7785677-D709-46B4-97A3-D53509F63C3A}" type="presOf" srcId="{3E92D2E8-5C54-47F6-9A2A-EAEEC519B54C}" destId="{0DE78B7E-3EFE-45FB-A9AF-6136DC971993}" srcOrd="0" destOrd="0" presId="urn:microsoft.com/office/officeart/2005/8/layout/list1"/>
    <dgm:cxn modelId="{87DB0278-BCDE-4CB2-A63B-AAC444C2E1A6}" srcId="{4FD95EB2-D0E1-4BA1-A4CD-4C69BA47BB71}" destId="{63C4F676-7E69-4D58-BB4D-75214E171B94}" srcOrd="0" destOrd="0" parTransId="{9BE4DF68-ED31-4DAB-8320-929535B8A3AB}" sibTransId="{0AD1F68B-02B9-4C98-8D84-D16414D7BDB3}"/>
    <dgm:cxn modelId="{ACC98A98-EFA2-4F87-9C1D-2FA57665A5D2}" type="presOf" srcId="{1EC5F4F4-4039-4731-9B2C-9C57DE834E5A}" destId="{DEAB0C8A-D241-4CD4-AD45-6E3537C63EA1}" srcOrd="0" destOrd="0" presId="urn:microsoft.com/office/officeart/2005/8/layout/list1"/>
    <dgm:cxn modelId="{C1C37FA5-E37B-40C6-B39E-9999F5F743A4}" type="presOf" srcId="{19DFEFAE-6434-42D5-BCD0-CE6388B1D0DE}" destId="{B93FD5B0-2562-4CA9-8684-6878AF50BDD9}" srcOrd="0" destOrd="0" presId="urn:microsoft.com/office/officeart/2005/8/layout/list1"/>
    <dgm:cxn modelId="{BB4CEEB5-1150-45EE-8362-E6374D938C7C}" type="presOf" srcId="{63C4F676-7E69-4D58-BB4D-75214E171B94}" destId="{7BB26641-0CB9-4383-83C8-938E8A67E85D}" srcOrd="0" destOrd="0" presId="urn:microsoft.com/office/officeart/2005/8/layout/list1"/>
    <dgm:cxn modelId="{AA0281E3-E935-42E5-842C-8651FB0681CB}" type="presOf" srcId="{19DFEFAE-6434-42D5-BCD0-CE6388B1D0DE}" destId="{B6A7596E-68FE-42BC-A22F-C1F8BAB49E69}" srcOrd="1" destOrd="0" presId="urn:microsoft.com/office/officeart/2005/8/layout/list1"/>
    <dgm:cxn modelId="{651F87EC-C4E1-4602-BBFB-0C1D1F562BA8}" type="presOf" srcId="{44F15CF5-D6F3-4ADB-9CF2-BDB52D98ABB7}" destId="{D338C600-0069-4519-AACE-977F060B8B6E}" srcOrd="1" destOrd="0" presId="urn:microsoft.com/office/officeart/2005/8/layout/list1"/>
    <dgm:cxn modelId="{8BC05104-A4CD-438F-AB2E-B21AA3B60CAE}" type="presParOf" srcId="{0DE78B7E-3EFE-45FB-A9AF-6136DC971993}" destId="{C35B7137-A7BC-4A35-A3DE-9F81E2AAAC1A}" srcOrd="0" destOrd="0" presId="urn:microsoft.com/office/officeart/2005/8/layout/list1"/>
    <dgm:cxn modelId="{245AED43-BF3D-430B-92C2-566CE51C3F1F}" type="presParOf" srcId="{C35B7137-A7BC-4A35-A3DE-9F81E2AAAC1A}" destId="{DEAB0C8A-D241-4CD4-AD45-6E3537C63EA1}" srcOrd="0" destOrd="0" presId="urn:microsoft.com/office/officeart/2005/8/layout/list1"/>
    <dgm:cxn modelId="{ED0E0173-6B5E-44CC-969C-D0B5AC64F4E5}" type="presParOf" srcId="{C35B7137-A7BC-4A35-A3DE-9F81E2AAAC1A}" destId="{E85226F1-E0C7-4AD1-8DAD-19D2AABCB603}" srcOrd="1" destOrd="0" presId="urn:microsoft.com/office/officeart/2005/8/layout/list1"/>
    <dgm:cxn modelId="{67EE69B9-A17C-4E4B-BC26-604870F24352}" type="presParOf" srcId="{0DE78B7E-3EFE-45FB-A9AF-6136DC971993}" destId="{E48C87CF-1442-420C-B66A-F5B2033E0279}" srcOrd="1" destOrd="0" presId="urn:microsoft.com/office/officeart/2005/8/layout/list1"/>
    <dgm:cxn modelId="{831BC855-A299-4681-81DA-EDF80BC9AF48}" type="presParOf" srcId="{0DE78B7E-3EFE-45FB-A9AF-6136DC971993}" destId="{A4E4ABBA-CECF-4F0F-98BC-DF9CA3CF9D5C}" srcOrd="2" destOrd="0" presId="urn:microsoft.com/office/officeart/2005/8/layout/list1"/>
    <dgm:cxn modelId="{7DE5B3D7-712A-40CF-978A-0ACAF5A9F84C}" type="presParOf" srcId="{0DE78B7E-3EFE-45FB-A9AF-6136DC971993}" destId="{7C6AFE45-3C89-4F2F-9D0A-C0B5C5E62B12}" srcOrd="3" destOrd="0" presId="urn:microsoft.com/office/officeart/2005/8/layout/list1"/>
    <dgm:cxn modelId="{BE9F4F04-BC36-4DAD-93DE-63A9F1A25D9E}" type="presParOf" srcId="{0DE78B7E-3EFE-45FB-A9AF-6136DC971993}" destId="{311F44B6-C809-45C5-A74C-C6E91425E43D}" srcOrd="4" destOrd="0" presId="urn:microsoft.com/office/officeart/2005/8/layout/list1"/>
    <dgm:cxn modelId="{C0FBBB04-A3F9-4FB9-8102-B7DAC5DF3C28}" type="presParOf" srcId="{311F44B6-C809-45C5-A74C-C6E91425E43D}" destId="{EB028AB7-0851-4E7B-98BA-EEDD16C85631}" srcOrd="0" destOrd="0" presId="urn:microsoft.com/office/officeart/2005/8/layout/list1"/>
    <dgm:cxn modelId="{8D67A8B7-2914-4D6B-8D98-8AA178F5FF4E}" type="presParOf" srcId="{311F44B6-C809-45C5-A74C-C6E91425E43D}" destId="{EF883DD4-D0F7-472D-BE58-76FFDA700FF6}" srcOrd="1" destOrd="0" presId="urn:microsoft.com/office/officeart/2005/8/layout/list1"/>
    <dgm:cxn modelId="{D63D7C7D-FE28-4F9E-9C8F-38A8E14C39DE}" type="presParOf" srcId="{0DE78B7E-3EFE-45FB-A9AF-6136DC971993}" destId="{7470A389-75D7-480E-B7F2-C85F8385FEFC}" srcOrd="5" destOrd="0" presId="urn:microsoft.com/office/officeart/2005/8/layout/list1"/>
    <dgm:cxn modelId="{C5452813-C347-4D09-9D48-81CB4A25B862}" type="presParOf" srcId="{0DE78B7E-3EFE-45FB-A9AF-6136DC971993}" destId="{7BB26641-0CB9-4383-83C8-938E8A67E85D}" srcOrd="6" destOrd="0" presId="urn:microsoft.com/office/officeart/2005/8/layout/list1"/>
    <dgm:cxn modelId="{CE2FB32A-9D39-41B2-9067-09EBB772EEFA}" type="presParOf" srcId="{0DE78B7E-3EFE-45FB-A9AF-6136DC971993}" destId="{338D616F-6B45-46EB-97E5-C940DF09720F}" srcOrd="7" destOrd="0" presId="urn:microsoft.com/office/officeart/2005/8/layout/list1"/>
    <dgm:cxn modelId="{E757D08D-AD6C-4413-BDB8-EB492FF37CA8}" type="presParOf" srcId="{0DE78B7E-3EFE-45FB-A9AF-6136DC971993}" destId="{87CE91F4-4E38-435D-BC6B-BA7C5E69D8FD}" srcOrd="8" destOrd="0" presId="urn:microsoft.com/office/officeart/2005/8/layout/list1"/>
    <dgm:cxn modelId="{0F47EEA9-F183-45A4-BFD9-0D2418E4F1D2}" type="presParOf" srcId="{87CE91F4-4E38-435D-BC6B-BA7C5E69D8FD}" destId="{51D810FF-DE7E-498E-B7CB-6471937A745A}" srcOrd="0" destOrd="0" presId="urn:microsoft.com/office/officeart/2005/8/layout/list1"/>
    <dgm:cxn modelId="{DD8B2247-3601-4B59-8AAA-0B36BFCA9326}" type="presParOf" srcId="{87CE91F4-4E38-435D-BC6B-BA7C5E69D8FD}" destId="{D338C600-0069-4519-AACE-977F060B8B6E}" srcOrd="1" destOrd="0" presId="urn:microsoft.com/office/officeart/2005/8/layout/list1"/>
    <dgm:cxn modelId="{CF326669-90C6-49E4-81D5-F91D118869BA}" type="presParOf" srcId="{0DE78B7E-3EFE-45FB-A9AF-6136DC971993}" destId="{E9A73D0F-D62A-4052-AD52-1A3D6CDB14B4}" srcOrd="9" destOrd="0" presId="urn:microsoft.com/office/officeart/2005/8/layout/list1"/>
    <dgm:cxn modelId="{64E1EDC8-8A13-4782-B95C-000657728C96}" type="presParOf" srcId="{0DE78B7E-3EFE-45FB-A9AF-6136DC971993}" destId="{7E20677C-09CC-4BF7-8042-9499862C07D9}" srcOrd="10" destOrd="0" presId="urn:microsoft.com/office/officeart/2005/8/layout/list1"/>
    <dgm:cxn modelId="{106553C4-3680-44F8-8677-555F7B9AF6DF}" type="presParOf" srcId="{0DE78B7E-3EFE-45FB-A9AF-6136DC971993}" destId="{F03F00CC-032D-4558-B3F1-330ED9693D7F}" srcOrd="11" destOrd="0" presId="urn:microsoft.com/office/officeart/2005/8/layout/list1"/>
    <dgm:cxn modelId="{D02CC784-BDB9-4A1E-990B-E2B2AC3E8275}" type="presParOf" srcId="{0DE78B7E-3EFE-45FB-A9AF-6136DC971993}" destId="{0C900EF3-00CB-47B2-9CB0-027CA4465AC0}" srcOrd="12" destOrd="0" presId="urn:microsoft.com/office/officeart/2005/8/layout/list1"/>
    <dgm:cxn modelId="{1C0FCC01-0F7B-46E3-9048-2570729B00AE}" type="presParOf" srcId="{0C900EF3-00CB-47B2-9CB0-027CA4465AC0}" destId="{B93FD5B0-2562-4CA9-8684-6878AF50BDD9}" srcOrd="0" destOrd="0" presId="urn:microsoft.com/office/officeart/2005/8/layout/list1"/>
    <dgm:cxn modelId="{3667FE2A-870A-4056-B7FD-BC2267CDC56A}" type="presParOf" srcId="{0C900EF3-00CB-47B2-9CB0-027CA4465AC0}" destId="{B6A7596E-68FE-42BC-A22F-C1F8BAB49E69}" srcOrd="1" destOrd="0" presId="urn:microsoft.com/office/officeart/2005/8/layout/list1"/>
    <dgm:cxn modelId="{A1524047-5759-47CC-A755-70E34CB34B62}" type="presParOf" srcId="{0DE78B7E-3EFE-45FB-A9AF-6136DC971993}" destId="{8F52A254-0B06-429F-B616-CECAEA34E356}" srcOrd="13" destOrd="0" presId="urn:microsoft.com/office/officeart/2005/8/layout/list1"/>
    <dgm:cxn modelId="{6E49AE8C-A812-4307-97DC-1D20C91BDAB4}" type="presParOf" srcId="{0DE78B7E-3EFE-45FB-A9AF-6136DC971993}" destId="{D32553A2-0F61-4FFD-9D1A-E7AF560A35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E4BB735-6E7F-404C-98B3-A7D4030E8F3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E6A4521-4803-4A8C-A28D-DAAAF014752D}">
      <dgm:prSet/>
      <dgm:spPr/>
      <dgm:t>
        <a:bodyPr/>
        <a:lstStyle/>
        <a:p>
          <a:r>
            <a:rPr lang="en-CA"/>
            <a:t>Langage de balisage léger qui permet de formatter texte avec syntaxe simple</a:t>
          </a:r>
          <a:endParaRPr lang="en-US"/>
        </a:p>
      </dgm:t>
    </dgm:pt>
    <dgm:pt modelId="{7EE08D8D-F681-4E08-B9C4-89B6ED89F5B9}" type="parTrans" cxnId="{B2EDA611-62FC-4F20-8425-CA564683DA45}">
      <dgm:prSet/>
      <dgm:spPr/>
      <dgm:t>
        <a:bodyPr/>
        <a:lstStyle/>
        <a:p>
          <a:endParaRPr lang="en-US"/>
        </a:p>
      </dgm:t>
    </dgm:pt>
    <dgm:pt modelId="{F8E41D2B-1A9F-4E1C-BDEC-873EAD531DC6}" type="sibTrans" cxnId="{B2EDA611-62FC-4F20-8425-CA564683DA45}">
      <dgm:prSet/>
      <dgm:spPr/>
      <dgm:t>
        <a:bodyPr/>
        <a:lstStyle/>
        <a:p>
          <a:endParaRPr lang="en-US"/>
        </a:p>
      </dgm:t>
    </dgm:pt>
    <dgm:pt modelId="{F8507A39-A61A-4885-9CD4-AA3965D5B087}">
      <dgm:prSet/>
      <dgm:spPr/>
      <dgm:t>
        <a:bodyPr/>
        <a:lstStyle/>
        <a:p>
          <a:r>
            <a:rPr lang="fr-CA"/>
            <a:t>Éditeurs populaires:</a:t>
          </a:r>
          <a:endParaRPr lang="en-US"/>
        </a:p>
      </dgm:t>
    </dgm:pt>
    <dgm:pt modelId="{378FA2AB-9EF0-434A-98CF-C9DA8D93CA56}" type="parTrans" cxnId="{B49CE492-D049-44CC-88A4-42B934AF1245}">
      <dgm:prSet/>
      <dgm:spPr/>
      <dgm:t>
        <a:bodyPr/>
        <a:lstStyle/>
        <a:p>
          <a:endParaRPr lang="en-US"/>
        </a:p>
      </dgm:t>
    </dgm:pt>
    <dgm:pt modelId="{BC5652C0-71E0-4401-B7DF-41717946ABAC}" type="sibTrans" cxnId="{B49CE492-D049-44CC-88A4-42B934AF1245}">
      <dgm:prSet/>
      <dgm:spPr/>
      <dgm:t>
        <a:bodyPr/>
        <a:lstStyle/>
        <a:p>
          <a:endParaRPr lang="en-US"/>
        </a:p>
      </dgm:t>
    </dgm:pt>
    <dgm:pt modelId="{546473BC-C68E-405F-AB5F-5E69C227B023}">
      <dgm:prSet/>
      <dgm:spPr/>
      <dgm:t>
        <a:bodyPr/>
        <a:lstStyle/>
        <a:p>
          <a:r>
            <a:rPr lang="fr-CA"/>
            <a:t>Hors Ligne:</a:t>
          </a:r>
          <a:endParaRPr lang="en-US"/>
        </a:p>
      </dgm:t>
    </dgm:pt>
    <dgm:pt modelId="{3CD8B71E-226C-4F88-AEBB-9E15C1CEEE4C}" type="parTrans" cxnId="{0C62DC7E-1335-433E-BB81-9DB95871F35F}">
      <dgm:prSet/>
      <dgm:spPr/>
      <dgm:t>
        <a:bodyPr/>
        <a:lstStyle/>
        <a:p>
          <a:endParaRPr lang="en-US"/>
        </a:p>
      </dgm:t>
    </dgm:pt>
    <dgm:pt modelId="{31632A63-6765-4AA5-B884-3A57CCBC9C81}" type="sibTrans" cxnId="{0C62DC7E-1335-433E-BB81-9DB95871F35F}">
      <dgm:prSet/>
      <dgm:spPr/>
      <dgm:t>
        <a:bodyPr/>
        <a:lstStyle/>
        <a:p>
          <a:endParaRPr lang="en-US"/>
        </a:p>
      </dgm:t>
    </dgm:pt>
    <dgm:pt modelId="{6D8D825C-C418-4400-9F7F-C57358B62990}">
      <dgm:prSet/>
      <dgm:spPr/>
      <dgm:t>
        <a:bodyPr/>
        <a:lstStyle/>
        <a:p>
          <a:r>
            <a:rPr lang="fr-CA"/>
            <a:t>IDE / Editeur de texte (VSCode, IntelliJ, Notepad++) (Peut nécessiter plugins/extensions)</a:t>
          </a:r>
          <a:endParaRPr lang="en-US"/>
        </a:p>
      </dgm:t>
    </dgm:pt>
    <dgm:pt modelId="{2AF3BBFA-D00E-42DA-B453-7A65837971D5}" type="parTrans" cxnId="{6E2083E2-B1BE-4FA5-AA7B-46BD9210251E}">
      <dgm:prSet/>
      <dgm:spPr/>
      <dgm:t>
        <a:bodyPr/>
        <a:lstStyle/>
        <a:p>
          <a:endParaRPr lang="en-US"/>
        </a:p>
      </dgm:t>
    </dgm:pt>
    <dgm:pt modelId="{6015A44D-1280-4452-8FB1-D6F48BDCF110}" type="sibTrans" cxnId="{6E2083E2-B1BE-4FA5-AA7B-46BD9210251E}">
      <dgm:prSet/>
      <dgm:spPr/>
      <dgm:t>
        <a:bodyPr/>
        <a:lstStyle/>
        <a:p>
          <a:endParaRPr lang="en-US"/>
        </a:p>
      </dgm:t>
    </dgm:pt>
    <dgm:pt modelId="{EE975DCB-2AC8-4F0A-929F-FE7E7CBF1AC2}">
      <dgm:prSet/>
      <dgm:spPr/>
      <dgm:t>
        <a:bodyPr/>
        <a:lstStyle/>
        <a:p>
          <a:r>
            <a:rPr lang="fr-CA">
              <a:hlinkClick xmlns:r="http://schemas.openxmlformats.org/officeDocument/2006/relationships" r:id="" action="ppaction://noaction"/>
            </a:rPr>
            <a:t>Obsidian</a:t>
          </a:r>
          <a:r>
            <a:rPr lang="fr-CA"/>
            <a:t>: </a:t>
          </a:r>
          <a:r>
            <a:rPr lang="fr-FR"/>
            <a:t>Principalement conçu pour la prise de notes</a:t>
          </a:r>
          <a:endParaRPr lang="en-US"/>
        </a:p>
      </dgm:t>
    </dgm:pt>
    <dgm:pt modelId="{71511475-EB0C-4F2B-98A6-AFFD21D7CF4B}" type="parTrans" cxnId="{6C08BFAC-0C18-41CC-B19C-F8FF46866E1E}">
      <dgm:prSet/>
      <dgm:spPr/>
      <dgm:t>
        <a:bodyPr/>
        <a:lstStyle/>
        <a:p>
          <a:endParaRPr lang="en-US"/>
        </a:p>
      </dgm:t>
    </dgm:pt>
    <dgm:pt modelId="{4158B72F-7385-4A4B-8C47-6D07E60711E6}" type="sibTrans" cxnId="{6C08BFAC-0C18-41CC-B19C-F8FF46866E1E}">
      <dgm:prSet/>
      <dgm:spPr/>
      <dgm:t>
        <a:bodyPr/>
        <a:lstStyle/>
        <a:p>
          <a:endParaRPr lang="en-US"/>
        </a:p>
      </dgm:t>
    </dgm:pt>
    <dgm:pt modelId="{F0BADE6A-0E06-4863-8379-F89D77221FC1}">
      <dgm:prSet/>
      <dgm:spPr/>
      <dgm:t>
        <a:bodyPr/>
        <a:lstStyle/>
        <a:p>
          <a:r>
            <a:rPr lang="fr-CA"/>
            <a:t>En ligne:</a:t>
          </a:r>
          <a:endParaRPr lang="en-US"/>
        </a:p>
      </dgm:t>
    </dgm:pt>
    <dgm:pt modelId="{A1D7F91F-F555-48E8-A15A-7B213C291077}" type="parTrans" cxnId="{591CFE09-D7F3-443D-A83B-29545D3009D4}">
      <dgm:prSet/>
      <dgm:spPr/>
      <dgm:t>
        <a:bodyPr/>
        <a:lstStyle/>
        <a:p>
          <a:endParaRPr lang="en-US"/>
        </a:p>
      </dgm:t>
    </dgm:pt>
    <dgm:pt modelId="{E4B248CB-ACDF-4EF1-BE40-9843076A10D7}" type="sibTrans" cxnId="{591CFE09-D7F3-443D-A83B-29545D3009D4}">
      <dgm:prSet/>
      <dgm:spPr/>
      <dgm:t>
        <a:bodyPr/>
        <a:lstStyle/>
        <a:p>
          <a:endParaRPr lang="en-US"/>
        </a:p>
      </dgm:t>
    </dgm:pt>
    <dgm:pt modelId="{54245FF2-694B-41AE-9F36-3EEF34CB9AF6}">
      <dgm:prSet/>
      <dgm:spPr/>
      <dgm:t>
        <a:bodyPr/>
        <a:lstStyle/>
        <a:p>
          <a:r>
            <a:rPr lang="fr-CA">
              <a:hlinkClick xmlns:r="http://schemas.openxmlformats.org/officeDocument/2006/relationships" r:id="" action="ppaction://noaction"/>
            </a:rPr>
            <a:t>StackEdit</a:t>
          </a:r>
          <a:endParaRPr lang="en-US"/>
        </a:p>
      </dgm:t>
    </dgm:pt>
    <dgm:pt modelId="{9555EA4E-C478-4369-896E-B83DA202145F}" type="parTrans" cxnId="{D93D8469-4B06-4ED2-8B00-FA38C3019495}">
      <dgm:prSet/>
      <dgm:spPr/>
      <dgm:t>
        <a:bodyPr/>
        <a:lstStyle/>
        <a:p>
          <a:endParaRPr lang="en-US"/>
        </a:p>
      </dgm:t>
    </dgm:pt>
    <dgm:pt modelId="{3E7E0098-5455-4457-840F-1A141734650C}" type="sibTrans" cxnId="{D93D8469-4B06-4ED2-8B00-FA38C3019495}">
      <dgm:prSet/>
      <dgm:spPr/>
      <dgm:t>
        <a:bodyPr/>
        <a:lstStyle/>
        <a:p>
          <a:endParaRPr lang="en-US"/>
        </a:p>
      </dgm:t>
    </dgm:pt>
    <dgm:pt modelId="{BC453C79-0AE1-4FE4-9AFB-FB67C762E55D}">
      <dgm:prSet/>
      <dgm:spPr/>
      <dgm:t>
        <a:bodyPr/>
        <a:lstStyle/>
        <a:p>
          <a:r>
            <a:rPr lang="en-CA"/>
            <a:t>Quelques syntaxes de base:</a:t>
          </a:r>
          <a:endParaRPr lang="en-US"/>
        </a:p>
      </dgm:t>
    </dgm:pt>
    <dgm:pt modelId="{CED48F5C-8554-4D45-9368-1A9D53243F7A}" type="parTrans" cxnId="{54251040-E7EE-4DAE-A3DF-182AE90ED0BC}">
      <dgm:prSet/>
      <dgm:spPr/>
      <dgm:t>
        <a:bodyPr/>
        <a:lstStyle/>
        <a:p>
          <a:endParaRPr lang="en-US"/>
        </a:p>
      </dgm:t>
    </dgm:pt>
    <dgm:pt modelId="{EC646009-FF56-4587-869B-87ED47D38BB8}" type="sibTrans" cxnId="{54251040-E7EE-4DAE-A3DF-182AE90ED0BC}">
      <dgm:prSet/>
      <dgm:spPr/>
      <dgm:t>
        <a:bodyPr/>
        <a:lstStyle/>
        <a:p>
          <a:endParaRPr lang="en-US"/>
        </a:p>
      </dgm:t>
    </dgm:pt>
    <dgm:pt modelId="{E0114B66-B90B-4561-8217-23A4FE50DA6C}">
      <dgm:prSet/>
      <dgm:spPr/>
      <dgm:t>
        <a:bodyPr/>
        <a:lstStyle/>
        <a:p>
          <a:r>
            <a:rPr lang="fr-FR"/>
            <a:t># Titre niveau 1, ## Titre niveau 2, etc.</a:t>
          </a:r>
          <a:endParaRPr lang="en-US"/>
        </a:p>
      </dgm:t>
    </dgm:pt>
    <dgm:pt modelId="{5E6EBD9D-010F-41B9-BDC2-70EB862B6AF6}" type="parTrans" cxnId="{387D989C-4F89-4AF0-9149-40034D592A83}">
      <dgm:prSet/>
      <dgm:spPr/>
      <dgm:t>
        <a:bodyPr/>
        <a:lstStyle/>
        <a:p>
          <a:endParaRPr lang="en-US"/>
        </a:p>
      </dgm:t>
    </dgm:pt>
    <dgm:pt modelId="{53034317-8136-436B-BD28-8BB5C4983D06}" type="sibTrans" cxnId="{387D989C-4F89-4AF0-9149-40034D592A83}">
      <dgm:prSet/>
      <dgm:spPr/>
      <dgm:t>
        <a:bodyPr/>
        <a:lstStyle/>
        <a:p>
          <a:endParaRPr lang="en-US"/>
        </a:p>
      </dgm:t>
    </dgm:pt>
    <dgm:pt modelId="{084CDCE2-2935-43F3-9F3A-6C84649EA944}">
      <dgm:prSet/>
      <dgm:spPr/>
      <dgm:t>
        <a:bodyPr/>
        <a:lstStyle/>
        <a:p>
          <a:r>
            <a:rPr lang="en-CA" dirty="0"/>
            <a:t>**</a:t>
          </a:r>
          <a:r>
            <a:rPr lang="en-CA" b="1" dirty="0"/>
            <a:t>gras</a:t>
          </a:r>
          <a:r>
            <a:rPr lang="en-CA" dirty="0"/>
            <a:t>**, *</a:t>
          </a:r>
          <a:r>
            <a:rPr lang="en-CA" i="1" dirty="0" err="1"/>
            <a:t>italique</a:t>
          </a:r>
          <a:r>
            <a:rPr lang="en-CA" dirty="0"/>
            <a:t>*, ~~</a:t>
          </a:r>
          <a:r>
            <a:rPr lang="en-CA" strike="sngStrike" dirty="0" err="1"/>
            <a:t>barré</a:t>
          </a:r>
          <a:r>
            <a:rPr lang="en-CA" dirty="0"/>
            <a:t>~~</a:t>
          </a:r>
          <a:endParaRPr lang="en-US" dirty="0"/>
        </a:p>
      </dgm:t>
    </dgm:pt>
    <dgm:pt modelId="{C037B2F2-AE90-4CC9-8392-185154A28184}" type="parTrans" cxnId="{7D86AC58-26EC-4F67-9EC2-48818C7D8B72}">
      <dgm:prSet/>
      <dgm:spPr/>
      <dgm:t>
        <a:bodyPr/>
        <a:lstStyle/>
        <a:p>
          <a:endParaRPr lang="en-US"/>
        </a:p>
      </dgm:t>
    </dgm:pt>
    <dgm:pt modelId="{F15E17DA-C0DC-4269-BB4C-0E4850B6C55D}" type="sibTrans" cxnId="{7D86AC58-26EC-4F67-9EC2-48818C7D8B72}">
      <dgm:prSet/>
      <dgm:spPr/>
      <dgm:t>
        <a:bodyPr/>
        <a:lstStyle/>
        <a:p>
          <a:endParaRPr lang="en-US"/>
        </a:p>
      </dgm:t>
    </dgm:pt>
    <dgm:pt modelId="{B44E175D-D463-4864-A6A4-5E2949120CF6}">
      <dgm:prSet/>
      <dgm:spPr/>
      <dgm:t>
        <a:bodyPr/>
        <a:lstStyle/>
        <a:p>
          <a:r>
            <a:rPr lang="fr-FR" dirty="0"/>
            <a:t>- ou * pour une liste à puces</a:t>
          </a:r>
          <a:endParaRPr lang="en-US" dirty="0"/>
        </a:p>
      </dgm:t>
    </dgm:pt>
    <dgm:pt modelId="{7D4C12EC-B247-4907-8C7C-C684A60A7824}" type="parTrans" cxnId="{EB036814-1018-413F-B9D2-DEDA8AE8C2FE}">
      <dgm:prSet/>
      <dgm:spPr/>
      <dgm:t>
        <a:bodyPr/>
        <a:lstStyle/>
        <a:p>
          <a:endParaRPr lang="en-US"/>
        </a:p>
      </dgm:t>
    </dgm:pt>
    <dgm:pt modelId="{D169B262-3425-473D-9EA2-273C9812673A}" type="sibTrans" cxnId="{EB036814-1018-413F-B9D2-DEDA8AE8C2FE}">
      <dgm:prSet/>
      <dgm:spPr/>
      <dgm:t>
        <a:bodyPr/>
        <a:lstStyle/>
        <a:p>
          <a:endParaRPr lang="en-US"/>
        </a:p>
      </dgm:t>
    </dgm:pt>
    <dgm:pt modelId="{50DECCBC-962F-42A0-8342-8DE657BCF9F1}">
      <dgm:prSet/>
      <dgm:spPr/>
      <dgm:t>
        <a:bodyPr/>
        <a:lstStyle/>
        <a:p>
          <a:r>
            <a:rPr lang="fr-FR"/>
            <a:t>[texte du lien](https://exemple.com) pour un lien</a:t>
          </a:r>
          <a:endParaRPr lang="en-US"/>
        </a:p>
      </dgm:t>
    </dgm:pt>
    <dgm:pt modelId="{588A566E-5936-452B-9351-E3A95A6F4C33}" type="parTrans" cxnId="{95B5E0CF-44AD-44EF-A1B6-52F3F3CE965E}">
      <dgm:prSet/>
      <dgm:spPr/>
      <dgm:t>
        <a:bodyPr/>
        <a:lstStyle/>
        <a:p>
          <a:endParaRPr lang="en-US"/>
        </a:p>
      </dgm:t>
    </dgm:pt>
    <dgm:pt modelId="{D534607A-094A-4639-B314-3752884BDEE1}" type="sibTrans" cxnId="{95B5E0CF-44AD-44EF-A1B6-52F3F3CE965E}">
      <dgm:prSet/>
      <dgm:spPr/>
      <dgm:t>
        <a:bodyPr/>
        <a:lstStyle/>
        <a:p>
          <a:endParaRPr lang="en-US"/>
        </a:p>
      </dgm:t>
    </dgm:pt>
    <dgm:pt modelId="{48375F24-853A-4385-AC0B-A8FEDD8F3033}">
      <dgm:prSet/>
      <dgm:spPr/>
      <dgm:t>
        <a:bodyPr/>
        <a:lstStyle/>
        <a:p>
          <a:r>
            <a:rPr lang="fr-FR"/>
            <a:t>`du code` pour du code inline, ou blocs : ``` </a:t>
          </a:r>
          <a:r>
            <a:rPr lang="en-CA"/>
            <a:t>```</a:t>
          </a:r>
          <a:endParaRPr lang="en-US"/>
        </a:p>
      </dgm:t>
    </dgm:pt>
    <dgm:pt modelId="{CCAA15D1-631A-4B34-BED0-EE3EBB93F2AD}" type="parTrans" cxnId="{D14A1C54-DB32-4172-83F1-8D7B02896C40}">
      <dgm:prSet/>
      <dgm:spPr/>
      <dgm:t>
        <a:bodyPr/>
        <a:lstStyle/>
        <a:p>
          <a:endParaRPr lang="en-US"/>
        </a:p>
      </dgm:t>
    </dgm:pt>
    <dgm:pt modelId="{27909368-238F-4320-A71E-B0391126706D}" type="sibTrans" cxnId="{D14A1C54-DB32-4172-83F1-8D7B02896C40}">
      <dgm:prSet/>
      <dgm:spPr/>
      <dgm:t>
        <a:bodyPr/>
        <a:lstStyle/>
        <a:p>
          <a:endParaRPr lang="en-US"/>
        </a:p>
      </dgm:t>
    </dgm:pt>
    <dgm:pt modelId="{CA9F9B20-6EE4-4B9A-ACFE-755E141BAF88}">
      <dgm:prSet/>
      <dgm:spPr/>
      <dgm:t>
        <a:bodyPr/>
        <a:lstStyle/>
        <a:p>
          <a:r>
            <a:rPr lang="en-CA"/>
            <a:t>Syntaxe Markdown Gitlab: </a:t>
          </a:r>
          <a:r>
            <a:rPr lang="en-CA">
              <a:hlinkClick xmlns:r="http://schemas.openxmlformats.org/officeDocument/2006/relationships" r:id="" action="ppaction://noaction"/>
            </a:rPr>
            <a:t>https://docs.gitlab.com/user/markdown/</a:t>
          </a:r>
          <a:r>
            <a:rPr lang="en-CA"/>
            <a:t> </a:t>
          </a:r>
          <a:endParaRPr lang="en-US"/>
        </a:p>
      </dgm:t>
    </dgm:pt>
    <dgm:pt modelId="{C366C461-82B4-462D-BD7E-5B13224D9847}" type="parTrans" cxnId="{6F9047FE-9C7C-4B3C-AAB7-C05C83AB0BE8}">
      <dgm:prSet/>
      <dgm:spPr/>
      <dgm:t>
        <a:bodyPr/>
        <a:lstStyle/>
        <a:p>
          <a:endParaRPr lang="en-US"/>
        </a:p>
      </dgm:t>
    </dgm:pt>
    <dgm:pt modelId="{147FB8D7-91D5-4FF1-8167-9DA2F4625044}" type="sibTrans" cxnId="{6F9047FE-9C7C-4B3C-AAB7-C05C83AB0BE8}">
      <dgm:prSet/>
      <dgm:spPr/>
      <dgm:t>
        <a:bodyPr/>
        <a:lstStyle/>
        <a:p>
          <a:endParaRPr lang="en-US"/>
        </a:p>
      </dgm:t>
    </dgm:pt>
    <dgm:pt modelId="{BC1247DE-14BB-41A2-B24E-10FE826755A4}" type="pres">
      <dgm:prSet presAssocID="{CE4BB735-6E7F-404C-98B3-A7D4030E8F3F}" presName="linear" presStyleCnt="0">
        <dgm:presLayoutVars>
          <dgm:animLvl val="lvl"/>
          <dgm:resizeHandles val="exact"/>
        </dgm:presLayoutVars>
      </dgm:prSet>
      <dgm:spPr/>
    </dgm:pt>
    <dgm:pt modelId="{61ABE6DD-3539-4FB1-926D-9DA2167D621F}" type="pres">
      <dgm:prSet presAssocID="{5E6A4521-4803-4A8C-A28D-DAAAF014752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F59ACD-2D4A-4B93-BCC5-1EE2E0BCA819}" type="pres">
      <dgm:prSet presAssocID="{F8E41D2B-1A9F-4E1C-BDEC-873EAD531DC6}" presName="spacer" presStyleCnt="0"/>
      <dgm:spPr/>
    </dgm:pt>
    <dgm:pt modelId="{B7B8409C-39A5-4488-9B96-9217B22671AF}" type="pres">
      <dgm:prSet presAssocID="{F8507A39-A61A-4885-9CD4-AA3965D5B08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6A63F4C-52C2-48B3-9F07-AA5224F79383}" type="pres">
      <dgm:prSet presAssocID="{F8507A39-A61A-4885-9CD4-AA3965D5B087}" presName="childText" presStyleLbl="revTx" presStyleIdx="0" presStyleCnt="2">
        <dgm:presLayoutVars>
          <dgm:bulletEnabled val="1"/>
        </dgm:presLayoutVars>
      </dgm:prSet>
      <dgm:spPr/>
    </dgm:pt>
    <dgm:pt modelId="{B8F608A7-4EB4-49AC-AC1A-5D2ED310873D}" type="pres">
      <dgm:prSet presAssocID="{BC453C79-0AE1-4FE4-9AFB-FB67C762E55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5EA90DD6-A85F-4B0D-87FE-A805E1A27215}" type="pres">
      <dgm:prSet presAssocID="{BC453C79-0AE1-4FE4-9AFB-FB67C762E55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91CFE09-D7F3-443D-A83B-29545D3009D4}" srcId="{F8507A39-A61A-4885-9CD4-AA3965D5B087}" destId="{F0BADE6A-0E06-4863-8379-F89D77221FC1}" srcOrd="1" destOrd="0" parTransId="{A1D7F91F-F555-48E8-A15A-7B213C291077}" sibTransId="{E4B248CB-ACDF-4EF1-BE40-9843076A10D7}"/>
    <dgm:cxn modelId="{B2EDA611-62FC-4F20-8425-CA564683DA45}" srcId="{CE4BB735-6E7F-404C-98B3-A7D4030E8F3F}" destId="{5E6A4521-4803-4A8C-A28D-DAAAF014752D}" srcOrd="0" destOrd="0" parTransId="{7EE08D8D-F681-4E08-B9C4-89B6ED89F5B9}" sibTransId="{F8E41D2B-1A9F-4E1C-BDEC-873EAD531DC6}"/>
    <dgm:cxn modelId="{EB036814-1018-413F-B9D2-DEDA8AE8C2FE}" srcId="{BC453C79-0AE1-4FE4-9AFB-FB67C762E55D}" destId="{B44E175D-D463-4864-A6A4-5E2949120CF6}" srcOrd="2" destOrd="0" parTransId="{7D4C12EC-B247-4907-8C7C-C684A60A7824}" sibTransId="{D169B262-3425-473D-9EA2-273C9812673A}"/>
    <dgm:cxn modelId="{6386351F-9BAD-4A84-B05E-FB67458A214B}" type="presOf" srcId="{54245FF2-694B-41AE-9F36-3EEF34CB9AF6}" destId="{96A63F4C-52C2-48B3-9F07-AA5224F79383}" srcOrd="0" destOrd="4" presId="urn:microsoft.com/office/officeart/2005/8/layout/vList2"/>
    <dgm:cxn modelId="{0EE6C127-FE79-4BCB-9C38-0D9FCBC4D4E2}" type="presOf" srcId="{CA9F9B20-6EE4-4B9A-ACFE-755E141BAF88}" destId="{5EA90DD6-A85F-4B0D-87FE-A805E1A27215}" srcOrd="0" destOrd="5" presId="urn:microsoft.com/office/officeart/2005/8/layout/vList2"/>
    <dgm:cxn modelId="{05798B36-9563-4B8F-90EC-25D645AD1539}" type="presOf" srcId="{546473BC-C68E-405F-AB5F-5E69C227B023}" destId="{96A63F4C-52C2-48B3-9F07-AA5224F79383}" srcOrd="0" destOrd="0" presId="urn:microsoft.com/office/officeart/2005/8/layout/vList2"/>
    <dgm:cxn modelId="{80F9783E-0E8D-46B6-9503-6BBDA6F33345}" type="presOf" srcId="{084CDCE2-2935-43F3-9F3A-6C84649EA944}" destId="{5EA90DD6-A85F-4B0D-87FE-A805E1A27215}" srcOrd="0" destOrd="1" presId="urn:microsoft.com/office/officeart/2005/8/layout/vList2"/>
    <dgm:cxn modelId="{54251040-E7EE-4DAE-A3DF-182AE90ED0BC}" srcId="{CE4BB735-6E7F-404C-98B3-A7D4030E8F3F}" destId="{BC453C79-0AE1-4FE4-9AFB-FB67C762E55D}" srcOrd="2" destOrd="0" parTransId="{CED48F5C-8554-4D45-9368-1A9D53243F7A}" sibTransId="{EC646009-FF56-4587-869B-87ED47D38BB8}"/>
    <dgm:cxn modelId="{D20B995B-9EF3-4784-B3D0-608C549A5A3D}" type="presOf" srcId="{E0114B66-B90B-4561-8217-23A4FE50DA6C}" destId="{5EA90DD6-A85F-4B0D-87FE-A805E1A27215}" srcOrd="0" destOrd="0" presId="urn:microsoft.com/office/officeart/2005/8/layout/vList2"/>
    <dgm:cxn modelId="{DA738A47-AA41-4D36-BF68-D6E21F768CB6}" type="presOf" srcId="{F0BADE6A-0E06-4863-8379-F89D77221FC1}" destId="{96A63F4C-52C2-48B3-9F07-AA5224F79383}" srcOrd="0" destOrd="3" presId="urn:microsoft.com/office/officeart/2005/8/layout/vList2"/>
    <dgm:cxn modelId="{D93D8469-4B06-4ED2-8B00-FA38C3019495}" srcId="{F0BADE6A-0E06-4863-8379-F89D77221FC1}" destId="{54245FF2-694B-41AE-9F36-3EEF34CB9AF6}" srcOrd="0" destOrd="0" parTransId="{9555EA4E-C478-4369-896E-B83DA202145F}" sibTransId="{3E7E0098-5455-4457-840F-1A141734650C}"/>
    <dgm:cxn modelId="{7B2E7F6A-235C-4BFF-8FA1-D6099017879C}" type="presOf" srcId="{F8507A39-A61A-4885-9CD4-AA3965D5B087}" destId="{B7B8409C-39A5-4488-9B96-9217B22671AF}" srcOrd="0" destOrd="0" presId="urn:microsoft.com/office/officeart/2005/8/layout/vList2"/>
    <dgm:cxn modelId="{D14A1C54-DB32-4172-83F1-8D7B02896C40}" srcId="{BC453C79-0AE1-4FE4-9AFB-FB67C762E55D}" destId="{48375F24-853A-4385-AC0B-A8FEDD8F3033}" srcOrd="4" destOrd="0" parTransId="{CCAA15D1-631A-4B34-BED0-EE3EBB93F2AD}" sibTransId="{27909368-238F-4320-A71E-B0391126706D}"/>
    <dgm:cxn modelId="{7D86AC58-26EC-4F67-9EC2-48818C7D8B72}" srcId="{BC453C79-0AE1-4FE4-9AFB-FB67C762E55D}" destId="{084CDCE2-2935-43F3-9F3A-6C84649EA944}" srcOrd="1" destOrd="0" parTransId="{C037B2F2-AE90-4CC9-8392-185154A28184}" sibTransId="{F15E17DA-C0DC-4269-BB4C-0E4850B6C55D}"/>
    <dgm:cxn modelId="{0C62DC7E-1335-433E-BB81-9DB95871F35F}" srcId="{F8507A39-A61A-4885-9CD4-AA3965D5B087}" destId="{546473BC-C68E-405F-AB5F-5E69C227B023}" srcOrd="0" destOrd="0" parTransId="{3CD8B71E-226C-4F88-AEBB-9E15C1CEEE4C}" sibTransId="{31632A63-6765-4AA5-B884-3A57CCBC9C81}"/>
    <dgm:cxn modelId="{A873227F-C02F-478C-9BC7-00D02FAAEF98}" type="presOf" srcId="{5E6A4521-4803-4A8C-A28D-DAAAF014752D}" destId="{61ABE6DD-3539-4FB1-926D-9DA2167D621F}" srcOrd="0" destOrd="0" presId="urn:microsoft.com/office/officeart/2005/8/layout/vList2"/>
    <dgm:cxn modelId="{C5B35189-6445-449E-BCA6-86693231939C}" type="presOf" srcId="{BC453C79-0AE1-4FE4-9AFB-FB67C762E55D}" destId="{B8F608A7-4EB4-49AC-AC1A-5D2ED310873D}" srcOrd="0" destOrd="0" presId="urn:microsoft.com/office/officeart/2005/8/layout/vList2"/>
    <dgm:cxn modelId="{B49CE492-D049-44CC-88A4-42B934AF1245}" srcId="{CE4BB735-6E7F-404C-98B3-A7D4030E8F3F}" destId="{F8507A39-A61A-4885-9CD4-AA3965D5B087}" srcOrd="1" destOrd="0" parTransId="{378FA2AB-9EF0-434A-98CF-C9DA8D93CA56}" sibTransId="{BC5652C0-71E0-4401-B7DF-41717946ABAC}"/>
    <dgm:cxn modelId="{387D989C-4F89-4AF0-9149-40034D592A83}" srcId="{BC453C79-0AE1-4FE4-9AFB-FB67C762E55D}" destId="{E0114B66-B90B-4561-8217-23A4FE50DA6C}" srcOrd="0" destOrd="0" parTransId="{5E6EBD9D-010F-41B9-BDC2-70EB862B6AF6}" sibTransId="{53034317-8136-436B-BD28-8BB5C4983D06}"/>
    <dgm:cxn modelId="{6C08BFAC-0C18-41CC-B19C-F8FF46866E1E}" srcId="{546473BC-C68E-405F-AB5F-5E69C227B023}" destId="{EE975DCB-2AC8-4F0A-929F-FE7E7CBF1AC2}" srcOrd="1" destOrd="0" parTransId="{71511475-EB0C-4F2B-98A6-AFFD21D7CF4B}" sibTransId="{4158B72F-7385-4A4B-8C47-6D07E60711E6}"/>
    <dgm:cxn modelId="{AC8DC4B4-4C61-4812-A378-AFA7790791D4}" type="presOf" srcId="{B44E175D-D463-4864-A6A4-5E2949120CF6}" destId="{5EA90DD6-A85F-4B0D-87FE-A805E1A27215}" srcOrd="0" destOrd="2" presId="urn:microsoft.com/office/officeart/2005/8/layout/vList2"/>
    <dgm:cxn modelId="{5D7D23B9-8ECA-407F-B830-4F4262A94BB6}" type="presOf" srcId="{48375F24-853A-4385-AC0B-A8FEDD8F3033}" destId="{5EA90DD6-A85F-4B0D-87FE-A805E1A27215}" srcOrd="0" destOrd="4" presId="urn:microsoft.com/office/officeart/2005/8/layout/vList2"/>
    <dgm:cxn modelId="{04ABBEBA-933F-4FCC-8208-90D2D5C0D789}" type="presOf" srcId="{CE4BB735-6E7F-404C-98B3-A7D4030E8F3F}" destId="{BC1247DE-14BB-41A2-B24E-10FE826755A4}" srcOrd="0" destOrd="0" presId="urn:microsoft.com/office/officeart/2005/8/layout/vList2"/>
    <dgm:cxn modelId="{95B5E0CF-44AD-44EF-A1B6-52F3F3CE965E}" srcId="{BC453C79-0AE1-4FE4-9AFB-FB67C762E55D}" destId="{50DECCBC-962F-42A0-8342-8DE657BCF9F1}" srcOrd="3" destOrd="0" parTransId="{588A566E-5936-452B-9351-E3A95A6F4C33}" sibTransId="{D534607A-094A-4639-B314-3752884BDEE1}"/>
    <dgm:cxn modelId="{F46ED3DF-FB74-4583-84E3-66A89FEA419E}" type="presOf" srcId="{50DECCBC-962F-42A0-8342-8DE657BCF9F1}" destId="{5EA90DD6-A85F-4B0D-87FE-A805E1A27215}" srcOrd="0" destOrd="3" presId="urn:microsoft.com/office/officeart/2005/8/layout/vList2"/>
    <dgm:cxn modelId="{6E2083E2-B1BE-4FA5-AA7B-46BD9210251E}" srcId="{546473BC-C68E-405F-AB5F-5E69C227B023}" destId="{6D8D825C-C418-4400-9F7F-C57358B62990}" srcOrd="0" destOrd="0" parTransId="{2AF3BBFA-D00E-42DA-B453-7A65837971D5}" sibTransId="{6015A44D-1280-4452-8FB1-D6F48BDCF110}"/>
    <dgm:cxn modelId="{294A0AFB-049B-40F2-B452-1CA07A6F9824}" type="presOf" srcId="{EE975DCB-2AC8-4F0A-929F-FE7E7CBF1AC2}" destId="{96A63F4C-52C2-48B3-9F07-AA5224F79383}" srcOrd="0" destOrd="2" presId="urn:microsoft.com/office/officeart/2005/8/layout/vList2"/>
    <dgm:cxn modelId="{3BBABCFB-2F35-4943-A1CF-0FAEA4D8212B}" type="presOf" srcId="{6D8D825C-C418-4400-9F7F-C57358B62990}" destId="{96A63F4C-52C2-48B3-9F07-AA5224F79383}" srcOrd="0" destOrd="1" presId="urn:microsoft.com/office/officeart/2005/8/layout/vList2"/>
    <dgm:cxn modelId="{6F9047FE-9C7C-4B3C-AAB7-C05C83AB0BE8}" srcId="{BC453C79-0AE1-4FE4-9AFB-FB67C762E55D}" destId="{CA9F9B20-6EE4-4B9A-ACFE-755E141BAF88}" srcOrd="5" destOrd="0" parTransId="{C366C461-82B4-462D-BD7E-5B13224D9847}" sibTransId="{147FB8D7-91D5-4FF1-8167-9DA2F4625044}"/>
    <dgm:cxn modelId="{8857C178-F62F-4700-8A5C-F8AAD9E439AD}" type="presParOf" srcId="{BC1247DE-14BB-41A2-B24E-10FE826755A4}" destId="{61ABE6DD-3539-4FB1-926D-9DA2167D621F}" srcOrd="0" destOrd="0" presId="urn:microsoft.com/office/officeart/2005/8/layout/vList2"/>
    <dgm:cxn modelId="{D8904D42-F9ED-4B4A-A1E2-1EA089AFA628}" type="presParOf" srcId="{BC1247DE-14BB-41A2-B24E-10FE826755A4}" destId="{D0F59ACD-2D4A-4B93-BCC5-1EE2E0BCA819}" srcOrd="1" destOrd="0" presId="urn:microsoft.com/office/officeart/2005/8/layout/vList2"/>
    <dgm:cxn modelId="{E433569E-F30F-4F50-8627-2DDFC7443574}" type="presParOf" srcId="{BC1247DE-14BB-41A2-B24E-10FE826755A4}" destId="{B7B8409C-39A5-4488-9B96-9217B22671AF}" srcOrd="2" destOrd="0" presId="urn:microsoft.com/office/officeart/2005/8/layout/vList2"/>
    <dgm:cxn modelId="{B09949E7-06A9-4005-8A94-C60F2D9E8CA0}" type="presParOf" srcId="{BC1247DE-14BB-41A2-B24E-10FE826755A4}" destId="{96A63F4C-52C2-48B3-9F07-AA5224F79383}" srcOrd="3" destOrd="0" presId="urn:microsoft.com/office/officeart/2005/8/layout/vList2"/>
    <dgm:cxn modelId="{73E79BA4-A060-408E-892C-C66AF0C1607A}" type="presParOf" srcId="{BC1247DE-14BB-41A2-B24E-10FE826755A4}" destId="{B8F608A7-4EB4-49AC-AC1A-5D2ED310873D}" srcOrd="4" destOrd="0" presId="urn:microsoft.com/office/officeart/2005/8/layout/vList2"/>
    <dgm:cxn modelId="{82CB731B-F971-429D-8E08-66D007FD001F}" type="presParOf" srcId="{BC1247DE-14BB-41A2-B24E-10FE826755A4}" destId="{5EA90DD6-A85F-4B0D-87FE-A805E1A27215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EBBF85-70A6-43DF-8469-4128B2BC743E}">
      <dsp:nvSpPr>
        <dsp:cNvPr id="0" name=""/>
        <dsp:cNvSpPr/>
      </dsp:nvSpPr>
      <dsp:spPr>
        <a:xfrm rot="5400000">
          <a:off x="6112781" y="-2309978"/>
          <a:ext cx="1453861" cy="6437376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Il télécharge le POM de chaque dépendance.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Il explore récursivement les dépendances listées dans ces POMs.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Ce processus construit l’arbre complet des dépendances.</a:t>
          </a:r>
          <a:endParaRPr lang="en-US" sz="1700" kern="1200"/>
        </a:p>
      </dsp:txBody>
      <dsp:txXfrm rot="-5400000">
        <a:off x="3621024" y="252751"/>
        <a:ext cx="6366404" cy="1311917"/>
      </dsp:txXfrm>
    </dsp:sp>
    <dsp:sp modelId="{826A9CCD-1A40-438C-8BD9-65FA3FB07129}">
      <dsp:nvSpPr>
        <dsp:cNvPr id="0" name=""/>
        <dsp:cNvSpPr/>
      </dsp:nvSpPr>
      <dsp:spPr>
        <a:xfrm>
          <a:off x="0" y="45"/>
          <a:ext cx="3621024" cy="181732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i="0" kern="1200"/>
            <a:t>Maven résout les dépendances transitives automatiquement :</a:t>
          </a:r>
          <a:endParaRPr lang="en-US" sz="2700" kern="1200"/>
        </a:p>
      </dsp:txBody>
      <dsp:txXfrm>
        <a:off x="88715" y="88760"/>
        <a:ext cx="3443594" cy="1639897"/>
      </dsp:txXfrm>
    </dsp:sp>
    <dsp:sp modelId="{9151C191-5116-4AAC-9A2C-66D3C21B08BE}">
      <dsp:nvSpPr>
        <dsp:cNvPr id="0" name=""/>
        <dsp:cNvSpPr/>
      </dsp:nvSpPr>
      <dsp:spPr>
        <a:xfrm rot="5400000">
          <a:off x="6112781" y="-401785"/>
          <a:ext cx="1453861" cy="6437376"/>
        </a:xfrm>
        <a:prstGeom prst="round2SameRect">
          <a:avLst/>
        </a:prstGeom>
        <a:solidFill>
          <a:schemeClr val="accent2">
            <a:tint val="40000"/>
            <a:alpha val="90000"/>
            <a:hueOff val="3277117"/>
            <a:satOff val="-42615"/>
            <a:lumOff val="-1347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b="0" i="0" kern="1200"/>
            <a:t>Cette commande installe un JAR sans métadonnées (comme les dépendances).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700" kern="1200" dirty="0"/>
            <a:t>Sauf si on fourni un fichier </a:t>
          </a:r>
          <a:r>
            <a:rPr lang="fr-FR" sz="1700" kern="1200" dirty="0" err="1"/>
            <a:t>pom</a:t>
          </a:r>
          <a:r>
            <a:rPr lang="fr-FR" sz="1700" kern="1200" dirty="0"/>
            <a:t> avec  </a:t>
          </a:r>
          <a:r>
            <a:rPr lang="en-CA" sz="1700" kern="1200" dirty="0"/>
            <a:t>“</a:t>
          </a:r>
          <a:r>
            <a:rPr lang="fr-FR" sz="1700" kern="1200" dirty="0"/>
            <a:t>–DpomFile=pom.xml</a:t>
          </a:r>
          <a:r>
            <a:rPr lang="en-US" sz="1700" kern="1200" dirty="0"/>
            <a:t>”</a:t>
          </a:r>
        </a:p>
      </dsp:txBody>
      <dsp:txXfrm rot="-5400000">
        <a:off x="3621024" y="2160944"/>
        <a:ext cx="6366404" cy="1311917"/>
      </dsp:txXfrm>
    </dsp:sp>
    <dsp:sp modelId="{641F8E44-70AF-4D7E-A30D-A822BC6DFFBA}">
      <dsp:nvSpPr>
        <dsp:cNvPr id="0" name=""/>
        <dsp:cNvSpPr/>
      </dsp:nvSpPr>
      <dsp:spPr>
        <a:xfrm>
          <a:off x="0" y="1908239"/>
          <a:ext cx="3621024" cy="1817327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700" b="0" i="0" kern="1200"/>
            <a:t>Pas </a:t>
          </a:r>
          <a:r>
            <a:rPr lang="fr-FR" sz="2700" b="0" i="0" kern="1200" dirty="0"/>
            <a:t>le cas avec </a:t>
          </a:r>
          <a:r>
            <a:rPr lang="fr-FR" sz="2700" b="0" i="0" kern="1200" dirty="0" err="1"/>
            <a:t>mvn</a:t>
          </a:r>
          <a:r>
            <a:rPr lang="fr-FR" sz="2700" b="0" i="0" kern="1200" dirty="0"/>
            <a:t> </a:t>
          </a:r>
          <a:r>
            <a:rPr lang="fr-FR" sz="2700" b="0" i="0" kern="1200" dirty="0" err="1"/>
            <a:t>install:install-file</a:t>
          </a:r>
          <a:endParaRPr lang="en-US" sz="2700" kern="1200" dirty="0"/>
        </a:p>
      </dsp:txBody>
      <dsp:txXfrm>
        <a:off x="88715" y="1996954"/>
        <a:ext cx="3443594" cy="16398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4C0D9F-C246-4CCC-B971-3ABD4C07E4B0}">
      <dsp:nvSpPr>
        <dsp:cNvPr id="0" name=""/>
        <dsp:cNvSpPr/>
      </dsp:nvSpPr>
      <dsp:spPr>
        <a:xfrm>
          <a:off x="6983663" y="153077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026"/>
              </a:lnTo>
              <a:lnTo>
                <a:pt x="2047532" y="332026"/>
              </a:lnTo>
              <a:lnTo>
                <a:pt x="2047532" y="487219"/>
              </a:lnTo>
            </a:path>
          </a:pathLst>
        </a:custGeom>
        <a:noFill/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5EB27D-429B-4733-9AAD-15307297558D}">
      <dsp:nvSpPr>
        <dsp:cNvPr id="0" name=""/>
        <dsp:cNvSpPr/>
      </dsp:nvSpPr>
      <dsp:spPr>
        <a:xfrm>
          <a:off x="6937943" y="1530779"/>
          <a:ext cx="91440" cy="48721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219"/>
              </a:lnTo>
            </a:path>
          </a:pathLst>
        </a:custGeom>
        <a:noFill/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A69D9A-046A-498F-987D-47D9AFD03BA1}">
      <dsp:nvSpPr>
        <dsp:cNvPr id="0" name=""/>
        <dsp:cNvSpPr/>
      </dsp:nvSpPr>
      <dsp:spPr>
        <a:xfrm>
          <a:off x="4936130" y="1530779"/>
          <a:ext cx="2047532" cy="487219"/>
        </a:xfrm>
        <a:custGeom>
          <a:avLst/>
          <a:gdLst/>
          <a:ahLst/>
          <a:cxnLst/>
          <a:rect l="0" t="0" r="0" b="0"/>
          <a:pathLst>
            <a:path>
              <a:moveTo>
                <a:pt x="2047532" y="0"/>
              </a:moveTo>
              <a:lnTo>
                <a:pt x="2047532" y="332026"/>
              </a:lnTo>
              <a:lnTo>
                <a:pt x="0" y="332026"/>
              </a:lnTo>
              <a:lnTo>
                <a:pt x="0" y="487219"/>
              </a:lnTo>
            </a:path>
          </a:pathLst>
        </a:custGeom>
        <a:noFill/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954DF-40EE-4500-813B-2CFC626A4546}">
      <dsp:nvSpPr>
        <dsp:cNvPr id="0" name=""/>
        <dsp:cNvSpPr/>
      </dsp:nvSpPr>
      <dsp:spPr>
        <a:xfrm>
          <a:off x="3437" y="46699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5F06E8-AF31-4E3C-A204-4C12A61D344F}">
      <dsp:nvSpPr>
        <dsp:cNvPr id="0" name=""/>
        <dsp:cNvSpPr/>
      </dsp:nvSpPr>
      <dsp:spPr>
        <a:xfrm>
          <a:off x="189577" y="643826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🔄 </a:t>
          </a:r>
          <a:r>
            <a:rPr lang="fr-CA" sz="1500" kern="1200"/>
            <a:t>Intégration fréquente du code</a:t>
          </a:r>
          <a:endParaRPr lang="en-US" sz="1500" kern="1200"/>
        </a:p>
      </dsp:txBody>
      <dsp:txXfrm>
        <a:off x="220734" y="674983"/>
        <a:ext cx="1612940" cy="1001472"/>
      </dsp:txXfrm>
    </dsp:sp>
    <dsp:sp modelId="{B26E7611-CCC1-4C74-9EAD-50D90A9FFE25}">
      <dsp:nvSpPr>
        <dsp:cNvPr id="0" name=""/>
        <dsp:cNvSpPr/>
      </dsp:nvSpPr>
      <dsp:spPr>
        <a:xfrm>
          <a:off x="2050970" y="46699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9EC26FD-D7FF-42F0-BC9B-D581B38E52C7}">
      <dsp:nvSpPr>
        <dsp:cNvPr id="0" name=""/>
        <dsp:cNvSpPr/>
      </dsp:nvSpPr>
      <dsp:spPr>
        <a:xfrm>
          <a:off x="2237109" y="643826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/>
            <a:t>✅ Tests </a:t>
          </a:r>
          <a:r>
            <a:rPr lang="en-CA" sz="1500" kern="1200" dirty="0" err="1"/>
            <a:t>automatisés</a:t>
          </a:r>
          <a:endParaRPr lang="en-US" sz="1500" kern="1200" dirty="0"/>
        </a:p>
      </dsp:txBody>
      <dsp:txXfrm>
        <a:off x="2268266" y="674983"/>
        <a:ext cx="1612940" cy="1001472"/>
      </dsp:txXfrm>
    </dsp:sp>
    <dsp:sp modelId="{00FC91C1-FC64-47E5-A8E9-302306C9443D}">
      <dsp:nvSpPr>
        <dsp:cNvPr id="0" name=""/>
        <dsp:cNvSpPr/>
      </dsp:nvSpPr>
      <dsp:spPr>
        <a:xfrm>
          <a:off x="4098503" y="46699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7C697FB-4BA9-4CD5-8D80-7D15EC735F90}">
      <dsp:nvSpPr>
        <dsp:cNvPr id="0" name=""/>
        <dsp:cNvSpPr/>
      </dsp:nvSpPr>
      <dsp:spPr>
        <a:xfrm>
          <a:off x="4284642" y="643826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🚀 Détection rapide des erreurs</a:t>
          </a:r>
          <a:endParaRPr lang="en-US" sz="1500" kern="1200"/>
        </a:p>
      </dsp:txBody>
      <dsp:txXfrm>
        <a:off x="4315799" y="674983"/>
        <a:ext cx="1612940" cy="1001472"/>
      </dsp:txXfrm>
    </dsp:sp>
    <dsp:sp modelId="{6F104572-DA95-4F20-B505-C5E9FA42B65B}">
      <dsp:nvSpPr>
        <dsp:cNvPr id="0" name=""/>
        <dsp:cNvSpPr/>
      </dsp:nvSpPr>
      <dsp:spPr>
        <a:xfrm>
          <a:off x="6146036" y="466993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2FC872C-544C-4C08-8DEE-4F1C948D3482}">
      <dsp:nvSpPr>
        <dsp:cNvPr id="0" name=""/>
        <dsp:cNvSpPr/>
      </dsp:nvSpPr>
      <dsp:spPr>
        <a:xfrm>
          <a:off x="6332175" y="643826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500" kern="1200"/>
            <a:t>Optionnel (mais hautement recommandées)</a:t>
          </a:r>
          <a:endParaRPr lang="en-US" sz="1500" kern="1200"/>
        </a:p>
      </dsp:txBody>
      <dsp:txXfrm>
        <a:off x="6363332" y="674983"/>
        <a:ext cx="1612940" cy="1001472"/>
      </dsp:txXfrm>
    </dsp:sp>
    <dsp:sp modelId="{2F2184E3-E522-4037-B08A-BF93114935A8}">
      <dsp:nvSpPr>
        <dsp:cNvPr id="0" name=""/>
        <dsp:cNvSpPr/>
      </dsp:nvSpPr>
      <dsp:spPr>
        <a:xfrm>
          <a:off x="4098503" y="201799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A6B4ECE-6C65-4FF9-8961-B46D8A5D4AF6}">
      <dsp:nvSpPr>
        <dsp:cNvPr id="0" name=""/>
        <dsp:cNvSpPr/>
      </dsp:nvSpPr>
      <dsp:spPr>
        <a:xfrm>
          <a:off x="4284642" y="2194832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🔒 Protéger la branche principale</a:t>
          </a:r>
          <a:endParaRPr lang="en-US" sz="1500" kern="1200"/>
        </a:p>
      </dsp:txBody>
      <dsp:txXfrm>
        <a:off x="4315799" y="2225989"/>
        <a:ext cx="1612940" cy="1001472"/>
      </dsp:txXfrm>
    </dsp:sp>
    <dsp:sp modelId="{1DD1867A-26DD-410F-91F0-6F9AB728E3BB}">
      <dsp:nvSpPr>
        <dsp:cNvPr id="0" name=""/>
        <dsp:cNvSpPr/>
      </dsp:nvSpPr>
      <dsp:spPr>
        <a:xfrm>
          <a:off x="6146036" y="201799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087DF6D-0846-467B-8EEB-CED6A4C5F889}">
      <dsp:nvSpPr>
        <dsp:cNvPr id="0" name=""/>
        <dsp:cNvSpPr/>
      </dsp:nvSpPr>
      <dsp:spPr>
        <a:xfrm>
          <a:off x="6332175" y="2194832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 dirty="0" err="1"/>
            <a:t>Utiliser</a:t>
          </a:r>
          <a:r>
            <a:rPr lang="en-CA" sz="1500" kern="1200" dirty="0"/>
            <a:t> des merges requests avec revue de code</a:t>
          </a:r>
          <a:endParaRPr lang="en-US" sz="1500" kern="1200" dirty="0"/>
        </a:p>
      </dsp:txBody>
      <dsp:txXfrm>
        <a:off x="6363332" y="2225989"/>
        <a:ext cx="1612940" cy="1001472"/>
      </dsp:txXfrm>
    </dsp:sp>
    <dsp:sp modelId="{79DE69BB-6668-4EF5-A3DD-D341CAAD32E0}">
      <dsp:nvSpPr>
        <dsp:cNvPr id="0" name=""/>
        <dsp:cNvSpPr/>
      </dsp:nvSpPr>
      <dsp:spPr>
        <a:xfrm>
          <a:off x="8193568" y="2017999"/>
          <a:ext cx="1675254" cy="106378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8F84ED-6D22-427F-A103-2A6934663E9F}">
      <dsp:nvSpPr>
        <dsp:cNvPr id="0" name=""/>
        <dsp:cNvSpPr/>
      </dsp:nvSpPr>
      <dsp:spPr>
        <a:xfrm>
          <a:off x="8379708" y="2194832"/>
          <a:ext cx="1675254" cy="106378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b="0" kern="1200" dirty="0" err="1"/>
            <a:t>Exécuter</a:t>
          </a:r>
          <a:r>
            <a:rPr lang="en-CA" sz="1500" b="0" kern="1200" dirty="0"/>
            <a:t> des tests </a:t>
          </a:r>
          <a:r>
            <a:rPr lang="en-CA" sz="1500" b="0" kern="1200" dirty="0" err="1"/>
            <a:t>automatisés</a:t>
          </a:r>
          <a:endParaRPr lang="en-US" sz="1500" b="0" kern="1200" dirty="0"/>
        </a:p>
      </dsp:txBody>
      <dsp:txXfrm>
        <a:off x="8410865" y="2225989"/>
        <a:ext cx="1612940" cy="100147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CB9C6BE-9D7F-40F4-9C6F-FAC2CE8B8FD3}">
      <dsp:nvSpPr>
        <dsp:cNvPr id="0" name=""/>
        <dsp:cNvSpPr/>
      </dsp:nvSpPr>
      <dsp:spPr>
        <a:xfrm>
          <a:off x="0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A8C148EF-635E-4590-9092-4BC8A646E0C1}">
      <dsp:nvSpPr>
        <dsp:cNvPr id="0" name=""/>
        <dsp:cNvSpPr/>
      </dsp:nvSpPr>
      <dsp:spPr>
        <a:xfrm>
          <a:off x="31432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Gitlab CI/CD</a:t>
          </a:r>
          <a:endParaRPr lang="en-US" sz="3400" kern="1200"/>
        </a:p>
      </dsp:txBody>
      <dsp:txXfrm>
        <a:off x="366939" y="1166540"/>
        <a:ext cx="2723696" cy="1691139"/>
      </dsp:txXfrm>
    </dsp:sp>
    <dsp:sp modelId="{F0F38B21-42A7-4F27-95FA-CC407D27EC7A}">
      <dsp:nvSpPr>
        <dsp:cNvPr id="0" name=""/>
        <dsp:cNvSpPr/>
      </dsp:nvSpPr>
      <dsp:spPr>
        <a:xfrm>
          <a:off x="3457574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CA3C8932-B8D0-4984-BE2E-2A36CC697229}">
      <dsp:nvSpPr>
        <dsp:cNvPr id="0" name=""/>
        <dsp:cNvSpPr/>
      </dsp:nvSpPr>
      <dsp:spPr>
        <a:xfrm>
          <a:off x="3771900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GitHub Actions</a:t>
          </a:r>
          <a:endParaRPr lang="en-US" sz="3400" kern="1200"/>
        </a:p>
      </dsp:txBody>
      <dsp:txXfrm>
        <a:off x="3824514" y="1166540"/>
        <a:ext cx="2723696" cy="1691139"/>
      </dsp:txXfrm>
    </dsp:sp>
    <dsp:sp modelId="{DE277606-8570-4A81-A7A9-751FC3687F0C}">
      <dsp:nvSpPr>
        <dsp:cNvPr id="0" name=""/>
        <dsp:cNvSpPr/>
      </dsp:nvSpPr>
      <dsp:spPr>
        <a:xfrm>
          <a:off x="6915149" y="815317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68C4DBB-3EB4-450A-813D-0476C79DD666}">
      <dsp:nvSpPr>
        <dsp:cNvPr id="0" name=""/>
        <dsp:cNvSpPr/>
      </dsp:nvSpPr>
      <dsp:spPr>
        <a:xfrm>
          <a:off x="7229475" y="1113926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3400" kern="1200"/>
            <a:t>Autres: Jenkins, TravisCI,  etc</a:t>
          </a:r>
          <a:endParaRPr lang="en-US" sz="3400" kern="1200"/>
        </a:p>
      </dsp:txBody>
      <dsp:txXfrm>
        <a:off x="7282089" y="1166540"/>
        <a:ext cx="2723696" cy="16911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76CC04-DCF0-4422-95E4-71CD110332C6}">
      <dsp:nvSpPr>
        <dsp:cNvPr id="0" name=""/>
        <dsp:cNvSpPr/>
      </dsp:nvSpPr>
      <dsp:spPr>
        <a:xfrm>
          <a:off x="53405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114B3-59F7-4C3E-BE47-58329C8B115E}">
      <dsp:nvSpPr>
        <dsp:cNvPr id="0" name=""/>
        <dsp:cNvSpPr/>
      </dsp:nvSpPr>
      <dsp:spPr>
        <a:xfrm>
          <a:off x="489700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/>
            <a:t>Surcharges les stages CI</a:t>
          </a:r>
          <a:endParaRPr lang="en-US" sz="4300" kern="1200"/>
        </a:p>
      </dsp:txBody>
      <dsp:txXfrm>
        <a:off x="562730" y="487774"/>
        <a:ext cx="3780597" cy="2347367"/>
      </dsp:txXfrm>
    </dsp:sp>
    <dsp:sp modelId="{CB14451C-A775-41E2-95D6-DFFF33672E10}">
      <dsp:nvSpPr>
        <dsp:cNvPr id="0" name=""/>
        <dsp:cNvSpPr/>
      </dsp:nvSpPr>
      <dsp:spPr>
        <a:xfrm>
          <a:off x="4852653" y="264"/>
          <a:ext cx="3926657" cy="24934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B0E1A3-F3FA-49FD-94BF-E7BC8047D78D}">
      <dsp:nvSpPr>
        <dsp:cNvPr id="0" name=""/>
        <dsp:cNvSpPr/>
      </dsp:nvSpPr>
      <dsp:spPr>
        <a:xfrm>
          <a:off x="5288948" y="414744"/>
          <a:ext cx="3926657" cy="249342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4300" kern="1200" dirty="0"/>
            <a:t>Définir un job par phase  Maven</a:t>
          </a:r>
          <a:endParaRPr lang="en-US" sz="4300" kern="1200" dirty="0"/>
        </a:p>
      </dsp:txBody>
      <dsp:txXfrm>
        <a:off x="5361978" y="487774"/>
        <a:ext cx="3780597" cy="23473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E4ABBA-CECF-4F0F-98BC-DF9CA3CF9D5C}">
      <dsp:nvSpPr>
        <dsp:cNvPr id="0" name=""/>
        <dsp:cNvSpPr/>
      </dsp:nvSpPr>
      <dsp:spPr>
        <a:xfrm>
          <a:off x="0" y="250991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5226F1-E0C7-4AD1-8DAD-19D2AABCB603}">
      <dsp:nvSpPr>
        <dsp:cNvPr id="0" name=""/>
        <dsp:cNvSpPr/>
      </dsp:nvSpPr>
      <dsp:spPr>
        <a:xfrm>
          <a:off x="502920" y="7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C’est quoi un artefact?</a:t>
          </a:r>
          <a:endParaRPr lang="en-US" sz="1700" kern="1200"/>
        </a:p>
      </dsp:txBody>
      <dsp:txXfrm>
        <a:off x="527418" y="24569"/>
        <a:ext cx="6991884" cy="452844"/>
      </dsp:txXfrm>
    </dsp:sp>
    <dsp:sp modelId="{7BB26641-0CB9-4383-83C8-938E8A67E85D}">
      <dsp:nvSpPr>
        <dsp:cNvPr id="0" name=""/>
        <dsp:cNvSpPr/>
      </dsp:nvSpPr>
      <dsp:spPr>
        <a:xfrm>
          <a:off x="0" y="1022111"/>
          <a:ext cx="10058399" cy="7229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700" kern="1200"/>
            <a:t>Badges / Shields.io</a:t>
          </a:r>
          <a:endParaRPr lang="en-US" sz="1700" kern="1200"/>
        </a:p>
      </dsp:txBody>
      <dsp:txXfrm>
        <a:off x="0" y="1022111"/>
        <a:ext cx="10058399" cy="722925"/>
      </dsp:txXfrm>
    </dsp:sp>
    <dsp:sp modelId="{EF883DD4-D0F7-472D-BE58-76FFDA700FF6}">
      <dsp:nvSpPr>
        <dsp:cNvPr id="0" name=""/>
        <dsp:cNvSpPr/>
      </dsp:nvSpPr>
      <dsp:spPr>
        <a:xfrm>
          <a:off x="502920" y="771191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Rapport de couverture</a:t>
          </a:r>
          <a:endParaRPr lang="en-US" sz="1700" kern="1200"/>
        </a:p>
      </dsp:txBody>
      <dsp:txXfrm>
        <a:off x="527418" y="795689"/>
        <a:ext cx="6991884" cy="452844"/>
      </dsp:txXfrm>
    </dsp:sp>
    <dsp:sp modelId="{7E20677C-09CC-4BF7-8042-9499862C07D9}">
      <dsp:nvSpPr>
        <dsp:cNvPr id="0" name=""/>
        <dsp:cNvSpPr/>
      </dsp:nvSpPr>
      <dsp:spPr>
        <a:xfrm>
          <a:off x="0" y="2087756"/>
          <a:ext cx="10058399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38C600-0069-4519-AACE-977F060B8B6E}">
      <dsp:nvSpPr>
        <dsp:cNvPr id="0" name=""/>
        <dsp:cNvSpPr/>
      </dsp:nvSpPr>
      <dsp:spPr>
        <a:xfrm>
          <a:off x="502920" y="1836836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Rapport de tests</a:t>
          </a:r>
          <a:endParaRPr lang="en-US" sz="1700" kern="1200"/>
        </a:p>
      </dsp:txBody>
      <dsp:txXfrm>
        <a:off x="527418" y="1861334"/>
        <a:ext cx="6991884" cy="452844"/>
      </dsp:txXfrm>
    </dsp:sp>
    <dsp:sp modelId="{D32553A2-0F61-4FFD-9D1A-E7AF560A3513}">
      <dsp:nvSpPr>
        <dsp:cNvPr id="0" name=""/>
        <dsp:cNvSpPr/>
      </dsp:nvSpPr>
      <dsp:spPr>
        <a:xfrm>
          <a:off x="0" y="2858876"/>
          <a:ext cx="10058399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0644" tIns="354076" rIns="780644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700" kern="1200"/>
            <a:t>Site Pages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CA" sz="1700" kern="1200"/>
            <a:t>Runner doit avoir nom pages ou attribut pages doit être true</a:t>
          </a:r>
          <a:endParaRPr lang="en-US" sz="1700" kern="1200"/>
        </a:p>
      </dsp:txBody>
      <dsp:txXfrm>
        <a:off x="0" y="2858876"/>
        <a:ext cx="10058399" cy="990675"/>
      </dsp:txXfrm>
    </dsp:sp>
    <dsp:sp modelId="{B6A7596E-68FE-42BC-A22F-C1F8BAB49E69}">
      <dsp:nvSpPr>
        <dsp:cNvPr id="0" name=""/>
        <dsp:cNvSpPr/>
      </dsp:nvSpPr>
      <dsp:spPr>
        <a:xfrm>
          <a:off x="502920" y="2607956"/>
          <a:ext cx="704088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129" tIns="0" rIns="266129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700" kern="1200"/>
            <a:t>JavaDoc</a:t>
          </a:r>
          <a:endParaRPr lang="en-US" sz="1700" kern="1200"/>
        </a:p>
      </dsp:txBody>
      <dsp:txXfrm>
        <a:off x="527418" y="2632454"/>
        <a:ext cx="6991884" cy="45284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ABE6DD-3539-4FB1-926D-9DA2167D621F}">
      <dsp:nvSpPr>
        <dsp:cNvPr id="0" name=""/>
        <dsp:cNvSpPr/>
      </dsp:nvSpPr>
      <dsp:spPr>
        <a:xfrm>
          <a:off x="0" y="80729"/>
          <a:ext cx="5905800" cy="7160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Langage de balisage léger qui permet de formatter texte avec syntaxe simple</a:t>
          </a:r>
          <a:endParaRPr lang="en-US" sz="1800" kern="1200"/>
        </a:p>
      </dsp:txBody>
      <dsp:txXfrm>
        <a:off x="34954" y="115683"/>
        <a:ext cx="5835892" cy="646132"/>
      </dsp:txXfrm>
    </dsp:sp>
    <dsp:sp modelId="{B7B8409C-39A5-4488-9B96-9217B22671AF}">
      <dsp:nvSpPr>
        <dsp:cNvPr id="0" name=""/>
        <dsp:cNvSpPr/>
      </dsp:nvSpPr>
      <dsp:spPr>
        <a:xfrm>
          <a:off x="0" y="848609"/>
          <a:ext cx="5905800" cy="716040"/>
        </a:xfrm>
        <a:prstGeom prst="roundRect">
          <a:avLst/>
        </a:prstGeom>
        <a:solidFill>
          <a:schemeClr val="accent2">
            <a:hueOff val="1373170"/>
            <a:satOff val="-24404"/>
            <a:lumOff val="785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A" sz="1800" kern="1200"/>
            <a:t>Éditeurs populaires:</a:t>
          </a:r>
          <a:endParaRPr lang="en-US" sz="1800" kern="1200"/>
        </a:p>
      </dsp:txBody>
      <dsp:txXfrm>
        <a:off x="34954" y="883563"/>
        <a:ext cx="5835892" cy="646132"/>
      </dsp:txXfrm>
    </dsp:sp>
    <dsp:sp modelId="{96A63F4C-52C2-48B3-9F07-AA5224F79383}">
      <dsp:nvSpPr>
        <dsp:cNvPr id="0" name=""/>
        <dsp:cNvSpPr/>
      </dsp:nvSpPr>
      <dsp:spPr>
        <a:xfrm>
          <a:off x="0" y="1564649"/>
          <a:ext cx="5905800" cy="1415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0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1400" kern="1200"/>
            <a:t>Hors Ligne: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1400" kern="1200"/>
            <a:t>IDE / Editeur de texte (VSCode, IntelliJ, Notepad++) (Peut nécessiter plugins/extensions)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1400" kern="1200">
              <a:hlinkClick xmlns:r="http://schemas.openxmlformats.org/officeDocument/2006/relationships" r:id=""/>
            </a:rPr>
            <a:t>Obsidian</a:t>
          </a:r>
          <a:r>
            <a:rPr lang="fr-CA" sz="1400" kern="1200"/>
            <a:t>: </a:t>
          </a:r>
          <a:r>
            <a:rPr lang="fr-FR" sz="1400" kern="1200"/>
            <a:t>Principalement conçu pour la prise de notes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1400" kern="1200"/>
            <a:t>En ligne:</a:t>
          </a:r>
          <a:endParaRPr lang="en-US" sz="1400" kern="1200"/>
        </a:p>
        <a:p>
          <a:pPr marL="228600" lvl="2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CA" sz="1400" kern="1200">
              <a:hlinkClick xmlns:r="http://schemas.openxmlformats.org/officeDocument/2006/relationships" r:id=""/>
            </a:rPr>
            <a:t>StackEdit</a:t>
          </a:r>
          <a:endParaRPr lang="en-US" sz="1400" kern="1200"/>
        </a:p>
      </dsp:txBody>
      <dsp:txXfrm>
        <a:off x="0" y="1564649"/>
        <a:ext cx="5905800" cy="1415880"/>
      </dsp:txXfrm>
    </dsp:sp>
    <dsp:sp modelId="{B8F608A7-4EB4-49AC-AC1A-5D2ED310873D}">
      <dsp:nvSpPr>
        <dsp:cNvPr id="0" name=""/>
        <dsp:cNvSpPr/>
      </dsp:nvSpPr>
      <dsp:spPr>
        <a:xfrm>
          <a:off x="0" y="2980530"/>
          <a:ext cx="5905800" cy="716040"/>
        </a:xfrm>
        <a:prstGeom prst="roundRect">
          <a:avLst/>
        </a:prstGeom>
        <a:solidFill>
          <a:schemeClr val="accent2">
            <a:hueOff val="2746340"/>
            <a:satOff val="-48808"/>
            <a:lumOff val="1569"/>
            <a:alphaOff val="0"/>
          </a:schemeClr>
        </a:solidFill>
        <a:ln w="12700" cap="flat" cmpd="sng" algn="ctr"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/>
            <a:t>Quelques syntaxes de base:</a:t>
          </a:r>
          <a:endParaRPr lang="en-US" sz="1800" kern="1200"/>
        </a:p>
      </dsp:txBody>
      <dsp:txXfrm>
        <a:off x="34954" y="3015484"/>
        <a:ext cx="5835892" cy="646132"/>
      </dsp:txXfrm>
    </dsp:sp>
    <dsp:sp modelId="{5EA90DD6-A85F-4B0D-87FE-A805E1A27215}">
      <dsp:nvSpPr>
        <dsp:cNvPr id="0" name=""/>
        <dsp:cNvSpPr/>
      </dsp:nvSpPr>
      <dsp:spPr>
        <a:xfrm>
          <a:off x="0" y="3696570"/>
          <a:ext cx="5905800" cy="14531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509" tIns="22860" rIns="128016" bIns="2286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# Titre niveau 1, ## Titre niveau 2, etc.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 dirty="0"/>
            <a:t>**</a:t>
          </a:r>
          <a:r>
            <a:rPr lang="en-CA" sz="1400" b="1" kern="1200" dirty="0"/>
            <a:t>gras</a:t>
          </a:r>
          <a:r>
            <a:rPr lang="en-CA" sz="1400" kern="1200" dirty="0"/>
            <a:t>**, *</a:t>
          </a:r>
          <a:r>
            <a:rPr lang="en-CA" sz="1400" i="1" kern="1200" dirty="0" err="1"/>
            <a:t>italique</a:t>
          </a:r>
          <a:r>
            <a:rPr lang="en-CA" sz="1400" kern="1200" dirty="0"/>
            <a:t>*, ~~</a:t>
          </a:r>
          <a:r>
            <a:rPr lang="en-CA" sz="1400" strike="sngStrike" kern="1200" dirty="0" err="1"/>
            <a:t>barré</a:t>
          </a:r>
          <a:r>
            <a:rPr lang="en-CA" sz="1400" kern="1200" dirty="0"/>
            <a:t>~~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 dirty="0"/>
            <a:t>- ou * pour une liste à puces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[texte du lien](https://exemple.com) pour un lien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fr-FR" sz="1400" kern="1200"/>
            <a:t>`du code` pour du code inline, ou blocs : ``` </a:t>
          </a:r>
          <a:r>
            <a:rPr lang="en-CA" sz="1400" kern="1200"/>
            <a:t>```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400" kern="1200"/>
            <a:t>Syntaxe Markdown Gitlab: </a:t>
          </a:r>
          <a:r>
            <a:rPr lang="en-CA" sz="1400" kern="1200">
              <a:hlinkClick xmlns:r="http://schemas.openxmlformats.org/officeDocument/2006/relationships" r:id=""/>
            </a:rPr>
            <a:t>https://docs.gitlab.com/user/markdown/</a:t>
          </a:r>
          <a:r>
            <a:rPr lang="en-CA" sz="1400" kern="1200"/>
            <a:t> </a:t>
          </a:r>
          <a:endParaRPr lang="en-US" sz="1400" kern="1200"/>
        </a:p>
      </dsp:txBody>
      <dsp:txXfrm>
        <a:off x="0" y="3696570"/>
        <a:ext cx="5905800" cy="14531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move the slide</a:t>
            </a: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notes format</a:t>
            </a:r>
          </a:p>
        </p:txBody>
      </p:sp>
      <p:sp>
        <p:nvSpPr>
          <p:cNvPr id="11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&lt;header&gt;</a:t>
            </a:r>
          </a:p>
        </p:txBody>
      </p:sp>
      <p:sp>
        <p:nvSpPr>
          <p:cNvPr id="114" name="PlaceHolder 4"/>
          <p:cNvSpPr>
            <a:spLocks noGrp="1"/>
          </p:cNvSpPr>
          <p:nvPr>
            <p:ph type="dt" idx="34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</a:p>
        </p:txBody>
      </p:sp>
      <p:sp>
        <p:nvSpPr>
          <p:cNvPr id="115" name="PlaceHolder 5"/>
          <p:cNvSpPr>
            <a:spLocks noGrp="1"/>
          </p:cNvSpPr>
          <p:nvPr>
            <p:ph type="ftr" idx="35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16" name="PlaceHolder 6"/>
          <p:cNvSpPr>
            <a:spLocks noGrp="1"/>
          </p:cNvSpPr>
          <p:nvPr>
            <p:ph type="sldNum" idx="36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90DB9E0-37F3-4BE5-9E7A-080DBF7D29C7}" type="slidenum"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‹#›</a:t>
            </a:fld>
            <a:endParaRPr lang="en-US" sz="14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Intégration fréquente du code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les développeurs fusionnent régulièrement leurs modifications dans un dépôt central.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Tests automatisés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chaque modification déclenche automatiquement des tests pour vérifier que le code fonctionne correctement.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Détection rapide des erreurs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les problèmes sont repérés tôt, ce qui facilite leur correction.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Exécuter des tests automatisés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avant d’accepter un commit : les tests vérifient que les fonctionnalités existantes ne sont pas impactées.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Protéger la branche principale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(ex. main ou master) pour empêcher les commits directs sans validation.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Utiliser les </a:t>
            </a:r>
            <a:r>
              <a:rPr lang="fr-FR" sz="2000" b="1" i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merge requests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avec revue de code obligatoire pour valider les changements.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sldNum" idx="37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F8DFF5-BD50-461F-ABE4-9DDCC47BE7C1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4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stages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liste des étapes du pipeline (ex : build, test, deploy).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jobs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chaque étape contient un ou plusieurs jobs qui s'exécutent selon la configuration.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script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les commandes à exécuter dans chaque job.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only / except / rules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conditions pour exécuter ou ignorer un job.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artifacts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fichiers générés qu’on souhaite conserver entre jobs.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dependencies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permet à un job de dépendre des résultats d’un autre.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tags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pour cibler un runner spécifique.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FR" sz="2000" b="1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before_script / after_script</a:t>
            </a: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 : commandes exécutées avant/après les jobs.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sldNum" idx="38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1737FFC-9B79-43E1-86A3-9534B2E861E5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6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sldNum" idx="39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630CF5C-DD3C-4F44-B1ED-78C850BBABAD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7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CA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Surchages stages du fichier gitlab CI avec phases Maven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buNone/>
            </a:pPr>
            <a:r>
              <a:rPr lang="fr-CA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Au moins un Job par phase</a:t>
            </a:r>
            <a:endParaRPr lang="en-US" sz="20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ldNum" idx="4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69C15A0-3C49-4944-BFBE-EC3050728B6A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8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PlaceHolder 3"/>
          <p:cNvSpPr>
            <a:spLocks noGrp="1"/>
          </p:cNvSpPr>
          <p:nvPr>
            <p:ph type="sldNum" idx="4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6D0B96-F6CB-47FF-A740-67E7C83C6C5D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10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sldNum" idx="4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6333622-BFB5-4AB1-A4B0-80CAA3DA1D09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11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4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726D8E1-1AAC-4958-9428-C9AF0BEAF177}" type="slidenum">
              <a:rPr lang="en-CA" sz="12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12</a:t>
            </a:fld>
            <a:endParaRPr lang="en-US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Rectangle 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 useBgFill="1">
        <p:nvSpPr>
          <p:cNvPr id="4" name="Rectangle 9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Rectangle 10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Rectangle 14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cxnSp>
          <p:nvCxnSpPr>
            <p:cNvPr id="8" name="Straight Connector 16"/>
            <p:cNvCxnSpPr/>
            <p:nvPr/>
          </p:nvCxnSpPr>
          <p:spPr>
            <a:xfrm>
              <a:off x="524988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9" name="Straight Connector 17"/>
            <p:cNvCxnSpPr/>
            <p:nvPr/>
          </p:nvCxnSpPr>
          <p:spPr>
            <a:xfrm>
              <a:off x="694152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10" name="Straight Connector 18"/>
            <p:cNvCxnSpPr/>
            <p:nvPr/>
          </p:nvCxnSpPr>
          <p:spPr>
            <a:xfrm>
              <a:off x="5249880" y="1883520"/>
              <a:ext cx="1692000" cy="36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</p:grpSp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1629000" y="2244960"/>
            <a:ext cx="8933400" cy="243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83000"/>
              </a:lnSpc>
              <a:buNone/>
            </a:pPr>
            <a:r>
              <a:rPr lang="en-US" sz="6800" b="0" u="none" strike="noStrike" cap="all" spc="-99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6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dt" idx="1"/>
          </p:nvPr>
        </p:nvSpPr>
        <p:spPr>
          <a:xfrm>
            <a:off x="5318640" y="1341360"/>
            <a:ext cx="1554120" cy="485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&lt;date/time&gt;</a:t>
            </a: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ftr" idx="2"/>
          </p:nvPr>
        </p:nvSpPr>
        <p:spPr>
          <a:xfrm>
            <a:off x="1629000" y="5177520"/>
            <a:ext cx="5729760" cy="22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4" name="PlaceHolder 4"/>
          <p:cNvSpPr>
            <a:spLocks noGrp="1"/>
          </p:cNvSpPr>
          <p:nvPr>
            <p:ph type="sldNum" idx="3"/>
          </p:nvPr>
        </p:nvSpPr>
        <p:spPr>
          <a:xfrm>
            <a:off x="8606880" y="5177520"/>
            <a:ext cx="1955520" cy="22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94B8F5B-9D54-4E4B-B755-F7B9456FD251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0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Rectangle 9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" name="Rectangle 12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8458200" y="607320"/>
            <a:ext cx="3161520" cy="164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685800" y="609480"/>
            <a:ext cx="6857640" cy="5333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9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8458200" y="2336760"/>
            <a:ext cx="3161520" cy="36064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</p:txBody>
      </p:sp>
      <p:sp>
        <p:nvSpPr>
          <p:cNvPr id="97" name="PlaceHolder 4"/>
          <p:cNvSpPr>
            <a:spLocks noGrp="1"/>
          </p:cNvSpPr>
          <p:nvPr>
            <p:ph type="dt" idx="28"/>
          </p:nvPr>
        </p:nvSpPr>
        <p:spPr>
          <a:xfrm>
            <a:off x="5587920" y="6035040"/>
            <a:ext cx="19555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PlaceHolder 5"/>
          <p:cNvSpPr>
            <a:spLocks noGrp="1"/>
          </p:cNvSpPr>
          <p:nvPr>
            <p:ph type="ftr" idx="29"/>
          </p:nvPr>
        </p:nvSpPr>
        <p:spPr>
          <a:xfrm>
            <a:off x="685800" y="6035040"/>
            <a:ext cx="458424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99" name="PlaceHolder 6"/>
          <p:cNvSpPr>
            <a:spLocks noGrp="1"/>
          </p:cNvSpPr>
          <p:nvPr>
            <p:ph type="sldNum" idx="30"/>
          </p:nvPr>
        </p:nvSpPr>
        <p:spPr>
          <a:xfrm>
            <a:off x="10396800" y="6035040"/>
            <a:ext cx="12229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500C46-A96D-453B-90E9-DDB0B72A7FAA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0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3" name="Rectangle 10"/>
          <p:cNvSpPr/>
          <p:nvPr/>
        </p:nvSpPr>
        <p:spPr>
          <a:xfrm>
            <a:off x="8119800" y="237600"/>
            <a:ext cx="382608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1"/>
          <p:cNvSpPr>
            <a:spLocks noGrp="1"/>
          </p:cNvSpPr>
          <p:nvPr>
            <p:ph type="body"/>
          </p:nvPr>
        </p:nvSpPr>
        <p:spPr>
          <a:xfrm>
            <a:off x="228600" y="237600"/>
            <a:ext cx="7695720" cy="63820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icon to add picture</a:t>
            </a:r>
          </a:p>
        </p:txBody>
      </p:sp>
      <p:sp>
        <p:nvSpPr>
          <p:cNvPr id="105" name="PlaceHolder 2"/>
          <p:cNvSpPr>
            <a:spLocks noGrp="1"/>
          </p:cNvSpPr>
          <p:nvPr>
            <p:ph type="dt" idx="31"/>
          </p:nvPr>
        </p:nvSpPr>
        <p:spPr>
          <a:xfrm>
            <a:off x="5662440" y="6035040"/>
            <a:ext cx="207144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1" u="none" strike="noStrike">
                <a:solidFill>
                  <a:schemeClr val="dk1"/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1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ftr" idx="32"/>
          </p:nvPr>
        </p:nvSpPr>
        <p:spPr>
          <a:xfrm>
            <a:off x="612720" y="6035040"/>
            <a:ext cx="458748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107" name="PlaceHolder 4"/>
          <p:cNvSpPr>
            <a:spLocks noGrp="1"/>
          </p:cNvSpPr>
          <p:nvPr>
            <p:ph type="sldNum" idx="33"/>
          </p:nvPr>
        </p:nvSpPr>
        <p:spPr>
          <a:xfrm>
            <a:off x="10396800" y="6035040"/>
            <a:ext cx="122508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B96EBE6-E921-4B15-A322-41D7ED052BD2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Rectangle 11"/>
          <p:cNvSpPr/>
          <p:nvPr/>
        </p:nvSpPr>
        <p:spPr>
          <a:xfrm>
            <a:off x="8254800" y="374760"/>
            <a:ext cx="3556800" cy="610776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title"/>
          </p:nvPr>
        </p:nvSpPr>
        <p:spPr>
          <a:xfrm>
            <a:off x="8477280" y="603360"/>
            <a:ext cx="3144240" cy="164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32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0" name="PlaceHolder 6"/>
          <p:cNvSpPr>
            <a:spLocks noGrp="1"/>
          </p:cNvSpPr>
          <p:nvPr>
            <p:ph type="body"/>
          </p:nvPr>
        </p:nvSpPr>
        <p:spPr>
          <a:xfrm>
            <a:off x="8477280" y="2386440"/>
            <a:ext cx="3144240" cy="3511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799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8" hidden="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41" name="Rectangle 6" hidden="1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Rectangle 7" hidden="1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Rectangle 14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 useBgFill="1">
        <p:nvSpPr>
          <p:cNvPr id="44" name="Rectangle 22"/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Rectangle 23"/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6" name="Rectangle 29"/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629000" y="2275200"/>
            <a:ext cx="8933400" cy="2406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83000"/>
              </a:lnSpc>
              <a:buNone/>
            </a:pPr>
            <a:r>
              <a:rPr lang="en-US" sz="6800" b="0" u="none" strike="noStrike" cap="all" spc="-99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6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pSp>
        <p:nvGrpSpPr>
          <p:cNvPr id="48" name="Group 15"/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cxnSp>
          <p:nvCxnSpPr>
            <p:cNvPr id="49" name="Straight Connector 16"/>
            <p:cNvCxnSpPr/>
            <p:nvPr/>
          </p:nvCxnSpPr>
          <p:spPr>
            <a:xfrm>
              <a:off x="524988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50" name="Straight Connector 17"/>
            <p:cNvCxnSpPr/>
            <p:nvPr/>
          </p:nvCxnSpPr>
          <p:spPr>
            <a:xfrm>
              <a:off x="694152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51" name="Straight Connector 18"/>
            <p:cNvCxnSpPr/>
            <p:nvPr/>
          </p:nvCxnSpPr>
          <p:spPr>
            <a:xfrm>
              <a:off x="5249880" y="1883520"/>
              <a:ext cx="1692000" cy="36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</p:grp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1629000" y="4682160"/>
            <a:ext cx="8939520" cy="456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10000"/>
              </a:lnSpc>
              <a:spcBef>
                <a:spcPts val="901"/>
              </a:spcBef>
              <a:buNone/>
              <a:tabLst>
                <a:tab pos="0" algn="l"/>
              </a:tabLst>
            </a:pPr>
            <a:r>
              <a:rPr lang="en-US" sz="1800" b="0" u="none" strike="noStrike">
                <a:solidFill>
                  <a:schemeClr val="dk1">
                    <a:lumMod val="95000"/>
                    <a:lumOff val="5000"/>
                  </a:schemeClr>
                </a:solidFill>
                <a:effectLst/>
                <a:uFillTx/>
                <a:latin typeface="Avenir Next LT Pro"/>
              </a:rPr>
              <a:t>Click to edit Master text styles</a:t>
            </a:r>
            <a:endParaRPr lang="en-US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dt" idx="13"/>
          </p:nvPr>
        </p:nvSpPr>
        <p:spPr>
          <a:xfrm>
            <a:off x="5318640" y="1344600"/>
            <a:ext cx="1554120" cy="498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def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</a:pPr>
            <a:r>
              <a: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&lt;date/time&gt;</a:t>
            </a:r>
            <a:endParaRPr lang="en-US" sz="13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ftr" idx="14"/>
          </p:nvPr>
        </p:nvSpPr>
        <p:spPr>
          <a:xfrm>
            <a:off x="1629000" y="5177520"/>
            <a:ext cx="5659920" cy="22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55" name="PlaceHolder 5"/>
          <p:cNvSpPr>
            <a:spLocks noGrp="1"/>
          </p:cNvSpPr>
          <p:nvPr>
            <p:ph type="sldNum" idx="15"/>
          </p:nvPr>
        </p:nvSpPr>
        <p:spPr>
          <a:xfrm>
            <a:off x="8604360" y="5177520"/>
            <a:ext cx="1958040" cy="228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05551F6-C667-4B10-A951-4EFF2E2B32CB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21" name="PlaceHolder 3"/>
          <p:cNvSpPr>
            <a:spLocks noGrp="1"/>
          </p:cNvSpPr>
          <p:nvPr>
            <p:ph type="dt" idx="4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5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23" name="PlaceHolder 5"/>
          <p:cNvSpPr>
            <a:spLocks noGrp="1"/>
          </p:cNvSpPr>
          <p:nvPr>
            <p:ph type="sldNum" idx="6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D2EF3FE-DB41-460F-AE1D-25C280DA1DB6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5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8991720" y="762120"/>
            <a:ext cx="2361960" cy="5257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838080" y="762120"/>
            <a:ext cx="8076960" cy="525744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29" name="PlaceHolder 3"/>
          <p:cNvSpPr>
            <a:spLocks noGrp="1"/>
          </p:cNvSpPr>
          <p:nvPr>
            <p:ph type="dt" idx="7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ftr" idx="8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1" name="PlaceHolder 5"/>
          <p:cNvSpPr>
            <a:spLocks noGrp="1"/>
          </p:cNvSpPr>
          <p:nvPr>
            <p:ph type="sldNum" idx="9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BE4B5D6-9A79-40DA-AF9C-65842B5BE9CA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33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5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3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2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dt" idx="10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11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39" name="PlaceHolder 5"/>
          <p:cNvSpPr>
            <a:spLocks noGrp="1"/>
          </p:cNvSpPr>
          <p:nvPr>
            <p:ph type="sldNum" idx="12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0C24D80-F2FC-40E6-9D7D-D57EF12CC752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5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06668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461640" y="2103120"/>
            <a:ext cx="4663080" cy="3748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dt" idx="16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17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64" name="PlaceHolder 6"/>
          <p:cNvSpPr>
            <a:spLocks noGrp="1"/>
          </p:cNvSpPr>
          <p:nvPr>
            <p:ph type="sldNum" idx="18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2771262-0964-445A-82F4-FB2F33AC0F58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6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1069920" y="2074320"/>
            <a:ext cx="466308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1900" b="1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lang="en-US" sz="19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1069920" y="2792520"/>
            <a:ext cx="4663080" cy="31633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458760" y="2074320"/>
            <a:ext cx="4663080" cy="639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buNone/>
              <a:tabLst>
                <a:tab pos="0" algn="l"/>
              </a:tabLst>
            </a:pPr>
            <a:r>
              <a:rPr lang="en-US" sz="1900" b="1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  <a:endParaRPr lang="en-US" sz="19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458760" y="2792520"/>
            <a:ext cx="4663080" cy="3164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Click to edit Master text styles</a:t>
            </a: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Second level</a:t>
            </a: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Third level</a:t>
            </a:r>
          </a:p>
          <a:p>
            <a:pPr marL="1005840" lvl="3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Fourth level</a:t>
            </a:r>
          </a:p>
          <a:p>
            <a:pPr marL="1280160" lvl="4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Fifth level</a:t>
            </a:r>
          </a:p>
        </p:txBody>
      </p:sp>
      <p:sp>
        <p:nvSpPr>
          <p:cNvPr id="73" name="PlaceHolder 6"/>
          <p:cNvSpPr>
            <a:spLocks noGrp="1"/>
          </p:cNvSpPr>
          <p:nvPr>
            <p:ph type="dt" idx="19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PlaceHolder 7"/>
          <p:cNvSpPr>
            <a:spLocks noGrp="1"/>
          </p:cNvSpPr>
          <p:nvPr>
            <p:ph type="ftr" idx="20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75" name="PlaceHolder 8"/>
          <p:cNvSpPr>
            <a:spLocks noGrp="1"/>
          </p:cNvSpPr>
          <p:nvPr>
            <p:ph type="sldNum" idx="21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22313E-C29B-4A31-AD64-A7FF9467BCE9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6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77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en-US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dt" idx="22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ftr" idx="23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24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830965F-D9EF-4E1C-B70D-3985974D8632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3" name="Rectangle 8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84" name="Rectangle 6"/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Rectangle 7"/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dt" idx="25"/>
          </p:nvPr>
        </p:nvSpPr>
        <p:spPr>
          <a:xfrm>
            <a:off x="7256880" y="6035040"/>
            <a:ext cx="289260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&lt;date/time&gt;</a:t>
            </a:r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ftr" idx="26"/>
          </p:nvPr>
        </p:nvSpPr>
        <p:spPr>
          <a:xfrm>
            <a:off x="1066680" y="6035040"/>
            <a:ext cx="581616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ctr">
              <a:buNone/>
              <a:def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en-US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sldNum" idx="27"/>
          </p:nvPr>
        </p:nvSpPr>
        <p:spPr>
          <a:xfrm>
            <a:off x="10287000" y="6035040"/>
            <a:ext cx="837720" cy="365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F159E28-D8C8-4E45-BAC1-A4DC37588638}" type="slidenum">
              <a:rPr lang="en-US" sz="800" b="0" u="none" strike="noStrike">
                <a:solidFill>
                  <a:schemeClr val="dk1">
                    <a:lumMod val="75000"/>
                    <a:lumOff val="25000"/>
                  </a:schemeClr>
                </a:solidFill>
                <a:effectLst/>
                <a:uFillTx/>
                <a:latin typeface="Avenir Next LT Pro"/>
              </a:rPr>
              <a:t>‹#›</a:t>
            </a:fld>
            <a:endParaRPr lang="en-US" sz="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5" Type="http://schemas.openxmlformats.org/officeDocument/2006/relationships/slideLayout" Target="../slideLayouts/slideLayout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e.kahoot.it/share/inf2050-lab-10/926841af-e259-4f4c-8705-ffc7e9f8c27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lab.com/ci/yam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-72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Rectangle 8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95200" y="1808640"/>
            <a:ext cx="5452200" cy="32407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 dirty="0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19" name="Rectangle 9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1160" y="1974960"/>
            <a:ext cx="5120280" cy="2907360"/>
          </a:xfrm>
          <a:prstGeom prst="rect">
            <a:avLst/>
          </a:prstGeom>
          <a:noFill/>
          <a:ln w="635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33960" y="2365200"/>
            <a:ext cx="4774680" cy="1630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83000"/>
              </a:lnSpc>
              <a:buNone/>
            </a:pPr>
            <a:r>
              <a:rPr lang="en-US" sz="4400" b="0" u="none" strike="noStrike" cap="all" spc="-99" dirty="0">
                <a:effectLst/>
                <a:uFillTx/>
                <a:latin typeface="Avenir Next LT Pro Light"/>
              </a:rPr>
              <a:t>INF2050 Lab 10</a:t>
            </a:r>
            <a:endParaRPr lang="en-US" sz="4400" b="0" u="none" strike="noStrike" dirty="0">
              <a:effectLst/>
              <a:uFillTx/>
              <a:latin typeface="Avenir Next LT Pro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6033960" y="3996000"/>
            <a:ext cx="4774680" cy="5594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algn="ctr" defTabSz="914400">
              <a:lnSpc>
                <a:spcPct val="11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1800" b="0" u="none" strike="noStrike" spc="79" dirty="0">
                <a:effectLst/>
                <a:uFillTx/>
                <a:latin typeface="Avenir Next LT Pro"/>
              </a:rPr>
              <a:t>George Fam</a:t>
            </a:r>
            <a:endParaRPr lang="en-US" sz="1800" b="0" u="none" strike="noStrike" dirty="0"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Artefacts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5" name="Diagram5"/>
          <p:cNvGraphicFramePr/>
          <p:nvPr>
            <p:extLst>
              <p:ext uri="{D42A27DB-BD31-4B8C-83A1-F6EECF244321}">
                <p14:modId xmlns:p14="http://schemas.microsoft.com/office/powerpoint/2010/main" val="319830086"/>
              </p:ext>
            </p:extLst>
          </p:nvPr>
        </p:nvGraphicFramePr>
        <p:xfrm>
          <a:off x="1066680" y="2103120"/>
          <a:ext cx="10058040" cy="38491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71" name="Picture 8"/>
          <p:cNvPicPr/>
          <p:nvPr/>
        </p:nvPicPr>
        <p:blipFill>
          <a:blip r:embed="rId8"/>
          <a:stretch/>
        </p:blipFill>
        <p:spPr>
          <a:xfrm>
            <a:off x="4025880" y="3429000"/>
            <a:ext cx="1361880" cy="371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441936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573480" y="559440"/>
            <a:ext cx="3764880" cy="5709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Markdown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5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80" y="374760"/>
            <a:ext cx="4122000" cy="610776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6" name="Diagram6"/>
          <p:cNvGraphicFramePr/>
          <p:nvPr>
            <p:extLst>
              <p:ext uri="{D42A27DB-BD31-4B8C-83A1-F6EECF244321}">
                <p14:modId xmlns:p14="http://schemas.microsoft.com/office/powerpoint/2010/main" val="803362833"/>
              </p:ext>
            </p:extLst>
          </p:nvPr>
        </p:nvGraphicFramePr>
        <p:xfrm>
          <a:off x="5478120" y="801000"/>
          <a:ext cx="5905800" cy="5230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Quiz Kahoot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1066680" y="2103120"/>
            <a:ext cx="10058040" cy="3849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1500" b="0" u="sng" strike="noStrike">
                <a:solidFill>
                  <a:schemeClr val="dk1"/>
                </a:solidFill>
                <a:effectLst/>
                <a:uFillTx/>
                <a:latin typeface="Avenir Next LT Pro"/>
                <a:hlinkClick r:id="rId3"/>
              </a:rPr>
              <a:t>https://create.kahoot.it/share/inf2050-lab-10/926841af-e259-4f4c-8705-ffc7e9f8c27f</a:t>
            </a:r>
            <a:r>
              <a:rPr lang="en-CA" sz="15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 </a:t>
            </a:r>
            <a:endParaRPr lang="en-US" sz="15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3" name="Rectangle 3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4" name="Rectangle 3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Infos Extra Labo 9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168272471"/>
              </p:ext>
            </p:extLst>
          </p:nvPr>
        </p:nvGraphicFramePr>
        <p:xfrm>
          <a:off x="1066680" y="2310120"/>
          <a:ext cx="10058040" cy="372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441936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4760" y="466200"/>
            <a:ext cx="3958920" cy="592488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676080" y="875160"/>
            <a:ext cx="3536280" cy="5093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Avenir Next LT Pro Light"/>
              </a:rPr>
              <a:t>Corrections Atelier 10</a:t>
            </a:r>
            <a:endParaRPr lang="en-US" sz="44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/>
          </p:nvPr>
        </p:nvSpPr>
        <p:spPr>
          <a:xfrm>
            <a:off x="5478120" y="559440"/>
            <a:ext cx="5646600" cy="5475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marL="182880" indent="-182880" defTabSz="914400">
              <a:lnSpc>
                <a:spcPct val="110000"/>
              </a:lnSpc>
              <a:spcBef>
                <a:spcPts val="901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Typos: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Pipelines CI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.gitlab-ci.yml au lieu de gitlab-ci.yml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marL="457200" lvl="1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Demandes de Fusion Etape 3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  <a:p>
            <a:pPr marL="731520" lvl="2" indent="-182880" defTabSz="914400">
              <a:lnSpc>
                <a:spcPct val="100000"/>
              </a:lnSpc>
              <a:spcBef>
                <a:spcPts val="499"/>
              </a:spcBef>
              <a:buClr>
                <a:srgbClr val="262626"/>
              </a:buClr>
              <a:buFont typeface="Garamond"/>
              <a:buChar char="◦"/>
            </a:pPr>
            <a:r>
              <a:rPr lang="en-CA" sz="20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git push  --set-upstream origin feature ou git push origin feature au lieu de git push --origin main feature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3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Int</a:t>
            </a: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égration Continue (CI)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2" name="Diagram2"/>
          <p:cNvGraphicFramePr/>
          <p:nvPr>
            <p:extLst>
              <p:ext uri="{D42A27DB-BD31-4B8C-83A1-F6EECF244321}">
                <p14:modId xmlns:p14="http://schemas.microsoft.com/office/powerpoint/2010/main" val="4243477864"/>
              </p:ext>
            </p:extLst>
          </p:nvPr>
        </p:nvGraphicFramePr>
        <p:xfrm>
          <a:off x="1066680" y="2310120"/>
          <a:ext cx="10058040" cy="372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6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1172232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7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80" y="374760"/>
            <a:ext cx="11448000" cy="6107760"/>
          </a:xfrm>
          <a:prstGeom prst="rect">
            <a:avLst/>
          </a:prstGeom>
          <a:noFill/>
          <a:ln w="6350" cap="sq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Outils CI/CD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3" name="Diagram3"/>
          <p:cNvGraphicFramePr/>
          <p:nvPr>
            <p:extLst>
              <p:ext uri="{D42A27DB-BD31-4B8C-83A1-F6EECF244321}">
                <p14:modId xmlns:p14="http://schemas.microsoft.com/office/powerpoint/2010/main" val="3346395894"/>
              </p:ext>
            </p:extLst>
          </p:nvPr>
        </p:nvGraphicFramePr>
        <p:xfrm>
          <a:off x="1066680" y="2310120"/>
          <a:ext cx="10058040" cy="3725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40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4720" y="237600"/>
            <a:ext cx="4419360" cy="6382080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 w="635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573480" y="559440"/>
            <a:ext cx="3764880" cy="5709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en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Structure fichier .gitlab-ci.yml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42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1880" y="374760"/>
            <a:ext cx="4122000" cy="610776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pSp>
        <p:nvGrpSpPr>
          <p:cNvPr id="143" name="Content Placeholder 2"/>
          <p:cNvGrpSpPr/>
          <p:nvPr/>
        </p:nvGrpSpPr>
        <p:grpSpPr>
          <a:xfrm>
            <a:off x="5478120" y="801000"/>
            <a:ext cx="5905800" cy="5230440"/>
            <a:chOff x="5478120" y="801000"/>
            <a:chExt cx="5905800" cy="5230440"/>
          </a:xfrm>
        </p:grpSpPr>
        <p:sp>
          <p:nvSpPr>
            <p:cNvPr id="144" name="Rectangle 143"/>
            <p:cNvSpPr/>
            <p:nvPr/>
          </p:nvSpPr>
          <p:spPr>
            <a:xfrm>
              <a:off x="5478120" y="801000"/>
              <a:ext cx="5905800" cy="5230440"/>
            </a:xfrm>
            <a:prstGeom prst="rect">
              <a:avLst/>
            </a:prstGeom>
            <a:noFill/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t">
              <a:noAutofit/>
            </a:bodyPr>
            <a:lstStyle/>
            <a:p>
              <a:endParaRPr lang="en-US" sz="18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Rectangle 144"/>
            <p:cNvSpPr/>
            <p:nvPr/>
          </p:nvSpPr>
          <p:spPr>
            <a:xfrm>
              <a:off x="5478120" y="1156680"/>
              <a:ext cx="5905800" cy="346464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DD8047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8280" tIns="458280" rIns="458280" bIns="156600" numCol="1" spcCol="1440" anchor="t">
              <a:noAutofit/>
            </a:bodyPr>
            <a:lstStyle/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Stages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Jobs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Script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Only/Except/Rules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Artifacts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Dependencies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Tags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en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Before_script / after_script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Rectangle: Rounded Corners 145"/>
            <p:cNvSpPr/>
            <p:nvPr/>
          </p:nvSpPr>
          <p:spPr>
            <a:xfrm>
              <a:off x="5773320" y="831960"/>
              <a:ext cx="4133880" cy="6490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6240" tIns="0" rIns="156240" bIns="0" numCol="1" spcCol="1440" anchor="ctr">
              <a:noAutofit/>
            </a:bodyPr>
            <a:lstStyle/>
            <a:p>
              <a:pPr defTabSz="977760">
                <a:lnSpc>
                  <a:spcPct val="90000"/>
                </a:lnSpc>
                <a:spcAft>
                  <a:spcPts val="771"/>
                </a:spcAft>
                <a:tabLst>
                  <a:tab pos="0" algn="l"/>
                </a:tabLst>
              </a:pPr>
              <a:r>
                <a:rPr lang="en-CA" sz="2200" b="0" u="none" strike="noStrike">
                  <a:solidFill>
                    <a:schemeClr val="lt1"/>
                  </a:solidFill>
                  <a:effectLst/>
                  <a:uFillTx/>
                  <a:latin typeface="Avenir Next LT Pro"/>
                </a:rPr>
                <a:t>Structure</a:t>
              </a:r>
              <a:endParaRPr lang="en-US" sz="2200" b="0" u="none" strike="noStrik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Rectangle 146"/>
            <p:cNvSpPr/>
            <p:nvPr/>
          </p:nvSpPr>
          <p:spPr>
            <a:xfrm>
              <a:off x="5478120" y="5065200"/>
              <a:ext cx="5905800" cy="935280"/>
            </a:xfrm>
            <a:prstGeom prst="rect">
              <a:avLst/>
            </a:prstGeom>
            <a:solidFill>
              <a:schemeClr val="lt1">
                <a:alpha val="90000"/>
                <a:hueOff val="0"/>
                <a:satOff val="0"/>
                <a:lumOff val="0"/>
                <a:alphaOff val="0"/>
              </a:schemeClr>
            </a:solidFill>
            <a:ln>
              <a:solidFill>
                <a:srgbClr val="DD8047">
                  <a:hueOff val="2746340"/>
                  <a:satOff val="-48808"/>
                  <a:lumOff val="1569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458280" tIns="458280" rIns="458280" bIns="156600" numCol="1" spcCol="1440" anchor="t">
              <a:noAutofit/>
            </a:bodyPr>
            <a:lstStyle/>
            <a:p>
              <a:pPr marL="228600" lvl="1" indent="-228600" defTabSz="977760">
                <a:lnSpc>
                  <a:spcPct val="90000"/>
                </a:lnSpc>
                <a:spcAft>
                  <a:spcPts val="329"/>
                </a:spcAft>
                <a:buClr>
                  <a:srgbClr val="000000"/>
                </a:buClr>
                <a:buFont typeface="Symbol" charset="2"/>
                <a:buChar char=""/>
              </a:pPr>
              <a:r>
                <a:rPr lang="fr-CA" sz="2200" b="0" u="sng" strike="noStrike">
                  <a:solidFill>
                    <a:srgbClr val="0070C0"/>
                  </a:solidFill>
                  <a:effectLst/>
                  <a:uFillTx/>
                  <a:latin typeface="Avenir Next LT Pro"/>
                  <a:hlinkClick r:id="rId3"/>
                </a:rPr>
                <a:t>https://docs.gitlab.com/ci/yaml/</a:t>
              </a:r>
              <a:r>
                <a:rPr lang="fr-CA" sz="2200" b="0" u="none" strike="noStrike">
                  <a:solidFill>
                    <a:srgbClr val="000000"/>
                  </a:solidFill>
                  <a:effectLst/>
                  <a:uFillTx/>
                  <a:latin typeface="Avenir Next LT Pro"/>
                </a:rPr>
                <a:t> 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Rectangle: Rounded Corners 147"/>
            <p:cNvSpPr/>
            <p:nvPr/>
          </p:nvSpPr>
          <p:spPr>
            <a:xfrm>
              <a:off x="5773320" y="4740480"/>
              <a:ext cx="4133880" cy="649080"/>
            </a:xfrm>
            <a:prstGeom prst="roundRect">
              <a:avLst>
                <a:gd name="adj" fmla="val 16667"/>
              </a:avLst>
            </a:prstGeom>
            <a:solidFill>
              <a:schemeClr val="accent2">
                <a:hueOff val="2746340"/>
                <a:satOff val="-48808"/>
                <a:lumOff val="1569"/>
                <a:alphaOff val="0"/>
              </a:schemeClr>
            </a:solidFill>
            <a:ln>
              <a:solidFill>
                <a:srgbClr val="FFFFFF">
                  <a:hueOff val="0"/>
                  <a:satOff val="0"/>
                  <a:lumOff val="0"/>
                  <a:alphaOff val="0"/>
                </a:srgbClr>
              </a:solidFill>
              <a:round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56240" tIns="0" rIns="156240" bIns="0" numCol="1" spcCol="1440" anchor="ctr">
              <a:noAutofit/>
            </a:bodyPr>
            <a:lstStyle/>
            <a:p>
              <a:pPr defTabSz="977760">
                <a:lnSpc>
                  <a:spcPct val="90000"/>
                </a:lnSpc>
                <a:spcAft>
                  <a:spcPts val="771"/>
                </a:spcAft>
                <a:tabLst>
                  <a:tab pos="0" algn="l"/>
                </a:tabLst>
              </a:pPr>
              <a:r>
                <a:rPr lang="en-CA" sz="2200" b="0" u="none" strike="noStrike">
                  <a:solidFill>
                    <a:schemeClr val="lt1"/>
                  </a:solidFill>
                  <a:effectLst/>
                  <a:uFillTx/>
                  <a:latin typeface="Avenir Next LT Pro"/>
                </a:rPr>
                <a:t>Documentation compl</a:t>
              </a:r>
              <a:r>
                <a:rPr lang="fr-CA" sz="2200" b="0" u="none" strike="noStrike">
                  <a:solidFill>
                    <a:schemeClr val="lt1"/>
                  </a:solidFill>
                  <a:effectLst/>
                  <a:uFillTx/>
                  <a:latin typeface="Avenir Next LT Pro"/>
                </a:rPr>
                <a:t>ète</a:t>
              </a:r>
              <a:endParaRPr lang="en-US" sz="2200" b="0" u="none" strike="noStrik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1066680" y="64260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venir Next LT Pro Light"/>
              </a:rPr>
              <a:t>Example de .gitlab-ci.yml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0" name="TextBox 4"/>
          <p:cNvSpPr/>
          <p:nvPr/>
        </p:nvSpPr>
        <p:spPr>
          <a:xfrm>
            <a:off x="674280" y="1661760"/>
            <a:ext cx="7054200" cy="3755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numCol="2" spcCol="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stages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- build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- test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- package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variables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SKIP_TESTS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"-DskipTests"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build_job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stage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build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tags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maven-build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script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echo "Compilation du projet"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mvn compile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1" name="TextBox 8"/>
          <p:cNvSpPr/>
          <p:nvPr/>
        </p:nvSpPr>
        <p:spPr>
          <a:xfrm>
            <a:off x="4572000" y="1750680"/>
            <a:ext cx="6095520" cy="4832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test_job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stage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test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tags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maven-test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script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echo " Vérification avec les tests"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mvn verify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artifacts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  when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always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  reports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    junit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FF0000"/>
                </a:solidFill>
                <a:effectLst/>
                <a:uFillTx/>
                <a:latin typeface="Avenir Next LT Pro"/>
              </a:rPr>
              <a:t>	</a:t>
            </a:r>
            <a:r>
              <a:rPr lang="en-CA" sz="1400" b="0" u="none" strike="noStrike">
                <a:solidFill>
                  <a:schemeClr val="dk1"/>
                </a:solidFill>
                <a:effectLst/>
                <a:uFillTx/>
                <a:latin typeface="Avenir Next LT Pro"/>
              </a:rPr>
              <a:t> - target/surefire-reports/*.xml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install_job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stage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 package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tags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maven-install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script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echo "</a:t>
            </a:r>
            <a:r>
              <a:rPr lang="hi-IN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ߓ</a:t>
            </a: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ŠInstallation du package local"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mvn install $SKIP_TESTS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1" u="none" strike="noStrike">
                <a:solidFill>
                  <a:srgbClr val="000080"/>
                </a:solidFill>
                <a:effectLst/>
                <a:uFillTx/>
                <a:latin typeface="Avenir Next LT Pro"/>
              </a:rPr>
              <a:t>  only</a:t>
            </a: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: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lang="en-CA" sz="1400" b="0" u="none" strike="noStrike">
                <a:solidFill>
                  <a:srgbClr val="000000"/>
                </a:solidFill>
                <a:effectLst/>
                <a:uFillTx/>
                <a:latin typeface="Avenir Next LT Pro"/>
              </a:rPr>
              <a:t>    - main</a:t>
            </a:r>
            <a:endParaRPr lang="en-US" sz="14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2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3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3240" y="457200"/>
            <a:ext cx="11281320" cy="21459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4" name="Rectangle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6680" y="620280"/>
            <a:ext cx="10954080" cy="1819440"/>
          </a:xfrm>
          <a:prstGeom prst="rect">
            <a:avLst/>
          </a:prstGeom>
          <a:noFill/>
          <a:ln w="6350" cap="sq">
            <a:solidFill>
              <a:srgbClr val="FFFFFF"/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1064880" y="844560"/>
            <a:ext cx="10058040" cy="1371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ctr" defTabSz="914400">
              <a:lnSpc>
                <a:spcPct val="90000"/>
              </a:lnSpc>
              <a:buNone/>
            </a:pPr>
            <a:r>
              <a:rPr lang="fr-CA" sz="4000" b="0" u="none" strike="noStrike">
                <a:solidFill>
                  <a:schemeClr val="lt1"/>
                </a:solidFill>
                <a:effectLst/>
                <a:uFillTx/>
                <a:latin typeface="Avenir Next LT Pro Light"/>
              </a:rPr>
              <a:t>Maven Atomique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graphicFrame>
        <p:nvGraphicFramePr>
          <p:cNvPr id="4" name="Diagram4"/>
          <p:cNvGraphicFramePr/>
          <p:nvPr>
            <p:extLst>
              <p:ext uri="{D42A27DB-BD31-4B8C-83A1-F6EECF244321}">
                <p14:modId xmlns:p14="http://schemas.microsoft.com/office/powerpoint/2010/main" val="2124449172"/>
              </p:ext>
            </p:extLst>
          </p:nvPr>
        </p:nvGraphicFramePr>
        <p:xfrm>
          <a:off x="1473120" y="3060720"/>
          <a:ext cx="9268560" cy="2908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07880" y="1267560"/>
            <a:ext cx="9576000" cy="4307760"/>
          </a:xfrm>
          <a:prstGeom prst="rect">
            <a:avLst/>
          </a:prstGeom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8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447920" y="1411560"/>
            <a:ext cx="9295920" cy="4034520"/>
          </a:xfrm>
          <a:prstGeom prst="rect">
            <a:avLst/>
          </a:prstGeom>
          <a:noFill/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59" name="Rectangle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35760" y="1267560"/>
            <a:ext cx="1919880" cy="7311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grpSp>
        <p:nvGrpSpPr>
          <p:cNvPr id="160" name="Group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249880" y="1267560"/>
            <a:ext cx="1691640" cy="615960"/>
            <a:chOff x="5249880" y="1267560"/>
            <a:chExt cx="1691640" cy="615960"/>
          </a:xfrm>
        </p:grpSpPr>
        <p:cxnSp>
          <p:nvCxnSpPr>
            <p:cNvPr id="161" name="Straight Connector 1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24988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162" name="Straight Connector 17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6941520" y="1267560"/>
              <a:ext cx="360" cy="61308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  <p:cxnSp>
          <p:nvCxnSpPr>
            <p:cNvPr id="163" name="Straight Connector 18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/>
          </p:nvCxnSpPr>
          <p:spPr>
            <a:xfrm>
              <a:off x="5249880" y="1883520"/>
              <a:ext cx="1692000" cy="360"/>
            </a:xfrm>
            <a:prstGeom prst="straightConnector1">
              <a:avLst/>
            </a:prstGeom>
            <a:ln>
              <a:solidFill>
                <a:srgbClr val="FFFFFF"/>
              </a:solidFill>
              <a:miter/>
            </a:ln>
          </p:spPr>
        </p:cxnSp>
      </p:grpSp>
      <p:sp>
        <p:nvSpPr>
          <p:cNvPr id="164" name="Rectangle 2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65" name="Rectangle 2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2160" y="610920"/>
            <a:ext cx="10927440" cy="5635800"/>
          </a:xfrm>
          <a:prstGeom prst="rect">
            <a:avLst/>
          </a:prstGeom>
          <a:solidFill>
            <a:srgbClr val="FFFFFF"/>
          </a:solidFill>
          <a:ln w="6350">
            <a:noFill/>
          </a:ln>
          <a:effectLst>
            <a:outerShdw blurRad="50760" algn="ctr" rotWithShape="0">
              <a:srgbClr val="000000">
                <a:alpha val="66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 useBgFill="1">
        <p:nvSpPr>
          <p:cNvPr id="166" name="Rectangle 2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7040" y="777240"/>
            <a:ext cx="10597680" cy="5303160"/>
          </a:xfrm>
          <a:prstGeom prst="rect">
            <a:avLst/>
          </a:prstGeom>
          <a:ln w="6350" cap="sq">
            <a:solidFill>
              <a:srgbClr val="000000">
                <a:lumMod val="75000"/>
                <a:lumOff val="25000"/>
              </a:srgbClr>
            </a:solidFill>
            <a:miter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defTabSz="914400">
              <a:lnSpc>
                <a:spcPct val="100000"/>
              </a:lnSpc>
            </a:pPr>
            <a:endParaRPr lang="en-CA" sz="1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263600" y="1272960"/>
            <a:ext cx="6544440" cy="431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83000"/>
              </a:lnSpc>
              <a:buNone/>
            </a:pPr>
            <a:r>
              <a:rPr lang="en-US" sz="6800" b="0" u="none" strike="noStrike" cap="all" spc="-99">
                <a:solidFill>
                  <a:schemeClr val="dk1"/>
                </a:solidFill>
                <a:effectLst/>
                <a:uFillTx/>
                <a:latin typeface="Avenir Next LT Pro Light"/>
              </a:rPr>
              <a:t>Optimisation</a:t>
            </a:r>
            <a:endParaRPr lang="en-US" sz="68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8473320" y="1272960"/>
            <a:ext cx="2481120" cy="43120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00000"/>
              </a:lnSpc>
              <a:spcAft>
                <a:spcPts val="601"/>
              </a:spcAft>
              <a:buNone/>
              <a:tabLst>
                <a:tab pos="0" algn="l"/>
              </a:tabLst>
            </a:pPr>
            <a:r>
              <a:rPr lang="en-US" sz="2000" b="0" u="none" strike="noStrike" spc="79">
                <a:solidFill>
                  <a:schemeClr val="dk1">
                    <a:lumMod val="95000"/>
                    <a:lumOff val="5000"/>
                  </a:schemeClr>
                </a:solidFill>
                <a:effectLst/>
                <a:uFillTx/>
                <a:latin typeface="Avenir Next LT Pro"/>
              </a:rPr>
              <a:t>Éviter de répéter les tâches exécutées par d’autres runners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Avenir Next LT Pro"/>
            </a:endParaRPr>
          </a:p>
        </p:txBody>
      </p:sp>
      <p:cxnSp>
        <p:nvCxnSpPr>
          <p:cNvPr id="169" name="Straight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129520" y="2057400"/>
            <a:ext cx="360" cy="2743560"/>
          </a:xfrm>
          <a:prstGeom prst="straightConnector1">
            <a:avLst/>
          </a:prstGeom>
          <a:ln w="12700">
            <a:solidFill>
              <a:srgbClr val="000000">
                <a:lumMod val="75000"/>
                <a:lumOff val="25000"/>
              </a:srgbClr>
            </a:solidFill>
            <a:round/>
          </a:ln>
        </p:spPr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Custom 5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</a:majorFont>
      <a:minorFont>
        <a:latin typeface="Avenir Next LT Pro" panose="020204040303010108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5000"/>
              </a:schemeClr>
            </a:gs>
            <a:gs pos="100000">
              <a:schemeClr val="phClr">
                <a:tint val="65000"/>
                <a:lumMod val="100000"/>
              </a:schemeClr>
            </a:gs>
            <a:gs pos="100000">
              <a:schemeClr val="phClr">
                <a:tint val="70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0000"/>
              </a:schemeClr>
            </a:gs>
            <a:gs pos="50000">
              <a:schemeClr val="phClr">
                <a:shade val="99000"/>
                <a:lumMod val="100000"/>
              </a:schemeClr>
            </a:gs>
            <a:gs pos="100000">
              <a:schemeClr val="phClr">
                <a:shade val="98000"/>
                <a:lumMod val="100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  <a:shade val="100000"/>
              </a:schemeClr>
            </a:gs>
            <a:gs pos="100000">
              <a:schemeClr val="phClr">
                <a:tint val="100000"/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  <a:blipFill rotWithShape="1">
          <a:blip xmlns:r="http://schemas.openxmlformats.org/officeDocument/2006/relationships" r:embed="rId1"/>
          <a:srcRect/>
          <a:tile tx="0" ty="0" sx="60000" sy="6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avonVTI">
  <a:themeElements>
    <a:clrScheme name="Custom 5">
      <a:dk1>
        <a:srgbClr val="000000"/>
      </a:dk1>
      <a:lt1>
        <a:srgbClr val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0070C0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</a:majorFont>
      <a:minorFont>
        <a:latin typeface="Avenir Next LT Pro" panose="02020404030301010803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60000"/>
                <a:lumMod val="105000"/>
              </a:schemeClr>
            </a:gs>
            <a:gs pos="100000">
              <a:schemeClr val="phClr">
                <a:tint val="65000"/>
                <a:lumMod val="100000"/>
              </a:schemeClr>
            </a:gs>
            <a:gs pos="100000">
              <a:schemeClr val="phClr">
                <a:tint val="70000"/>
                <a:lumMod val="100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0000"/>
              </a:schemeClr>
            </a:gs>
            <a:gs pos="50000">
              <a:schemeClr val="phClr">
                <a:shade val="99000"/>
                <a:lumMod val="100000"/>
              </a:schemeClr>
            </a:gs>
            <a:gs pos="100000">
              <a:schemeClr val="phClr">
                <a:shade val="98000"/>
                <a:lumMod val="100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</a:ln>
        <a:ln w="12700" cap="flat" cmpd="sng" algn="ctr">
          <a:prstDash val="solid"/>
        </a:ln>
        <a:ln w="1905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80000"/>
                <a:shade val="100000"/>
              </a:schemeClr>
            </a:gs>
            <a:gs pos="100000">
              <a:schemeClr val="phClr">
                <a:tint val="100000"/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  <a:blipFill rotWithShape="1">
          <a:blip xmlns:r="http://schemas.openxmlformats.org/officeDocument/2006/relationships" r:embed="rId1"/>
          <a:srcRect/>
          <a:tile tx="0" ty="0" sx="60000" sy="6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{9A904AC9-2937-4E51-BBE0-1A68C8F58A65}tf56219246_win32</Template>
  <TotalTime>140</TotalTime>
  <Words>790</Words>
  <Application>Microsoft Office PowerPoint</Application>
  <PresentationFormat>Widescreen</PresentationFormat>
  <Paragraphs>132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Avenir Next LT Pro</vt:lpstr>
      <vt:lpstr>Avenir Next LT Pro Light</vt:lpstr>
      <vt:lpstr>Garamond</vt:lpstr>
      <vt:lpstr>Symbol</vt:lpstr>
      <vt:lpstr>Times New Roman</vt:lpstr>
      <vt:lpstr>Wingdings</vt:lpstr>
      <vt:lpstr>SavonVTI</vt:lpstr>
      <vt:lpstr>SavonVTI</vt:lpstr>
      <vt:lpstr>INF2050 Lab 10</vt:lpstr>
      <vt:lpstr>Infos Extra Labo 9</vt:lpstr>
      <vt:lpstr>Corrections Atelier 10</vt:lpstr>
      <vt:lpstr>Intégration Continue (CI)</vt:lpstr>
      <vt:lpstr>Outils CI/CD</vt:lpstr>
      <vt:lpstr>Structure fichier .gitlab-ci.yml</vt:lpstr>
      <vt:lpstr>Example de .gitlab-ci.yml</vt:lpstr>
      <vt:lpstr>Maven Atomique</vt:lpstr>
      <vt:lpstr>Optimisation</vt:lpstr>
      <vt:lpstr>Artefacts</vt:lpstr>
      <vt:lpstr>Markdown</vt:lpstr>
      <vt:lpstr>Quiz Kahoot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George Fam</dc:creator>
  <dc:description/>
  <cp:lastModifiedBy>George Fam</cp:lastModifiedBy>
  <cp:revision>4</cp:revision>
  <dcterms:created xsi:type="dcterms:W3CDTF">2025-03-27T15:43:02Z</dcterms:created>
  <dcterms:modified xsi:type="dcterms:W3CDTF">2025-04-03T15:53:57Z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0x01010015FD11E38AAD934E98195C19613005D6</vt:lpwstr>
  </property>
  <property fmtid="{D5CDD505-2E9C-101B-9397-08002B2CF9AE}" pid="3" name="HiddenSlides">
    <vt:i4>1</vt:i4>
  </property>
  <property fmtid="{D5CDD505-2E9C-101B-9397-08002B2CF9AE}" pid="4" name="Notes">
    <vt:i4>7</vt:i4>
  </property>
  <property fmtid="{D5CDD505-2E9C-101B-9397-08002B2CF9AE}" pid="5" name="PresentationFormat">
    <vt:lpwstr>Widescreen</vt:lpwstr>
  </property>
  <property fmtid="{D5CDD505-2E9C-101B-9397-08002B2CF9AE}" pid="6" name="Slides">
    <vt:i4>12</vt:i4>
  </property>
</Properties>
</file>