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9" r:id="rId7"/>
    <p:sldId id="296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2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811A4-161E-4DCD-BFF2-AD2A874B42E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1986-832D-494C-889C-D35C9DCF9A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b="1"/>
            <a:t>Définition</a:t>
          </a:r>
          <a:endParaRPr lang="en-US"/>
        </a:p>
      </dgm:t>
    </dgm:pt>
    <dgm:pt modelId="{187530A1-C178-4FB0-B86C-9F4E3C9A29F7}" type="parTrans" cxnId="{DD4A613D-3789-450F-8A59-BAB26D7DCFF1}">
      <dgm:prSet/>
      <dgm:spPr/>
      <dgm:t>
        <a:bodyPr/>
        <a:lstStyle/>
        <a:p>
          <a:endParaRPr lang="en-US"/>
        </a:p>
      </dgm:t>
    </dgm:pt>
    <dgm:pt modelId="{7C533687-B20D-459A-B787-A421B3A930AB}" type="sibTrans" cxnId="{DD4A613D-3789-450F-8A59-BAB26D7DCFF1}">
      <dgm:prSet/>
      <dgm:spPr/>
      <dgm:t>
        <a:bodyPr/>
        <a:lstStyle/>
        <a:p>
          <a:endParaRPr lang="en-US"/>
        </a:p>
      </dgm:t>
    </dgm:pt>
    <dgm:pt modelId="{470A15EB-1F9C-4BCF-83A5-F3681AB80D9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Test de robustesse des tests existants en injectant des erreurs dans le code.</a:t>
          </a:r>
          <a:endParaRPr lang="en-US" dirty="0"/>
        </a:p>
      </dgm:t>
    </dgm:pt>
    <dgm:pt modelId="{CC46558D-607B-428D-AF03-2C0FAA08111E}" type="parTrans" cxnId="{D5404893-73AA-420F-9847-F8C5B488AE8F}">
      <dgm:prSet/>
      <dgm:spPr/>
      <dgm:t>
        <a:bodyPr/>
        <a:lstStyle/>
        <a:p>
          <a:endParaRPr lang="en-US"/>
        </a:p>
      </dgm:t>
    </dgm:pt>
    <dgm:pt modelId="{751BC7C4-D2BF-4D63-AFC8-5A0B6D7F97F0}" type="sibTrans" cxnId="{D5404893-73AA-420F-9847-F8C5B488AE8F}">
      <dgm:prSet/>
      <dgm:spPr/>
      <dgm:t>
        <a:bodyPr/>
        <a:lstStyle/>
        <a:p>
          <a:endParaRPr lang="en-US"/>
        </a:p>
      </dgm:t>
    </dgm:pt>
    <dgm:pt modelId="{13E7A3FB-F789-4736-9B4F-0C74C24F20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b="1"/>
            <a:t>Objectif</a:t>
          </a:r>
          <a:endParaRPr lang="en-US"/>
        </a:p>
      </dgm:t>
    </dgm:pt>
    <dgm:pt modelId="{98E2CD88-2020-4E11-9193-D1006A12AB03}" type="parTrans" cxnId="{CBED6113-A925-4F69-BA41-B67E2CC7BA63}">
      <dgm:prSet/>
      <dgm:spPr/>
      <dgm:t>
        <a:bodyPr/>
        <a:lstStyle/>
        <a:p>
          <a:endParaRPr lang="en-US"/>
        </a:p>
      </dgm:t>
    </dgm:pt>
    <dgm:pt modelId="{B4260797-69CF-421B-B364-1575993DEA5A}" type="sibTrans" cxnId="{CBED6113-A925-4F69-BA41-B67E2CC7BA63}">
      <dgm:prSet/>
      <dgm:spPr/>
      <dgm:t>
        <a:bodyPr/>
        <a:lstStyle/>
        <a:p>
          <a:endParaRPr lang="en-US"/>
        </a:p>
      </dgm:t>
    </dgm:pt>
    <dgm:pt modelId="{88D3B8DC-683D-44F3-8C8D-BFFF2996C2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Vérifier si les tests unitaires sont capables de détecter des anomalies.</a:t>
          </a:r>
          <a:endParaRPr lang="en-US"/>
        </a:p>
      </dgm:t>
    </dgm:pt>
    <dgm:pt modelId="{9DF926E2-2111-4C14-ACEC-6F036F4B4693}" type="parTrans" cxnId="{C9C036FF-44CE-424B-87B6-A23C89523744}">
      <dgm:prSet/>
      <dgm:spPr/>
      <dgm:t>
        <a:bodyPr/>
        <a:lstStyle/>
        <a:p>
          <a:endParaRPr lang="en-US"/>
        </a:p>
      </dgm:t>
    </dgm:pt>
    <dgm:pt modelId="{302E9ADA-43E0-42F6-BE6B-8D97F7F37AB0}" type="sibTrans" cxnId="{C9C036FF-44CE-424B-87B6-A23C89523744}">
      <dgm:prSet/>
      <dgm:spPr/>
      <dgm:t>
        <a:bodyPr/>
        <a:lstStyle/>
        <a:p>
          <a:endParaRPr lang="en-US"/>
        </a:p>
      </dgm:t>
    </dgm:pt>
    <dgm:pt modelId="{4AA40E18-F2F1-4594-84B3-82EF1D60F0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b="1"/>
            <a:t>Vocabulaire</a:t>
          </a:r>
          <a:endParaRPr lang="en-US"/>
        </a:p>
      </dgm:t>
    </dgm:pt>
    <dgm:pt modelId="{FBC2A2F6-4EF0-4770-8E10-A7461A8A23B8}" type="parTrans" cxnId="{381F2827-A1CD-4EFB-9B92-794D13AE5096}">
      <dgm:prSet/>
      <dgm:spPr/>
      <dgm:t>
        <a:bodyPr/>
        <a:lstStyle/>
        <a:p>
          <a:endParaRPr lang="en-US"/>
        </a:p>
      </dgm:t>
    </dgm:pt>
    <dgm:pt modelId="{E6A4E555-BF6F-44AF-9019-FBDDDC89D265}" type="sibTrans" cxnId="{381F2827-A1CD-4EFB-9B92-794D13AE5096}">
      <dgm:prSet/>
      <dgm:spPr/>
      <dgm:t>
        <a:bodyPr/>
        <a:lstStyle/>
        <a:p>
          <a:endParaRPr lang="en-US"/>
        </a:p>
      </dgm:t>
    </dgm:pt>
    <dgm:pt modelId="{00E0DE10-8864-4571-BDC3-177268655AF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Mutant</a:t>
          </a:r>
          <a:r>
            <a:rPr lang="fr-FR"/>
            <a:t> : Version modifiée du programme.</a:t>
          </a:r>
          <a:endParaRPr lang="en-US" dirty="0"/>
        </a:p>
      </dgm:t>
    </dgm:pt>
    <dgm:pt modelId="{68795940-6E0A-41EB-9C0E-02A2F9A05FCA}" type="parTrans" cxnId="{6973E6E9-64F7-439F-BB6C-462FA8FB5735}">
      <dgm:prSet/>
      <dgm:spPr/>
      <dgm:t>
        <a:bodyPr/>
        <a:lstStyle/>
        <a:p>
          <a:endParaRPr lang="en-US"/>
        </a:p>
      </dgm:t>
    </dgm:pt>
    <dgm:pt modelId="{481F6622-26A4-47D8-BD52-9E2FAF94419A}" type="sibTrans" cxnId="{6973E6E9-64F7-439F-BB6C-462FA8FB5735}">
      <dgm:prSet/>
      <dgm:spPr/>
      <dgm:t>
        <a:bodyPr/>
        <a:lstStyle/>
        <a:p>
          <a:endParaRPr lang="en-US"/>
        </a:p>
      </dgm:t>
    </dgm:pt>
    <dgm:pt modelId="{24CC3423-6E0D-45D0-8A43-3CEA6D9DD5B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Tuer un mutant</a:t>
          </a:r>
          <a:r>
            <a:rPr lang="fr-FR" dirty="0"/>
            <a:t> : Lorsqu’un test échoue à cause de la mutation (ce qui est </a:t>
          </a:r>
          <a:r>
            <a:rPr lang="fr-FR" i="1" dirty="0"/>
            <a:t>bon</a:t>
          </a:r>
          <a:r>
            <a:rPr lang="fr-FR" dirty="0"/>
            <a:t>).</a:t>
          </a:r>
          <a:endParaRPr lang="en-US" dirty="0"/>
        </a:p>
      </dgm:t>
    </dgm:pt>
    <dgm:pt modelId="{6BDF4715-B4D1-466D-9CC1-78406A258972}" type="parTrans" cxnId="{7360B17E-4A76-4E27-905C-1A8FE2614AC8}">
      <dgm:prSet/>
      <dgm:spPr/>
      <dgm:t>
        <a:bodyPr/>
        <a:lstStyle/>
        <a:p>
          <a:endParaRPr lang="en-US"/>
        </a:p>
      </dgm:t>
    </dgm:pt>
    <dgm:pt modelId="{50084ADD-7801-40E9-9452-C0415EDEE64D}" type="sibTrans" cxnId="{7360B17E-4A76-4E27-905C-1A8FE2614AC8}">
      <dgm:prSet/>
      <dgm:spPr/>
      <dgm:t>
        <a:bodyPr/>
        <a:lstStyle/>
        <a:p>
          <a:endParaRPr lang="en-US"/>
        </a:p>
      </dgm:t>
    </dgm:pt>
    <dgm:pt modelId="{2AE8E537-AE06-459E-ABE1-2739FF597FA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Mutant survivant</a:t>
          </a:r>
          <a:r>
            <a:rPr lang="fr-FR"/>
            <a:t> : Aucun test n’a échoué → tests insuffisants.</a:t>
          </a:r>
          <a:endParaRPr lang="en-US"/>
        </a:p>
      </dgm:t>
    </dgm:pt>
    <dgm:pt modelId="{F9086634-E661-47AF-A3EF-A2F03FA5379C}" type="parTrans" cxnId="{E1134B98-4ABD-4E90-83DD-4A138288750B}">
      <dgm:prSet/>
      <dgm:spPr/>
      <dgm:t>
        <a:bodyPr/>
        <a:lstStyle/>
        <a:p>
          <a:endParaRPr lang="en-US"/>
        </a:p>
      </dgm:t>
    </dgm:pt>
    <dgm:pt modelId="{AFB6F9BC-70F2-4560-A593-70F4837937CC}" type="sibTrans" cxnId="{E1134B98-4ABD-4E90-83DD-4A138288750B}">
      <dgm:prSet/>
      <dgm:spPr/>
      <dgm:t>
        <a:bodyPr/>
        <a:lstStyle/>
        <a:p>
          <a:endParaRPr lang="en-US"/>
        </a:p>
      </dgm:t>
    </dgm:pt>
    <dgm:pt modelId="{FB32E3E4-D615-4D21-9457-7CBD630D27CB}" type="pres">
      <dgm:prSet presAssocID="{A38811A4-161E-4DCD-BFF2-AD2A874B42E8}" presName="root" presStyleCnt="0">
        <dgm:presLayoutVars>
          <dgm:dir/>
          <dgm:resizeHandles val="exact"/>
        </dgm:presLayoutVars>
      </dgm:prSet>
      <dgm:spPr/>
    </dgm:pt>
    <dgm:pt modelId="{8303C851-241E-4E51-BC9C-0A7E82E7F28F}" type="pres">
      <dgm:prSet presAssocID="{DCB71986-832D-494C-889C-D35C9DCF9A1E}" presName="compNode" presStyleCnt="0"/>
      <dgm:spPr/>
    </dgm:pt>
    <dgm:pt modelId="{CC15A2C1-D9D3-4421-B1B8-60C5DF8A5992}" type="pres">
      <dgm:prSet presAssocID="{DCB71986-832D-494C-889C-D35C9DCF9A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Open book outline"/>
        </a:ext>
      </dgm:extLst>
    </dgm:pt>
    <dgm:pt modelId="{E3B4E493-6B09-4B16-8EB2-A0809A0FEA64}" type="pres">
      <dgm:prSet presAssocID="{DCB71986-832D-494C-889C-D35C9DCF9A1E}" presName="iconSpace" presStyleCnt="0"/>
      <dgm:spPr/>
    </dgm:pt>
    <dgm:pt modelId="{EC32917D-69F1-472D-ABD9-1BABC8A94552}" type="pres">
      <dgm:prSet presAssocID="{DCB71986-832D-494C-889C-D35C9DCF9A1E}" presName="parTx" presStyleLbl="revTx" presStyleIdx="0" presStyleCnt="6">
        <dgm:presLayoutVars>
          <dgm:chMax val="0"/>
          <dgm:chPref val="0"/>
        </dgm:presLayoutVars>
      </dgm:prSet>
      <dgm:spPr/>
    </dgm:pt>
    <dgm:pt modelId="{0E9E8C8A-39FA-4BD9-BE14-D680886C39FC}" type="pres">
      <dgm:prSet presAssocID="{DCB71986-832D-494C-889C-D35C9DCF9A1E}" presName="txSpace" presStyleCnt="0"/>
      <dgm:spPr/>
    </dgm:pt>
    <dgm:pt modelId="{CB92A51D-4368-4027-A74E-42521BE6FA41}" type="pres">
      <dgm:prSet presAssocID="{DCB71986-832D-494C-889C-D35C9DCF9A1E}" presName="desTx" presStyleLbl="revTx" presStyleIdx="1" presStyleCnt="6">
        <dgm:presLayoutVars/>
      </dgm:prSet>
      <dgm:spPr/>
    </dgm:pt>
    <dgm:pt modelId="{DFC14DAA-4A61-49B4-9037-F68A7209864A}" type="pres">
      <dgm:prSet presAssocID="{7C533687-B20D-459A-B787-A421B3A930AB}" presName="sibTrans" presStyleCnt="0"/>
      <dgm:spPr/>
    </dgm:pt>
    <dgm:pt modelId="{9EFC4FAA-B080-40F2-B883-45B3CA4CB7D0}" type="pres">
      <dgm:prSet presAssocID="{13E7A3FB-F789-4736-9B4F-0C74C24F200B}" presName="compNode" presStyleCnt="0"/>
      <dgm:spPr/>
    </dgm:pt>
    <dgm:pt modelId="{2331ED9F-EDC4-488D-95B1-066998962C95}" type="pres">
      <dgm:prSet presAssocID="{13E7A3FB-F789-4736-9B4F-0C74C24F20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AD62BEE8-9C4E-4941-8515-DDB311A2A3C6}" type="pres">
      <dgm:prSet presAssocID="{13E7A3FB-F789-4736-9B4F-0C74C24F200B}" presName="iconSpace" presStyleCnt="0"/>
      <dgm:spPr/>
    </dgm:pt>
    <dgm:pt modelId="{7FF9E48B-B61D-45B5-B1FB-9A44B240FC5C}" type="pres">
      <dgm:prSet presAssocID="{13E7A3FB-F789-4736-9B4F-0C74C24F200B}" presName="parTx" presStyleLbl="revTx" presStyleIdx="2" presStyleCnt="6">
        <dgm:presLayoutVars>
          <dgm:chMax val="0"/>
          <dgm:chPref val="0"/>
        </dgm:presLayoutVars>
      </dgm:prSet>
      <dgm:spPr/>
    </dgm:pt>
    <dgm:pt modelId="{3ED26FD9-DF1A-490E-AAC7-B835581048CA}" type="pres">
      <dgm:prSet presAssocID="{13E7A3FB-F789-4736-9B4F-0C74C24F200B}" presName="txSpace" presStyleCnt="0"/>
      <dgm:spPr/>
    </dgm:pt>
    <dgm:pt modelId="{6EE56233-9162-417F-8662-B7802C743C56}" type="pres">
      <dgm:prSet presAssocID="{13E7A3FB-F789-4736-9B4F-0C74C24F200B}" presName="desTx" presStyleLbl="revTx" presStyleIdx="3" presStyleCnt="6">
        <dgm:presLayoutVars/>
      </dgm:prSet>
      <dgm:spPr/>
    </dgm:pt>
    <dgm:pt modelId="{22B2337D-71CF-4AEB-BA8D-FFC844EF085B}" type="pres">
      <dgm:prSet presAssocID="{B4260797-69CF-421B-B364-1575993DEA5A}" presName="sibTrans" presStyleCnt="0"/>
      <dgm:spPr/>
    </dgm:pt>
    <dgm:pt modelId="{FB50E8DE-FE21-4945-BE14-268200602D9E}" type="pres">
      <dgm:prSet presAssocID="{4AA40E18-F2F1-4594-84B3-82EF1D60F077}" presName="compNode" presStyleCnt="0"/>
      <dgm:spPr/>
    </dgm:pt>
    <dgm:pt modelId="{55C5E15C-6C3F-41F5-A1FB-41261FF9D57F}" type="pres">
      <dgm:prSet presAssocID="{4AA40E18-F2F1-4594-84B3-82EF1D60F0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2C050F6-40BB-4567-AD85-A28A3C1F9C38}" type="pres">
      <dgm:prSet presAssocID="{4AA40E18-F2F1-4594-84B3-82EF1D60F077}" presName="iconSpace" presStyleCnt="0"/>
      <dgm:spPr/>
    </dgm:pt>
    <dgm:pt modelId="{CD43AEA9-34C7-46EB-8698-9A009856AED1}" type="pres">
      <dgm:prSet presAssocID="{4AA40E18-F2F1-4594-84B3-82EF1D60F077}" presName="parTx" presStyleLbl="revTx" presStyleIdx="4" presStyleCnt="6">
        <dgm:presLayoutVars>
          <dgm:chMax val="0"/>
          <dgm:chPref val="0"/>
        </dgm:presLayoutVars>
      </dgm:prSet>
      <dgm:spPr/>
    </dgm:pt>
    <dgm:pt modelId="{4AA27CE5-C4F1-4124-A804-2A91FE520C5F}" type="pres">
      <dgm:prSet presAssocID="{4AA40E18-F2F1-4594-84B3-82EF1D60F077}" presName="txSpace" presStyleCnt="0"/>
      <dgm:spPr/>
    </dgm:pt>
    <dgm:pt modelId="{6E605610-9A57-4497-8748-5376A49670E2}" type="pres">
      <dgm:prSet presAssocID="{4AA40E18-F2F1-4594-84B3-82EF1D60F077}" presName="desTx" presStyleLbl="revTx" presStyleIdx="5" presStyleCnt="6">
        <dgm:presLayoutVars/>
      </dgm:prSet>
      <dgm:spPr/>
    </dgm:pt>
  </dgm:ptLst>
  <dgm:cxnLst>
    <dgm:cxn modelId="{22E50704-0D42-4D22-8A65-6157A62A934C}" type="presOf" srcId="{4AA40E18-F2F1-4594-84B3-82EF1D60F077}" destId="{CD43AEA9-34C7-46EB-8698-9A009856AED1}" srcOrd="0" destOrd="0" presId="urn:microsoft.com/office/officeart/2018/5/layout/CenteredIconLabelDescriptionList"/>
    <dgm:cxn modelId="{CBED6113-A925-4F69-BA41-B67E2CC7BA63}" srcId="{A38811A4-161E-4DCD-BFF2-AD2A874B42E8}" destId="{13E7A3FB-F789-4736-9B4F-0C74C24F200B}" srcOrd="1" destOrd="0" parTransId="{98E2CD88-2020-4E11-9193-D1006A12AB03}" sibTransId="{B4260797-69CF-421B-B364-1575993DEA5A}"/>
    <dgm:cxn modelId="{1830561F-62C9-42E0-8C7C-2F54E86CC694}" type="presOf" srcId="{00E0DE10-8864-4571-BDC3-177268655AF8}" destId="{6E605610-9A57-4497-8748-5376A49670E2}" srcOrd="0" destOrd="0" presId="urn:microsoft.com/office/officeart/2018/5/layout/CenteredIconLabelDescriptionList"/>
    <dgm:cxn modelId="{381F2827-A1CD-4EFB-9B92-794D13AE5096}" srcId="{A38811A4-161E-4DCD-BFF2-AD2A874B42E8}" destId="{4AA40E18-F2F1-4594-84B3-82EF1D60F077}" srcOrd="2" destOrd="0" parTransId="{FBC2A2F6-4EF0-4770-8E10-A7461A8A23B8}" sibTransId="{E6A4E555-BF6F-44AF-9019-FBDDDC89D265}"/>
    <dgm:cxn modelId="{4A21A02B-4BF6-4932-A503-10D7F4A128B4}" type="presOf" srcId="{13E7A3FB-F789-4736-9B4F-0C74C24F200B}" destId="{7FF9E48B-B61D-45B5-B1FB-9A44B240FC5C}" srcOrd="0" destOrd="0" presId="urn:microsoft.com/office/officeart/2018/5/layout/CenteredIconLabelDescriptionList"/>
    <dgm:cxn modelId="{DD4A613D-3789-450F-8A59-BAB26D7DCFF1}" srcId="{A38811A4-161E-4DCD-BFF2-AD2A874B42E8}" destId="{DCB71986-832D-494C-889C-D35C9DCF9A1E}" srcOrd="0" destOrd="0" parTransId="{187530A1-C178-4FB0-B86C-9F4E3C9A29F7}" sibTransId="{7C533687-B20D-459A-B787-A421B3A930AB}"/>
    <dgm:cxn modelId="{C6E46C66-EEDF-45D8-8B51-499F7E68652B}" type="presOf" srcId="{88D3B8DC-683D-44F3-8C8D-BFFF2996C29E}" destId="{6EE56233-9162-417F-8662-B7802C743C56}" srcOrd="0" destOrd="0" presId="urn:microsoft.com/office/officeart/2018/5/layout/CenteredIconLabelDescriptionList"/>
    <dgm:cxn modelId="{D6ECA678-B6FD-4FB6-9D2E-D0A80729CA0C}" type="presOf" srcId="{A38811A4-161E-4DCD-BFF2-AD2A874B42E8}" destId="{FB32E3E4-D615-4D21-9457-7CBD630D27CB}" srcOrd="0" destOrd="0" presId="urn:microsoft.com/office/officeart/2018/5/layout/CenteredIconLabelDescriptionList"/>
    <dgm:cxn modelId="{7360B17E-4A76-4E27-905C-1A8FE2614AC8}" srcId="{4AA40E18-F2F1-4594-84B3-82EF1D60F077}" destId="{24CC3423-6E0D-45D0-8A43-3CEA6D9DD5B0}" srcOrd="1" destOrd="0" parTransId="{6BDF4715-B4D1-466D-9CC1-78406A258972}" sibTransId="{50084ADD-7801-40E9-9452-C0415EDEE64D}"/>
    <dgm:cxn modelId="{D5404893-73AA-420F-9847-F8C5B488AE8F}" srcId="{DCB71986-832D-494C-889C-D35C9DCF9A1E}" destId="{470A15EB-1F9C-4BCF-83A5-F3681AB80D9C}" srcOrd="0" destOrd="0" parTransId="{CC46558D-607B-428D-AF03-2C0FAA08111E}" sibTransId="{751BC7C4-D2BF-4D63-AFC8-5A0B6D7F97F0}"/>
    <dgm:cxn modelId="{E1134B98-4ABD-4E90-83DD-4A138288750B}" srcId="{4AA40E18-F2F1-4594-84B3-82EF1D60F077}" destId="{2AE8E537-AE06-459E-ABE1-2739FF597FA6}" srcOrd="2" destOrd="0" parTransId="{F9086634-E661-47AF-A3EF-A2F03FA5379C}" sibTransId="{AFB6F9BC-70F2-4560-A593-70F4837937CC}"/>
    <dgm:cxn modelId="{681E3AAD-923E-4FA5-860D-27D305E02772}" type="presOf" srcId="{470A15EB-1F9C-4BCF-83A5-F3681AB80D9C}" destId="{CB92A51D-4368-4027-A74E-42521BE6FA41}" srcOrd="0" destOrd="0" presId="urn:microsoft.com/office/officeart/2018/5/layout/CenteredIconLabelDescriptionList"/>
    <dgm:cxn modelId="{B17F1FC4-D772-4BEE-A7C4-D77A3ECF4124}" type="presOf" srcId="{24CC3423-6E0D-45D0-8A43-3CEA6D9DD5B0}" destId="{6E605610-9A57-4497-8748-5376A49670E2}" srcOrd="0" destOrd="1" presId="urn:microsoft.com/office/officeart/2018/5/layout/CenteredIconLabelDescriptionList"/>
    <dgm:cxn modelId="{1B7947C8-AE2D-4D40-A746-5723C516A484}" type="presOf" srcId="{2AE8E537-AE06-459E-ABE1-2739FF597FA6}" destId="{6E605610-9A57-4497-8748-5376A49670E2}" srcOrd="0" destOrd="2" presId="urn:microsoft.com/office/officeart/2018/5/layout/CenteredIconLabelDescriptionList"/>
    <dgm:cxn modelId="{6973E6E9-64F7-439F-BB6C-462FA8FB5735}" srcId="{4AA40E18-F2F1-4594-84B3-82EF1D60F077}" destId="{00E0DE10-8864-4571-BDC3-177268655AF8}" srcOrd="0" destOrd="0" parTransId="{68795940-6E0A-41EB-9C0E-02A2F9A05FCA}" sibTransId="{481F6622-26A4-47D8-BD52-9E2FAF94419A}"/>
    <dgm:cxn modelId="{AEFC21EA-8D4F-45DD-ADDB-A01412473598}" type="presOf" srcId="{DCB71986-832D-494C-889C-D35C9DCF9A1E}" destId="{EC32917D-69F1-472D-ABD9-1BABC8A94552}" srcOrd="0" destOrd="0" presId="urn:microsoft.com/office/officeart/2018/5/layout/CenteredIconLabelDescriptionList"/>
    <dgm:cxn modelId="{C9C036FF-44CE-424B-87B6-A23C89523744}" srcId="{13E7A3FB-F789-4736-9B4F-0C74C24F200B}" destId="{88D3B8DC-683D-44F3-8C8D-BFFF2996C29E}" srcOrd="0" destOrd="0" parTransId="{9DF926E2-2111-4C14-ACEC-6F036F4B4693}" sibTransId="{302E9ADA-43E0-42F6-BE6B-8D97F7F37AB0}"/>
    <dgm:cxn modelId="{8A9DC997-98E1-4D7C-AA96-094BBC48634D}" type="presParOf" srcId="{FB32E3E4-D615-4D21-9457-7CBD630D27CB}" destId="{8303C851-241E-4E51-BC9C-0A7E82E7F28F}" srcOrd="0" destOrd="0" presId="urn:microsoft.com/office/officeart/2018/5/layout/CenteredIconLabelDescriptionList"/>
    <dgm:cxn modelId="{9482D6EB-DF75-406E-9630-C4429D5C7511}" type="presParOf" srcId="{8303C851-241E-4E51-BC9C-0A7E82E7F28F}" destId="{CC15A2C1-D9D3-4421-B1B8-60C5DF8A5992}" srcOrd="0" destOrd="0" presId="urn:microsoft.com/office/officeart/2018/5/layout/CenteredIconLabelDescriptionList"/>
    <dgm:cxn modelId="{C66D0E2A-3A87-4D98-8546-1D74E16F52E4}" type="presParOf" srcId="{8303C851-241E-4E51-BC9C-0A7E82E7F28F}" destId="{E3B4E493-6B09-4B16-8EB2-A0809A0FEA64}" srcOrd="1" destOrd="0" presId="urn:microsoft.com/office/officeart/2018/5/layout/CenteredIconLabelDescriptionList"/>
    <dgm:cxn modelId="{24222ACC-15D4-4090-8284-5BF38515E964}" type="presParOf" srcId="{8303C851-241E-4E51-BC9C-0A7E82E7F28F}" destId="{EC32917D-69F1-472D-ABD9-1BABC8A94552}" srcOrd="2" destOrd="0" presId="urn:microsoft.com/office/officeart/2018/5/layout/CenteredIconLabelDescriptionList"/>
    <dgm:cxn modelId="{73F0B0C3-8D1E-4AF5-8B37-63FF512D25E9}" type="presParOf" srcId="{8303C851-241E-4E51-BC9C-0A7E82E7F28F}" destId="{0E9E8C8A-39FA-4BD9-BE14-D680886C39FC}" srcOrd="3" destOrd="0" presId="urn:microsoft.com/office/officeart/2018/5/layout/CenteredIconLabelDescriptionList"/>
    <dgm:cxn modelId="{2E2F82F1-A61D-4E68-8522-3A29D35E5A2E}" type="presParOf" srcId="{8303C851-241E-4E51-BC9C-0A7E82E7F28F}" destId="{CB92A51D-4368-4027-A74E-42521BE6FA41}" srcOrd="4" destOrd="0" presId="urn:microsoft.com/office/officeart/2018/5/layout/CenteredIconLabelDescriptionList"/>
    <dgm:cxn modelId="{5950ED6B-66D1-4F31-9969-2461C6823898}" type="presParOf" srcId="{FB32E3E4-D615-4D21-9457-7CBD630D27CB}" destId="{DFC14DAA-4A61-49B4-9037-F68A7209864A}" srcOrd="1" destOrd="0" presId="urn:microsoft.com/office/officeart/2018/5/layout/CenteredIconLabelDescriptionList"/>
    <dgm:cxn modelId="{DEEA4AD2-0197-4674-AC69-B54625555218}" type="presParOf" srcId="{FB32E3E4-D615-4D21-9457-7CBD630D27CB}" destId="{9EFC4FAA-B080-40F2-B883-45B3CA4CB7D0}" srcOrd="2" destOrd="0" presId="urn:microsoft.com/office/officeart/2018/5/layout/CenteredIconLabelDescriptionList"/>
    <dgm:cxn modelId="{D53EE796-8B7B-4C09-9A63-4AE7F667A658}" type="presParOf" srcId="{9EFC4FAA-B080-40F2-B883-45B3CA4CB7D0}" destId="{2331ED9F-EDC4-488D-95B1-066998962C95}" srcOrd="0" destOrd="0" presId="urn:microsoft.com/office/officeart/2018/5/layout/CenteredIconLabelDescriptionList"/>
    <dgm:cxn modelId="{28027EE5-4827-4C3C-95A6-C7E0CDDBCD5B}" type="presParOf" srcId="{9EFC4FAA-B080-40F2-B883-45B3CA4CB7D0}" destId="{AD62BEE8-9C4E-4941-8515-DDB311A2A3C6}" srcOrd="1" destOrd="0" presId="urn:microsoft.com/office/officeart/2018/5/layout/CenteredIconLabelDescriptionList"/>
    <dgm:cxn modelId="{E21A28BB-1EE1-43F0-A0C7-024CBCFBBD6D}" type="presParOf" srcId="{9EFC4FAA-B080-40F2-B883-45B3CA4CB7D0}" destId="{7FF9E48B-B61D-45B5-B1FB-9A44B240FC5C}" srcOrd="2" destOrd="0" presId="urn:microsoft.com/office/officeart/2018/5/layout/CenteredIconLabelDescriptionList"/>
    <dgm:cxn modelId="{07CA74F8-4950-4DEF-A629-2A29A0E51A55}" type="presParOf" srcId="{9EFC4FAA-B080-40F2-B883-45B3CA4CB7D0}" destId="{3ED26FD9-DF1A-490E-AAC7-B835581048CA}" srcOrd="3" destOrd="0" presId="urn:microsoft.com/office/officeart/2018/5/layout/CenteredIconLabelDescriptionList"/>
    <dgm:cxn modelId="{A4775AC8-3744-4B25-A902-D59CB61424C5}" type="presParOf" srcId="{9EFC4FAA-B080-40F2-B883-45B3CA4CB7D0}" destId="{6EE56233-9162-417F-8662-B7802C743C56}" srcOrd="4" destOrd="0" presId="urn:microsoft.com/office/officeart/2018/5/layout/CenteredIconLabelDescriptionList"/>
    <dgm:cxn modelId="{565687EC-8ACD-4F36-8B4E-CBE2123D232A}" type="presParOf" srcId="{FB32E3E4-D615-4D21-9457-7CBD630D27CB}" destId="{22B2337D-71CF-4AEB-BA8D-FFC844EF085B}" srcOrd="3" destOrd="0" presId="urn:microsoft.com/office/officeart/2018/5/layout/CenteredIconLabelDescriptionList"/>
    <dgm:cxn modelId="{0DF31321-6EB5-40BE-ABE1-8CA8EF4871FE}" type="presParOf" srcId="{FB32E3E4-D615-4D21-9457-7CBD630D27CB}" destId="{FB50E8DE-FE21-4945-BE14-268200602D9E}" srcOrd="4" destOrd="0" presId="urn:microsoft.com/office/officeart/2018/5/layout/CenteredIconLabelDescriptionList"/>
    <dgm:cxn modelId="{5BBF8CD9-0A3B-400C-AF7B-B10CBF863F0E}" type="presParOf" srcId="{FB50E8DE-FE21-4945-BE14-268200602D9E}" destId="{55C5E15C-6C3F-41F5-A1FB-41261FF9D57F}" srcOrd="0" destOrd="0" presId="urn:microsoft.com/office/officeart/2018/5/layout/CenteredIconLabelDescriptionList"/>
    <dgm:cxn modelId="{E3AB46B4-4253-4104-8656-F87EB99789AD}" type="presParOf" srcId="{FB50E8DE-FE21-4945-BE14-268200602D9E}" destId="{02C050F6-40BB-4567-AD85-A28A3C1F9C38}" srcOrd="1" destOrd="0" presId="urn:microsoft.com/office/officeart/2018/5/layout/CenteredIconLabelDescriptionList"/>
    <dgm:cxn modelId="{CAAEDFA1-9B0E-41D4-83DA-7050B222DF61}" type="presParOf" srcId="{FB50E8DE-FE21-4945-BE14-268200602D9E}" destId="{CD43AEA9-34C7-46EB-8698-9A009856AED1}" srcOrd="2" destOrd="0" presId="urn:microsoft.com/office/officeart/2018/5/layout/CenteredIconLabelDescriptionList"/>
    <dgm:cxn modelId="{DDC973E5-B32F-4474-904F-2DACE138415B}" type="presParOf" srcId="{FB50E8DE-FE21-4945-BE14-268200602D9E}" destId="{4AA27CE5-C4F1-4124-A804-2A91FE520C5F}" srcOrd="3" destOrd="0" presId="urn:microsoft.com/office/officeart/2018/5/layout/CenteredIconLabelDescriptionList"/>
    <dgm:cxn modelId="{C67913D2-4387-4B78-AF52-56E95526FC27}" type="presParOf" srcId="{FB50E8DE-FE21-4945-BE14-268200602D9E}" destId="{6E605610-9A57-4497-8748-5376A49670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11A1F-B345-4A79-80FD-BF0877F0A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D75686-2DBD-4A03-8AFE-28B428EF9BB1}">
      <dgm:prSet/>
      <dgm:spPr/>
      <dgm:t>
        <a:bodyPr/>
        <a:lstStyle/>
        <a:p>
          <a:r>
            <a:rPr lang="en-CA" dirty="0"/>
            <a:t>Analyse du code source.</a:t>
          </a:r>
          <a:endParaRPr lang="en-US" dirty="0"/>
        </a:p>
      </dgm:t>
    </dgm:pt>
    <dgm:pt modelId="{708C9311-06AB-4BF2-834E-B7340DCFC0F1}" type="parTrans" cxnId="{90AE8752-BA0A-4ACD-B82E-55827EEC8EE2}">
      <dgm:prSet/>
      <dgm:spPr/>
      <dgm:t>
        <a:bodyPr/>
        <a:lstStyle/>
        <a:p>
          <a:endParaRPr lang="en-US"/>
        </a:p>
      </dgm:t>
    </dgm:pt>
    <dgm:pt modelId="{6F77A42D-708A-45CA-9E8E-FE2C582BB5FA}" type="sibTrans" cxnId="{90AE8752-BA0A-4ACD-B82E-55827EEC8EE2}">
      <dgm:prSet/>
      <dgm:spPr/>
      <dgm:t>
        <a:bodyPr/>
        <a:lstStyle/>
        <a:p>
          <a:endParaRPr lang="en-US"/>
        </a:p>
      </dgm:t>
    </dgm:pt>
    <dgm:pt modelId="{101AB41D-8473-4F05-862D-188278F2EDAE}">
      <dgm:prSet/>
      <dgm:spPr/>
      <dgm:t>
        <a:bodyPr/>
        <a:lstStyle/>
        <a:p>
          <a:r>
            <a:rPr lang="fr-FR"/>
            <a:t>Génération automatique de mutants (ex: changer == en !=, supprimer un appel de méthode, etc.).</a:t>
          </a:r>
          <a:endParaRPr lang="en-US"/>
        </a:p>
      </dgm:t>
    </dgm:pt>
    <dgm:pt modelId="{8B9B9565-9957-47F5-965A-0530C23F395A}" type="parTrans" cxnId="{323180AD-E91F-447E-8632-12BACA131EF9}">
      <dgm:prSet/>
      <dgm:spPr/>
      <dgm:t>
        <a:bodyPr/>
        <a:lstStyle/>
        <a:p>
          <a:endParaRPr lang="en-US"/>
        </a:p>
      </dgm:t>
    </dgm:pt>
    <dgm:pt modelId="{8CBADE37-E944-4957-8C70-2C98EA045702}" type="sibTrans" cxnId="{323180AD-E91F-447E-8632-12BACA131EF9}">
      <dgm:prSet/>
      <dgm:spPr/>
      <dgm:t>
        <a:bodyPr/>
        <a:lstStyle/>
        <a:p>
          <a:endParaRPr lang="en-US"/>
        </a:p>
      </dgm:t>
    </dgm:pt>
    <dgm:pt modelId="{E0731EFE-5520-4A0F-91DD-1FBAE1EE78D9}">
      <dgm:prSet/>
      <dgm:spPr/>
      <dgm:t>
        <a:bodyPr/>
        <a:lstStyle/>
        <a:p>
          <a:r>
            <a:rPr lang="fr-FR"/>
            <a:t>Exécution des tests pour chaque mutant.</a:t>
          </a:r>
          <a:endParaRPr lang="en-US"/>
        </a:p>
      </dgm:t>
    </dgm:pt>
    <dgm:pt modelId="{6526B715-1D1D-4BFA-A3E8-27E57010FBCC}" type="parTrans" cxnId="{7B84D85F-0AAB-4560-8057-FAC73478DC4E}">
      <dgm:prSet/>
      <dgm:spPr/>
      <dgm:t>
        <a:bodyPr/>
        <a:lstStyle/>
        <a:p>
          <a:endParaRPr lang="en-US"/>
        </a:p>
      </dgm:t>
    </dgm:pt>
    <dgm:pt modelId="{BCBD86C2-C683-4F09-9C29-132371D28F2C}" type="sibTrans" cxnId="{7B84D85F-0AAB-4560-8057-FAC73478DC4E}">
      <dgm:prSet/>
      <dgm:spPr/>
      <dgm:t>
        <a:bodyPr/>
        <a:lstStyle/>
        <a:p>
          <a:endParaRPr lang="en-US"/>
        </a:p>
      </dgm:t>
    </dgm:pt>
    <dgm:pt modelId="{E847F5EF-748F-44B9-BFAC-2445737885B7}">
      <dgm:prSet/>
      <dgm:spPr/>
      <dgm:t>
        <a:bodyPr/>
        <a:lstStyle/>
        <a:p>
          <a:r>
            <a:rPr lang="fr-FR"/>
            <a:t>Rapport indiquant le taux de mutants tués.</a:t>
          </a:r>
          <a:endParaRPr lang="en-US"/>
        </a:p>
      </dgm:t>
    </dgm:pt>
    <dgm:pt modelId="{832000E9-EEA6-490A-A713-B50EEA2BB68F}" type="parTrans" cxnId="{8F38DC13-1606-49AF-BF5F-7B8927B3ED96}">
      <dgm:prSet/>
      <dgm:spPr/>
      <dgm:t>
        <a:bodyPr/>
        <a:lstStyle/>
        <a:p>
          <a:endParaRPr lang="en-US"/>
        </a:p>
      </dgm:t>
    </dgm:pt>
    <dgm:pt modelId="{D29C8C46-61EF-45FC-8EB0-615BCF64C2DB}" type="sibTrans" cxnId="{8F38DC13-1606-49AF-BF5F-7B8927B3ED96}">
      <dgm:prSet/>
      <dgm:spPr/>
      <dgm:t>
        <a:bodyPr/>
        <a:lstStyle/>
        <a:p>
          <a:endParaRPr lang="en-US"/>
        </a:p>
      </dgm:t>
    </dgm:pt>
    <dgm:pt modelId="{C18A1875-D185-4011-A0FE-6E610B2D77B5}" type="pres">
      <dgm:prSet presAssocID="{EC911A1F-B345-4A79-80FD-BF0877F0A768}" presName="root" presStyleCnt="0">
        <dgm:presLayoutVars>
          <dgm:dir/>
          <dgm:resizeHandles val="exact"/>
        </dgm:presLayoutVars>
      </dgm:prSet>
      <dgm:spPr/>
    </dgm:pt>
    <dgm:pt modelId="{29533780-6684-47F3-A18A-D890500B7786}" type="pres">
      <dgm:prSet presAssocID="{74D75686-2DBD-4A03-8AFE-28B428EF9BB1}" presName="compNode" presStyleCnt="0"/>
      <dgm:spPr/>
    </dgm:pt>
    <dgm:pt modelId="{0E781E4D-8CB4-4DB4-BFAD-000275852ECB}" type="pres">
      <dgm:prSet presAssocID="{74D75686-2DBD-4A03-8AFE-28B428EF9BB1}" presName="bgRect" presStyleLbl="bgShp" presStyleIdx="0" presStyleCnt="4"/>
      <dgm:spPr/>
    </dgm:pt>
    <dgm:pt modelId="{28146507-0B02-49D4-BCE5-8CE408E6E916}" type="pres">
      <dgm:prSet presAssocID="{74D75686-2DBD-4A03-8AFE-28B428EF9B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 with solid fill"/>
        </a:ext>
      </dgm:extLst>
    </dgm:pt>
    <dgm:pt modelId="{A4675C62-ACC8-4D56-8F9A-B22A88EFE2E4}" type="pres">
      <dgm:prSet presAssocID="{74D75686-2DBD-4A03-8AFE-28B428EF9BB1}" presName="spaceRect" presStyleCnt="0"/>
      <dgm:spPr/>
    </dgm:pt>
    <dgm:pt modelId="{3D6EBAE6-9BEB-4F18-AD31-E95B584F2A55}" type="pres">
      <dgm:prSet presAssocID="{74D75686-2DBD-4A03-8AFE-28B428EF9BB1}" presName="parTx" presStyleLbl="revTx" presStyleIdx="0" presStyleCnt="4">
        <dgm:presLayoutVars>
          <dgm:chMax val="0"/>
          <dgm:chPref val="0"/>
        </dgm:presLayoutVars>
      </dgm:prSet>
      <dgm:spPr/>
    </dgm:pt>
    <dgm:pt modelId="{C23062BF-A2E4-4E1F-8459-03AB51096B5C}" type="pres">
      <dgm:prSet presAssocID="{6F77A42D-708A-45CA-9E8E-FE2C582BB5FA}" presName="sibTrans" presStyleCnt="0"/>
      <dgm:spPr/>
    </dgm:pt>
    <dgm:pt modelId="{C384B95D-5733-4D38-A48E-805AFB642A69}" type="pres">
      <dgm:prSet presAssocID="{101AB41D-8473-4F05-862D-188278F2EDAE}" presName="compNode" presStyleCnt="0"/>
      <dgm:spPr/>
    </dgm:pt>
    <dgm:pt modelId="{5FC7764D-F7B3-4366-BFCB-13CC69908CC0}" type="pres">
      <dgm:prSet presAssocID="{101AB41D-8473-4F05-862D-188278F2EDAE}" presName="bgRect" presStyleLbl="bgShp" presStyleIdx="1" presStyleCnt="4"/>
      <dgm:spPr/>
    </dgm:pt>
    <dgm:pt modelId="{59F2D6EB-BAB3-4124-BB15-8C408510A7F2}" type="pres">
      <dgm:prSet presAssocID="{101AB41D-8473-4F05-862D-188278F2ED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 with solid fill"/>
        </a:ext>
      </dgm:extLst>
    </dgm:pt>
    <dgm:pt modelId="{F82E67AB-0599-47AF-83C9-6386EDBC6641}" type="pres">
      <dgm:prSet presAssocID="{101AB41D-8473-4F05-862D-188278F2EDAE}" presName="spaceRect" presStyleCnt="0"/>
      <dgm:spPr/>
    </dgm:pt>
    <dgm:pt modelId="{215F0967-0AFC-4ED4-894A-2A7EDA4440D1}" type="pres">
      <dgm:prSet presAssocID="{101AB41D-8473-4F05-862D-188278F2EDAE}" presName="parTx" presStyleLbl="revTx" presStyleIdx="1" presStyleCnt="4">
        <dgm:presLayoutVars>
          <dgm:chMax val="0"/>
          <dgm:chPref val="0"/>
        </dgm:presLayoutVars>
      </dgm:prSet>
      <dgm:spPr/>
    </dgm:pt>
    <dgm:pt modelId="{F5C7FC11-1067-493A-9D1E-AD905DD64DF6}" type="pres">
      <dgm:prSet presAssocID="{8CBADE37-E944-4957-8C70-2C98EA045702}" presName="sibTrans" presStyleCnt="0"/>
      <dgm:spPr/>
    </dgm:pt>
    <dgm:pt modelId="{19F820BD-B5AE-4569-85EE-9A23DED5B763}" type="pres">
      <dgm:prSet presAssocID="{E0731EFE-5520-4A0F-91DD-1FBAE1EE78D9}" presName="compNode" presStyleCnt="0"/>
      <dgm:spPr/>
    </dgm:pt>
    <dgm:pt modelId="{9CDC585C-8272-4115-BD27-A1202401C00A}" type="pres">
      <dgm:prSet presAssocID="{E0731EFE-5520-4A0F-91DD-1FBAE1EE78D9}" presName="bgRect" presStyleLbl="bgShp" presStyleIdx="2" presStyleCnt="4"/>
      <dgm:spPr/>
    </dgm:pt>
    <dgm:pt modelId="{647192E6-E45C-4131-9D50-DE2C46527735}" type="pres">
      <dgm:prSet presAssocID="{E0731EFE-5520-4A0F-91DD-1FBAE1EE78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D42500D6-3061-4ED0-96FF-ACB7881C1F40}" type="pres">
      <dgm:prSet presAssocID="{E0731EFE-5520-4A0F-91DD-1FBAE1EE78D9}" presName="spaceRect" presStyleCnt="0"/>
      <dgm:spPr/>
    </dgm:pt>
    <dgm:pt modelId="{57EEE7F8-E03D-4F80-89D1-BD76F2E0F498}" type="pres">
      <dgm:prSet presAssocID="{E0731EFE-5520-4A0F-91DD-1FBAE1EE78D9}" presName="parTx" presStyleLbl="revTx" presStyleIdx="2" presStyleCnt="4">
        <dgm:presLayoutVars>
          <dgm:chMax val="0"/>
          <dgm:chPref val="0"/>
        </dgm:presLayoutVars>
      </dgm:prSet>
      <dgm:spPr/>
    </dgm:pt>
    <dgm:pt modelId="{C150061B-DB90-4A31-84EE-533DAB8C75B1}" type="pres">
      <dgm:prSet presAssocID="{BCBD86C2-C683-4F09-9C29-132371D28F2C}" presName="sibTrans" presStyleCnt="0"/>
      <dgm:spPr/>
    </dgm:pt>
    <dgm:pt modelId="{3767EA33-2566-4767-AEB0-18F4340A2E1D}" type="pres">
      <dgm:prSet presAssocID="{E847F5EF-748F-44B9-BFAC-2445737885B7}" presName="compNode" presStyleCnt="0"/>
      <dgm:spPr/>
    </dgm:pt>
    <dgm:pt modelId="{7C1C99CE-8071-42FA-9A6B-7EAAB00DFFDC}" type="pres">
      <dgm:prSet presAssocID="{E847F5EF-748F-44B9-BFAC-2445737885B7}" presName="bgRect" presStyleLbl="bgShp" presStyleIdx="3" presStyleCnt="4"/>
      <dgm:spPr/>
    </dgm:pt>
    <dgm:pt modelId="{7589AC5D-4561-4190-A929-B55A377A78E8}" type="pres">
      <dgm:prSet presAssocID="{E847F5EF-748F-44B9-BFAC-2445737885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25A16B61-F910-43FA-A6FB-49D9F543CB67}" type="pres">
      <dgm:prSet presAssocID="{E847F5EF-748F-44B9-BFAC-2445737885B7}" presName="spaceRect" presStyleCnt="0"/>
      <dgm:spPr/>
    </dgm:pt>
    <dgm:pt modelId="{57CAFAE3-D139-4E3C-8EB3-3D3B85738A7B}" type="pres">
      <dgm:prSet presAssocID="{E847F5EF-748F-44B9-BFAC-2445737885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38DC13-1606-49AF-BF5F-7B8927B3ED96}" srcId="{EC911A1F-B345-4A79-80FD-BF0877F0A768}" destId="{E847F5EF-748F-44B9-BFAC-2445737885B7}" srcOrd="3" destOrd="0" parTransId="{832000E9-EEA6-490A-A713-B50EEA2BB68F}" sibTransId="{D29C8C46-61EF-45FC-8EB0-615BCF64C2DB}"/>
    <dgm:cxn modelId="{1B07751F-CE77-4299-9C25-5532BCBCC563}" type="presOf" srcId="{E847F5EF-748F-44B9-BFAC-2445737885B7}" destId="{57CAFAE3-D139-4E3C-8EB3-3D3B85738A7B}" srcOrd="0" destOrd="0" presId="urn:microsoft.com/office/officeart/2018/2/layout/IconVerticalSolidList"/>
    <dgm:cxn modelId="{7B84D85F-0AAB-4560-8057-FAC73478DC4E}" srcId="{EC911A1F-B345-4A79-80FD-BF0877F0A768}" destId="{E0731EFE-5520-4A0F-91DD-1FBAE1EE78D9}" srcOrd="2" destOrd="0" parTransId="{6526B715-1D1D-4BFA-A3E8-27E57010FBCC}" sibTransId="{BCBD86C2-C683-4F09-9C29-132371D28F2C}"/>
    <dgm:cxn modelId="{90AE8752-BA0A-4ACD-B82E-55827EEC8EE2}" srcId="{EC911A1F-B345-4A79-80FD-BF0877F0A768}" destId="{74D75686-2DBD-4A03-8AFE-28B428EF9BB1}" srcOrd="0" destOrd="0" parTransId="{708C9311-06AB-4BF2-834E-B7340DCFC0F1}" sibTransId="{6F77A42D-708A-45CA-9E8E-FE2C582BB5FA}"/>
    <dgm:cxn modelId="{53E5D991-645D-4B43-8FFB-A322160D01C6}" type="presOf" srcId="{EC911A1F-B345-4A79-80FD-BF0877F0A768}" destId="{C18A1875-D185-4011-A0FE-6E610B2D77B5}" srcOrd="0" destOrd="0" presId="urn:microsoft.com/office/officeart/2018/2/layout/IconVerticalSolidList"/>
    <dgm:cxn modelId="{81F7389C-45FC-4930-BCEE-7668520C6D9E}" type="presOf" srcId="{74D75686-2DBD-4A03-8AFE-28B428EF9BB1}" destId="{3D6EBAE6-9BEB-4F18-AD31-E95B584F2A55}" srcOrd="0" destOrd="0" presId="urn:microsoft.com/office/officeart/2018/2/layout/IconVerticalSolidList"/>
    <dgm:cxn modelId="{24DAC7A3-11D0-4D8C-A914-8F746EF7E9D4}" type="presOf" srcId="{101AB41D-8473-4F05-862D-188278F2EDAE}" destId="{215F0967-0AFC-4ED4-894A-2A7EDA4440D1}" srcOrd="0" destOrd="0" presId="urn:microsoft.com/office/officeart/2018/2/layout/IconVerticalSolidList"/>
    <dgm:cxn modelId="{323180AD-E91F-447E-8632-12BACA131EF9}" srcId="{EC911A1F-B345-4A79-80FD-BF0877F0A768}" destId="{101AB41D-8473-4F05-862D-188278F2EDAE}" srcOrd="1" destOrd="0" parTransId="{8B9B9565-9957-47F5-965A-0530C23F395A}" sibTransId="{8CBADE37-E944-4957-8C70-2C98EA045702}"/>
    <dgm:cxn modelId="{FD06C5DC-87F8-4423-82DD-E6004A316CCD}" type="presOf" srcId="{E0731EFE-5520-4A0F-91DD-1FBAE1EE78D9}" destId="{57EEE7F8-E03D-4F80-89D1-BD76F2E0F498}" srcOrd="0" destOrd="0" presId="urn:microsoft.com/office/officeart/2018/2/layout/IconVerticalSolidList"/>
    <dgm:cxn modelId="{279B14A8-B253-49F9-9933-D542ABC24010}" type="presParOf" srcId="{C18A1875-D185-4011-A0FE-6E610B2D77B5}" destId="{29533780-6684-47F3-A18A-D890500B7786}" srcOrd="0" destOrd="0" presId="urn:microsoft.com/office/officeart/2018/2/layout/IconVerticalSolidList"/>
    <dgm:cxn modelId="{CD2AE867-2023-4936-8634-A16DB2CA2C9C}" type="presParOf" srcId="{29533780-6684-47F3-A18A-D890500B7786}" destId="{0E781E4D-8CB4-4DB4-BFAD-000275852ECB}" srcOrd="0" destOrd="0" presId="urn:microsoft.com/office/officeart/2018/2/layout/IconVerticalSolidList"/>
    <dgm:cxn modelId="{62A9E632-FA29-454B-A85C-D7B17C7A6EDA}" type="presParOf" srcId="{29533780-6684-47F3-A18A-D890500B7786}" destId="{28146507-0B02-49D4-BCE5-8CE408E6E916}" srcOrd="1" destOrd="0" presId="urn:microsoft.com/office/officeart/2018/2/layout/IconVerticalSolidList"/>
    <dgm:cxn modelId="{43983B63-9045-4920-A2EB-3469E39056E9}" type="presParOf" srcId="{29533780-6684-47F3-A18A-D890500B7786}" destId="{A4675C62-ACC8-4D56-8F9A-B22A88EFE2E4}" srcOrd="2" destOrd="0" presId="urn:microsoft.com/office/officeart/2018/2/layout/IconVerticalSolidList"/>
    <dgm:cxn modelId="{D08D23B6-9DD6-4E56-BB52-0894F34894B1}" type="presParOf" srcId="{29533780-6684-47F3-A18A-D890500B7786}" destId="{3D6EBAE6-9BEB-4F18-AD31-E95B584F2A55}" srcOrd="3" destOrd="0" presId="urn:microsoft.com/office/officeart/2018/2/layout/IconVerticalSolidList"/>
    <dgm:cxn modelId="{E5985814-3CBA-494D-9F6D-0AB0CD12B885}" type="presParOf" srcId="{C18A1875-D185-4011-A0FE-6E610B2D77B5}" destId="{C23062BF-A2E4-4E1F-8459-03AB51096B5C}" srcOrd="1" destOrd="0" presId="urn:microsoft.com/office/officeart/2018/2/layout/IconVerticalSolidList"/>
    <dgm:cxn modelId="{E179B6DB-B92C-4373-BD08-07E80B40BAAA}" type="presParOf" srcId="{C18A1875-D185-4011-A0FE-6E610B2D77B5}" destId="{C384B95D-5733-4D38-A48E-805AFB642A69}" srcOrd="2" destOrd="0" presId="urn:microsoft.com/office/officeart/2018/2/layout/IconVerticalSolidList"/>
    <dgm:cxn modelId="{77589498-53BC-4771-98E0-624E5C938C5E}" type="presParOf" srcId="{C384B95D-5733-4D38-A48E-805AFB642A69}" destId="{5FC7764D-F7B3-4366-BFCB-13CC69908CC0}" srcOrd="0" destOrd="0" presId="urn:microsoft.com/office/officeart/2018/2/layout/IconVerticalSolidList"/>
    <dgm:cxn modelId="{45DCBF0F-BE18-4CAB-89CE-34F0DF56A959}" type="presParOf" srcId="{C384B95D-5733-4D38-A48E-805AFB642A69}" destId="{59F2D6EB-BAB3-4124-BB15-8C408510A7F2}" srcOrd="1" destOrd="0" presId="urn:microsoft.com/office/officeart/2018/2/layout/IconVerticalSolidList"/>
    <dgm:cxn modelId="{6EE89C0D-66EB-4A35-9F2C-17CF82688105}" type="presParOf" srcId="{C384B95D-5733-4D38-A48E-805AFB642A69}" destId="{F82E67AB-0599-47AF-83C9-6386EDBC6641}" srcOrd="2" destOrd="0" presId="urn:microsoft.com/office/officeart/2018/2/layout/IconVerticalSolidList"/>
    <dgm:cxn modelId="{67D93EE4-62CD-43B0-89F0-D4C4F7ACC6F5}" type="presParOf" srcId="{C384B95D-5733-4D38-A48E-805AFB642A69}" destId="{215F0967-0AFC-4ED4-894A-2A7EDA4440D1}" srcOrd="3" destOrd="0" presId="urn:microsoft.com/office/officeart/2018/2/layout/IconVerticalSolidList"/>
    <dgm:cxn modelId="{D904D1BE-7AFC-4D0E-AFDD-CF08953C0230}" type="presParOf" srcId="{C18A1875-D185-4011-A0FE-6E610B2D77B5}" destId="{F5C7FC11-1067-493A-9D1E-AD905DD64DF6}" srcOrd="3" destOrd="0" presId="urn:microsoft.com/office/officeart/2018/2/layout/IconVerticalSolidList"/>
    <dgm:cxn modelId="{9D3674EE-950F-4985-97CF-966E74561C43}" type="presParOf" srcId="{C18A1875-D185-4011-A0FE-6E610B2D77B5}" destId="{19F820BD-B5AE-4569-85EE-9A23DED5B763}" srcOrd="4" destOrd="0" presId="urn:microsoft.com/office/officeart/2018/2/layout/IconVerticalSolidList"/>
    <dgm:cxn modelId="{F31453FC-AA75-4F87-A4E1-7B589A2B2957}" type="presParOf" srcId="{19F820BD-B5AE-4569-85EE-9A23DED5B763}" destId="{9CDC585C-8272-4115-BD27-A1202401C00A}" srcOrd="0" destOrd="0" presId="urn:microsoft.com/office/officeart/2018/2/layout/IconVerticalSolidList"/>
    <dgm:cxn modelId="{0A82F3CA-0BA5-479B-B1D6-095D333463F6}" type="presParOf" srcId="{19F820BD-B5AE-4569-85EE-9A23DED5B763}" destId="{647192E6-E45C-4131-9D50-DE2C46527735}" srcOrd="1" destOrd="0" presId="urn:microsoft.com/office/officeart/2018/2/layout/IconVerticalSolidList"/>
    <dgm:cxn modelId="{4BB48C5A-3DCE-4019-906C-65FC3B8032A4}" type="presParOf" srcId="{19F820BD-B5AE-4569-85EE-9A23DED5B763}" destId="{D42500D6-3061-4ED0-96FF-ACB7881C1F40}" srcOrd="2" destOrd="0" presId="urn:microsoft.com/office/officeart/2018/2/layout/IconVerticalSolidList"/>
    <dgm:cxn modelId="{DAE585BD-B777-410C-A04C-BB4221DDEF34}" type="presParOf" srcId="{19F820BD-B5AE-4569-85EE-9A23DED5B763}" destId="{57EEE7F8-E03D-4F80-89D1-BD76F2E0F498}" srcOrd="3" destOrd="0" presId="urn:microsoft.com/office/officeart/2018/2/layout/IconVerticalSolidList"/>
    <dgm:cxn modelId="{F821367A-B027-4CD4-A13F-A6F3C7FB0420}" type="presParOf" srcId="{C18A1875-D185-4011-A0FE-6E610B2D77B5}" destId="{C150061B-DB90-4A31-84EE-533DAB8C75B1}" srcOrd="5" destOrd="0" presId="urn:microsoft.com/office/officeart/2018/2/layout/IconVerticalSolidList"/>
    <dgm:cxn modelId="{6117BC85-EEA1-475F-A2C2-153D74513686}" type="presParOf" srcId="{C18A1875-D185-4011-A0FE-6E610B2D77B5}" destId="{3767EA33-2566-4767-AEB0-18F4340A2E1D}" srcOrd="6" destOrd="0" presId="urn:microsoft.com/office/officeart/2018/2/layout/IconVerticalSolidList"/>
    <dgm:cxn modelId="{12066099-88AB-4393-BE47-5D376DCF070B}" type="presParOf" srcId="{3767EA33-2566-4767-AEB0-18F4340A2E1D}" destId="{7C1C99CE-8071-42FA-9A6B-7EAAB00DFFDC}" srcOrd="0" destOrd="0" presId="urn:microsoft.com/office/officeart/2018/2/layout/IconVerticalSolidList"/>
    <dgm:cxn modelId="{686FD468-60A8-499B-ADF4-E4734E19831B}" type="presParOf" srcId="{3767EA33-2566-4767-AEB0-18F4340A2E1D}" destId="{7589AC5D-4561-4190-A929-B55A377A78E8}" srcOrd="1" destOrd="0" presId="urn:microsoft.com/office/officeart/2018/2/layout/IconVerticalSolidList"/>
    <dgm:cxn modelId="{E80E71ED-C85B-4B87-93E1-5957D8AB3579}" type="presParOf" srcId="{3767EA33-2566-4767-AEB0-18F4340A2E1D}" destId="{25A16B61-F910-43FA-A6FB-49D9F543CB67}" srcOrd="2" destOrd="0" presId="urn:microsoft.com/office/officeart/2018/2/layout/IconVerticalSolidList"/>
    <dgm:cxn modelId="{A4558F1C-2FA8-4F14-BA06-B1725A16EC91}" type="presParOf" srcId="{3767EA33-2566-4767-AEB0-18F4340A2E1D}" destId="{57CAFAE3-D139-4E3C-8EB3-3D3B85738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00E0DA-DFA0-4576-A8D1-9065C807C6DC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040331-3AB8-4878-8E84-F1B3572A18B4}">
      <dgm:prSet/>
      <dgm:spPr/>
      <dgm:t>
        <a:bodyPr/>
        <a:lstStyle/>
        <a:p>
          <a:r>
            <a:rPr lang="en-CA" dirty="0"/>
            <a:t>Pourquoi ?</a:t>
          </a:r>
        </a:p>
      </dgm:t>
    </dgm:pt>
    <dgm:pt modelId="{A90313F4-5F9A-4921-8F9F-02AE65D778ED}" type="parTrans" cxnId="{25F3B0C7-2B0D-4A72-91F3-602EACA61707}">
      <dgm:prSet/>
      <dgm:spPr/>
      <dgm:t>
        <a:bodyPr/>
        <a:lstStyle/>
        <a:p>
          <a:endParaRPr lang="en-CA"/>
        </a:p>
      </dgm:t>
    </dgm:pt>
    <dgm:pt modelId="{6C0DB325-B4DC-479A-89DA-3AA7D8DCB315}" type="sibTrans" cxnId="{25F3B0C7-2B0D-4A72-91F3-602EACA61707}">
      <dgm:prSet/>
      <dgm:spPr/>
      <dgm:t>
        <a:bodyPr/>
        <a:lstStyle/>
        <a:p>
          <a:endParaRPr lang="en-CA"/>
        </a:p>
      </dgm:t>
    </dgm:pt>
    <dgm:pt modelId="{E6079D02-1C14-44D5-AD88-025393E0D691}">
      <dgm:prSet/>
      <dgm:spPr/>
      <dgm:t>
        <a:bodyPr/>
        <a:lstStyle/>
        <a:p>
          <a:r>
            <a:rPr lang="fr-FR" dirty="0"/>
            <a:t> Pour isoler le SUT (System Under Test) dans les tests </a:t>
          </a:r>
          <a:r>
            <a:rPr lang="fr-FR" b="1" u="sng" dirty="0"/>
            <a:t>unitaires</a:t>
          </a:r>
          <a:r>
            <a:rPr lang="fr-FR" dirty="0"/>
            <a:t>.</a:t>
          </a:r>
          <a:endParaRPr lang="en-CA" dirty="0"/>
        </a:p>
      </dgm:t>
    </dgm:pt>
    <dgm:pt modelId="{8D418916-5BBD-4DCF-B3ED-3B45AF0CE2ED}" type="parTrans" cxnId="{31955F56-85C1-4A71-945E-BB0E10307E95}">
      <dgm:prSet/>
      <dgm:spPr/>
      <dgm:t>
        <a:bodyPr/>
        <a:lstStyle/>
        <a:p>
          <a:endParaRPr lang="en-CA"/>
        </a:p>
      </dgm:t>
    </dgm:pt>
    <dgm:pt modelId="{F9CE33E6-F97D-4AE1-BCD3-2264C32C8E47}" type="sibTrans" cxnId="{31955F56-85C1-4A71-945E-BB0E10307E95}">
      <dgm:prSet/>
      <dgm:spPr/>
      <dgm:t>
        <a:bodyPr/>
        <a:lstStyle/>
        <a:p>
          <a:endParaRPr lang="en-CA"/>
        </a:p>
      </dgm:t>
    </dgm:pt>
    <dgm:pt modelId="{CB59328C-B8EF-4FA4-AA8B-E613979D6EC3}">
      <dgm:prSet/>
      <dgm:spPr/>
      <dgm:t>
        <a:bodyPr/>
        <a:lstStyle/>
        <a:p>
          <a:r>
            <a:rPr lang="en-CA" dirty="0"/>
            <a:t>Quand ?</a:t>
          </a:r>
        </a:p>
      </dgm:t>
    </dgm:pt>
    <dgm:pt modelId="{66FAFC0D-FE37-4BA0-B0A8-76DC81F3FFF2}" type="parTrans" cxnId="{741036B4-CC5A-4F5F-A7A4-8ACD61EBB2F7}">
      <dgm:prSet/>
      <dgm:spPr/>
      <dgm:t>
        <a:bodyPr/>
        <a:lstStyle/>
        <a:p>
          <a:endParaRPr lang="en-CA"/>
        </a:p>
      </dgm:t>
    </dgm:pt>
    <dgm:pt modelId="{D15AFE8C-732D-4049-AE49-3646DAF42462}" type="sibTrans" cxnId="{741036B4-CC5A-4F5F-A7A4-8ACD61EBB2F7}">
      <dgm:prSet/>
      <dgm:spPr/>
      <dgm:t>
        <a:bodyPr/>
        <a:lstStyle/>
        <a:p>
          <a:endParaRPr lang="en-CA"/>
        </a:p>
      </dgm:t>
    </dgm:pt>
    <dgm:pt modelId="{939E1C3C-CC0B-4492-8BA1-5FFE251712B1}">
      <dgm:prSet/>
      <dgm:spPr/>
      <dgm:t>
        <a:bodyPr/>
        <a:lstStyle/>
        <a:p>
          <a:r>
            <a:rPr lang="fr-FR" dirty="0"/>
            <a:t>Quand il y a une dépendance externe (réseau, base de données, etc.).</a:t>
          </a:r>
          <a:endParaRPr lang="en-CA" dirty="0"/>
        </a:p>
      </dgm:t>
    </dgm:pt>
    <dgm:pt modelId="{3B7D23BD-3DD2-4BE6-8672-417208A18441}" type="parTrans" cxnId="{8CA8CFBB-5DAA-4699-AD06-68E6F25FCCF3}">
      <dgm:prSet/>
      <dgm:spPr/>
      <dgm:t>
        <a:bodyPr/>
        <a:lstStyle/>
        <a:p>
          <a:endParaRPr lang="en-CA"/>
        </a:p>
      </dgm:t>
    </dgm:pt>
    <dgm:pt modelId="{1E8C57E5-FCA6-4B12-B667-7CA0DDA6D545}" type="sibTrans" cxnId="{8CA8CFBB-5DAA-4699-AD06-68E6F25FCCF3}">
      <dgm:prSet/>
      <dgm:spPr/>
      <dgm:t>
        <a:bodyPr/>
        <a:lstStyle/>
        <a:p>
          <a:endParaRPr lang="en-CA"/>
        </a:p>
      </dgm:t>
    </dgm:pt>
    <dgm:pt modelId="{8DC20FF2-827E-4DCF-B948-4DDFE99462EF}">
      <dgm:prSet/>
      <dgm:spPr/>
      <dgm:t>
        <a:bodyPr/>
        <a:lstStyle/>
        <a:p>
          <a:r>
            <a:rPr lang="fr-CA" dirty="0"/>
            <a:t>Outil</a:t>
          </a:r>
          <a:endParaRPr lang="en-CA" dirty="0"/>
        </a:p>
      </dgm:t>
    </dgm:pt>
    <dgm:pt modelId="{0DC7D1E4-0F04-4EB2-B342-3EFB31876412}" type="parTrans" cxnId="{1E9452C3-8300-4932-9743-5A1E87738DD7}">
      <dgm:prSet/>
      <dgm:spPr/>
      <dgm:t>
        <a:bodyPr/>
        <a:lstStyle/>
        <a:p>
          <a:endParaRPr lang="en-CA"/>
        </a:p>
      </dgm:t>
    </dgm:pt>
    <dgm:pt modelId="{DA6BCBDD-6FCD-4CD2-88F9-2F5045320044}" type="sibTrans" cxnId="{1E9452C3-8300-4932-9743-5A1E87738DD7}">
      <dgm:prSet/>
      <dgm:spPr/>
      <dgm:t>
        <a:bodyPr/>
        <a:lstStyle/>
        <a:p>
          <a:endParaRPr lang="en-CA"/>
        </a:p>
      </dgm:t>
    </dgm:pt>
    <dgm:pt modelId="{74E3D7A9-4812-402C-8D8C-9D0D16BE5179}">
      <dgm:prSet/>
      <dgm:spPr/>
      <dgm:t>
        <a:bodyPr/>
        <a:lstStyle/>
        <a:p>
          <a:r>
            <a:rPr lang="fr-CA" dirty="0" err="1"/>
            <a:t>Mockito</a:t>
          </a:r>
          <a:r>
            <a:rPr lang="fr-CA" dirty="0"/>
            <a:t> ou autre </a:t>
          </a:r>
          <a:r>
            <a:rPr lang="fr-CA" dirty="0" err="1"/>
            <a:t>framework</a:t>
          </a:r>
          <a:r>
            <a:rPr lang="fr-CA" dirty="0"/>
            <a:t> de </a:t>
          </a:r>
          <a:r>
            <a:rPr lang="fr-CA" dirty="0" err="1"/>
            <a:t>mock</a:t>
          </a:r>
          <a:endParaRPr lang="en-CA" dirty="0"/>
        </a:p>
      </dgm:t>
    </dgm:pt>
    <dgm:pt modelId="{EB02B9FD-6041-49AE-824D-274E084BD9C0}" type="parTrans" cxnId="{89A163F7-684B-4019-8CA2-4F3FDF68D943}">
      <dgm:prSet/>
      <dgm:spPr/>
      <dgm:t>
        <a:bodyPr/>
        <a:lstStyle/>
        <a:p>
          <a:endParaRPr lang="en-CA"/>
        </a:p>
      </dgm:t>
    </dgm:pt>
    <dgm:pt modelId="{42BE0C5B-C45F-4594-B132-557ED731DDA4}" type="sibTrans" cxnId="{89A163F7-684B-4019-8CA2-4F3FDF68D943}">
      <dgm:prSet/>
      <dgm:spPr/>
      <dgm:t>
        <a:bodyPr/>
        <a:lstStyle/>
        <a:p>
          <a:endParaRPr lang="en-CA"/>
        </a:p>
      </dgm:t>
    </dgm:pt>
    <dgm:pt modelId="{4519AAB3-FF56-4B85-9667-7079DCB02D59}">
      <dgm:prSet/>
      <dgm:spPr/>
      <dgm:t>
        <a:bodyPr/>
        <a:lstStyle/>
        <a:p>
          <a:r>
            <a:rPr lang="fr-CA" dirty="0"/>
            <a:t>Example</a:t>
          </a:r>
          <a:endParaRPr lang="en-CA" dirty="0"/>
        </a:p>
      </dgm:t>
    </dgm:pt>
    <dgm:pt modelId="{1224DDF6-9F0D-4436-9740-66128A8ADC7A}" type="parTrans" cxnId="{F6F80840-0FF2-433D-AE82-C5FF5482EC96}">
      <dgm:prSet/>
      <dgm:spPr/>
      <dgm:t>
        <a:bodyPr/>
        <a:lstStyle/>
        <a:p>
          <a:endParaRPr lang="en-CA"/>
        </a:p>
      </dgm:t>
    </dgm:pt>
    <dgm:pt modelId="{759596D4-911A-4389-BF2A-712FF926AFF5}" type="sibTrans" cxnId="{F6F80840-0FF2-433D-AE82-C5FF5482EC96}">
      <dgm:prSet/>
      <dgm:spPr/>
      <dgm:t>
        <a:bodyPr/>
        <a:lstStyle/>
        <a:p>
          <a:endParaRPr lang="en-CA"/>
        </a:p>
      </dgm:t>
    </dgm:pt>
    <dgm:pt modelId="{292B87E1-8DB8-4E27-9C37-B46A527A553D}">
      <dgm:prSet/>
      <dgm:spPr/>
      <dgm:t>
        <a:bodyPr/>
        <a:lstStyle/>
        <a:p>
          <a:r>
            <a:rPr lang="fr-CA" dirty="0" err="1"/>
            <a:t>TagCounter</a:t>
          </a:r>
          <a:r>
            <a:rPr lang="fr-CA" dirty="0"/>
            <a:t> qui dépend de </a:t>
          </a:r>
          <a:r>
            <a:rPr lang="fr-CA" dirty="0" err="1"/>
            <a:t>ServerFileDownloader</a:t>
          </a:r>
          <a:endParaRPr lang="en-CA" dirty="0"/>
        </a:p>
      </dgm:t>
    </dgm:pt>
    <dgm:pt modelId="{F1F69BA3-3ED2-4DA1-A15E-7CAC46BFE2D8}" type="parTrans" cxnId="{8F09D7D9-4004-438B-9514-F58F69AA218C}">
      <dgm:prSet/>
      <dgm:spPr/>
      <dgm:t>
        <a:bodyPr/>
        <a:lstStyle/>
        <a:p>
          <a:endParaRPr lang="en-CA"/>
        </a:p>
      </dgm:t>
    </dgm:pt>
    <dgm:pt modelId="{ACB6CBC5-DD63-4B95-84D2-4260B74644DC}" type="sibTrans" cxnId="{8F09D7D9-4004-438B-9514-F58F69AA218C}">
      <dgm:prSet/>
      <dgm:spPr/>
      <dgm:t>
        <a:bodyPr/>
        <a:lstStyle/>
        <a:p>
          <a:endParaRPr lang="en-CA"/>
        </a:p>
      </dgm:t>
    </dgm:pt>
    <dgm:pt modelId="{35598B5C-9F29-4AFF-A70A-DAFBE6A48C45}" type="pres">
      <dgm:prSet presAssocID="{AC00E0DA-DFA0-4576-A8D1-9065C807C6DC}" presName="Name0" presStyleCnt="0">
        <dgm:presLayoutVars>
          <dgm:dir/>
          <dgm:animLvl val="lvl"/>
          <dgm:resizeHandles val="exact"/>
        </dgm:presLayoutVars>
      </dgm:prSet>
      <dgm:spPr/>
    </dgm:pt>
    <dgm:pt modelId="{7ACC7C05-D87F-4C62-9F1D-222CA905DBE6}" type="pres">
      <dgm:prSet presAssocID="{A4040331-3AB8-4878-8E84-F1B3572A18B4}" presName="linNode" presStyleCnt="0"/>
      <dgm:spPr/>
    </dgm:pt>
    <dgm:pt modelId="{53EB5621-81B0-474D-B7B6-60DB17575D3A}" type="pres">
      <dgm:prSet presAssocID="{A4040331-3AB8-4878-8E84-F1B3572A18B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82C4EDD8-9632-4D68-AFEC-7236701F1F49}" type="pres">
      <dgm:prSet presAssocID="{A4040331-3AB8-4878-8E84-F1B3572A18B4}" presName="descendantText" presStyleLbl="alignAccFollowNode1" presStyleIdx="0" presStyleCnt="4">
        <dgm:presLayoutVars>
          <dgm:bulletEnabled/>
        </dgm:presLayoutVars>
      </dgm:prSet>
      <dgm:spPr/>
    </dgm:pt>
    <dgm:pt modelId="{8626ED3C-7882-49CB-8C92-524347C404D5}" type="pres">
      <dgm:prSet presAssocID="{6C0DB325-B4DC-479A-89DA-3AA7D8DCB315}" presName="sp" presStyleCnt="0"/>
      <dgm:spPr/>
    </dgm:pt>
    <dgm:pt modelId="{B176B543-EBA0-4009-891C-54E5BE1F3C0D}" type="pres">
      <dgm:prSet presAssocID="{CB59328C-B8EF-4FA4-AA8B-E613979D6EC3}" presName="linNode" presStyleCnt="0"/>
      <dgm:spPr/>
    </dgm:pt>
    <dgm:pt modelId="{0FFD5219-58E0-4E60-AFAB-A52F08CFA187}" type="pres">
      <dgm:prSet presAssocID="{CB59328C-B8EF-4FA4-AA8B-E613979D6EC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D8D70D3-C670-44C2-8441-CC1933042114}" type="pres">
      <dgm:prSet presAssocID="{CB59328C-B8EF-4FA4-AA8B-E613979D6EC3}" presName="descendantText" presStyleLbl="alignAccFollowNode1" presStyleIdx="1" presStyleCnt="4">
        <dgm:presLayoutVars>
          <dgm:bulletEnabled/>
        </dgm:presLayoutVars>
      </dgm:prSet>
      <dgm:spPr/>
    </dgm:pt>
    <dgm:pt modelId="{828B7EA6-D398-44CB-A84B-E00B9F3A1B32}" type="pres">
      <dgm:prSet presAssocID="{D15AFE8C-732D-4049-AE49-3646DAF42462}" presName="sp" presStyleCnt="0"/>
      <dgm:spPr/>
    </dgm:pt>
    <dgm:pt modelId="{8DD8095E-DC27-499A-A18B-0E1DB38ABC3A}" type="pres">
      <dgm:prSet presAssocID="{8DC20FF2-827E-4DCF-B948-4DDFE99462EF}" presName="linNode" presStyleCnt="0"/>
      <dgm:spPr/>
    </dgm:pt>
    <dgm:pt modelId="{4E16FC36-AD68-4D2F-892F-18BCDB8A0076}" type="pres">
      <dgm:prSet presAssocID="{8DC20FF2-827E-4DCF-B948-4DDFE99462E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0439FF37-9B1E-4DB4-AA95-112018196BB8}" type="pres">
      <dgm:prSet presAssocID="{8DC20FF2-827E-4DCF-B948-4DDFE99462EF}" presName="descendantText" presStyleLbl="alignAccFollowNode1" presStyleIdx="2" presStyleCnt="4">
        <dgm:presLayoutVars>
          <dgm:bulletEnabled/>
        </dgm:presLayoutVars>
      </dgm:prSet>
      <dgm:spPr/>
    </dgm:pt>
    <dgm:pt modelId="{330F373E-9633-4E07-BFD5-56B08D38F4D8}" type="pres">
      <dgm:prSet presAssocID="{DA6BCBDD-6FCD-4CD2-88F9-2F5045320044}" presName="sp" presStyleCnt="0"/>
      <dgm:spPr/>
    </dgm:pt>
    <dgm:pt modelId="{1AB67131-C732-4FFD-9F0A-1D08A718C383}" type="pres">
      <dgm:prSet presAssocID="{4519AAB3-FF56-4B85-9667-7079DCB02D59}" presName="linNode" presStyleCnt="0"/>
      <dgm:spPr/>
    </dgm:pt>
    <dgm:pt modelId="{2D8178BB-BCE7-4C49-BF17-1595C17A1234}" type="pres">
      <dgm:prSet presAssocID="{4519AAB3-FF56-4B85-9667-7079DCB02D5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AD8B8D0-07EF-4E90-A6E6-B90203472C6F}" type="pres">
      <dgm:prSet presAssocID="{4519AAB3-FF56-4B85-9667-7079DCB02D5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F267008-335C-4BE9-A890-0BA471912924}" type="presOf" srcId="{4519AAB3-FF56-4B85-9667-7079DCB02D59}" destId="{2D8178BB-BCE7-4C49-BF17-1595C17A1234}" srcOrd="0" destOrd="0" presId="urn:microsoft.com/office/officeart/2016/7/layout/VerticalSolidActionList"/>
    <dgm:cxn modelId="{012C941B-D09F-48AE-9860-6DD2CB0EFFC4}" type="presOf" srcId="{E6079D02-1C14-44D5-AD88-025393E0D691}" destId="{82C4EDD8-9632-4D68-AFEC-7236701F1F49}" srcOrd="0" destOrd="0" presId="urn:microsoft.com/office/officeart/2016/7/layout/VerticalSolidActionList"/>
    <dgm:cxn modelId="{50062621-7E9A-4F09-8D94-903C73B58182}" type="presOf" srcId="{74E3D7A9-4812-402C-8D8C-9D0D16BE5179}" destId="{0439FF37-9B1E-4DB4-AA95-112018196BB8}" srcOrd="0" destOrd="0" presId="urn:microsoft.com/office/officeart/2016/7/layout/VerticalSolidActionList"/>
    <dgm:cxn modelId="{F6F80840-0FF2-433D-AE82-C5FF5482EC96}" srcId="{AC00E0DA-DFA0-4576-A8D1-9065C807C6DC}" destId="{4519AAB3-FF56-4B85-9667-7079DCB02D59}" srcOrd="3" destOrd="0" parTransId="{1224DDF6-9F0D-4436-9740-66128A8ADC7A}" sibTransId="{759596D4-911A-4389-BF2A-712FF926AFF5}"/>
    <dgm:cxn modelId="{CAEC4169-8883-4745-92CF-A3B7E245B784}" type="presOf" srcId="{A4040331-3AB8-4878-8E84-F1B3572A18B4}" destId="{53EB5621-81B0-474D-B7B6-60DB17575D3A}" srcOrd="0" destOrd="0" presId="urn:microsoft.com/office/officeart/2016/7/layout/VerticalSolidActionList"/>
    <dgm:cxn modelId="{31955F56-85C1-4A71-945E-BB0E10307E95}" srcId="{A4040331-3AB8-4878-8E84-F1B3572A18B4}" destId="{E6079D02-1C14-44D5-AD88-025393E0D691}" srcOrd="0" destOrd="0" parTransId="{8D418916-5BBD-4DCF-B3ED-3B45AF0CE2ED}" sibTransId="{F9CE33E6-F97D-4AE1-BCD3-2264C32C8E47}"/>
    <dgm:cxn modelId="{F7DF638E-DC71-45E4-BD64-674906B68C0C}" type="presOf" srcId="{8DC20FF2-827E-4DCF-B948-4DDFE99462EF}" destId="{4E16FC36-AD68-4D2F-892F-18BCDB8A0076}" srcOrd="0" destOrd="0" presId="urn:microsoft.com/office/officeart/2016/7/layout/VerticalSolidActionList"/>
    <dgm:cxn modelId="{5DF116A6-E877-4D6F-A3EE-B8F539DDB330}" type="presOf" srcId="{CB59328C-B8EF-4FA4-AA8B-E613979D6EC3}" destId="{0FFD5219-58E0-4E60-AFAB-A52F08CFA187}" srcOrd="0" destOrd="0" presId="urn:microsoft.com/office/officeart/2016/7/layout/VerticalSolidActionList"/>
    <dgm:cxn modelId="{741036B4-CC5A-4F5F-A7A4-8ACD61EBB2F7}" srcId="{AC00E0DA-DFA0-4576-A8D1-9065C807C6DC}" destId="{CB59328C-B8EF-4FA4-AA8B-E613979D6EC3}" srcOrd="1" destOrd="0" parTransId="{66FAFC0D-FE37-4BA0-B0A8-76DC81F3FFF2}" sibTransId="{D15AFE8C-732D-4049-AE49-3646DAF42462}"/>
    <dgm:cxn modelId="{8CA8CFBB-5DAA-4699-AD06-68E6F25FCCF3}" srcId="{CB59328C-B8EF-4FA4-AA8B-E613979D6EC3}" destId="{939E1C3C-CC0B-4492-8BA1-5FFE251712B1}" srcOrd="0" destOrd="0" parTransId="{3B7D23BD-3DD2-4BE6-8672-417208A18441}" sibTransId="{1E8C57E5-FCA6-4B12-B667-7CA0DDA6D545}"/>
    <dgm:cxn modelId="{1E9452C3-8300-4932-9743-5A1E87738DD7}" srcId="{AC00E0DA-DFA0-4576-A8D1-9065C807C6DC}" destId="{8DC20FF2-827E-4DCF-B948-4DDFE99462EF}" srcOrd="2" destOrd="0" parTransId="{0DC7D1E4-0F04-4EB2-B342-3EFB31876412}" sibTransId="{DA6BCBDD-6FCD-4CD2-88F9-2F5045320044}"/>
    <dgm:cxn modelId="{25F3B0C7-2B0D-4A72-91F3-602EACA61707}" srcId="{AC00E0DA-DFA0-4576-A8D1-9065C807C6DC}" destId="{A4040331-3AB8-4878-8E84-F1B3572A18B4}" srcOrd="0" destOrd="0" parTransId="{A90313F4-5F9A-4921-8F9F-02AE65D778ED}" sibTransId="{6C0DB325-B4DC-479A-89DA-3AA7D8DCB315}"/>
    <dgm:cxn modelId="{55C4BFC7-C276-4DE5-BB5F-E41CE7525B3D}" type="presOf" srcId="{292B87E1-8DB8-4E27-9C37-B46A527A553D}" destId="{BAD8B8D0-07EF-4E90-A6E6-B90203472C6F}" srcOrd="0" destOrd="0" presId="urn:microsoft.com/office/officeart/2016/7/layout/VerticalSolidActionList"/>
    <dgm:cxn modelId="{8F09D7D9-4004-438B-9514-F58F69AA218C}" srcId="{4519AAB3-FF56-4B85-9667-7079DCB02D59}" destId="{292B87E1-8DB8-4E27-9C37-B46A527A553D}" srcOrd="0" destOrd="0" parTransId="{F1F69BA3-3ED2-4DA1-A15E-7CAC46BFE2D8}" sibTransId="{ACB6CBC5-DD63-4B95-84D2-4260B74644DC}"/>
    <dgm:cxn modelId="{5B3847DB-5D29-460D-BD07-DE74E85199D2}" type="presOf" srcId="{AC00E0DA-DFA0-4576-A8D1-9065C807C6DC}" destId="{35598B5C-9F29-4AFF-A70A-DAFBE6A48C45}" srcOrd="0" destOrd="0" presId="urn:microsoft.com/office/officeart/2016/7/layout/VerticalSolidActionList"/>
    <dgm:cxn modelId="{EFBA1BEE-0CAA-49FC-B051-C64C7FC84866}" type="presOf" srcId="{939E1C3C-CC0B-4492-8BA1-5FFE251712B1}" destId="{9D8D70D3-C670-44C2-8441-CC1933042114}" srcOrd="0" destOrd="0" presId="urn:microsoft.com/office/officeart/2016/7/layout/VerticalSolidActionList"/>
    <dgm:cxn modelId="{89A163F7-684B-4019-8CA2-4F3FDF68D943}" srcId="{8DC20FF2-827E-4DCF-B948-4DDFE99462EF}" destId="{74E3D7A9-4812-402C-8D8C-9D0D16BE5179}" srcOrd="0" destOrd="0" parTransId="{EB02B9FD-6041-49AE-824D-274E084BD9C0}" sibTransId="{42BE0C5B-C45F-4594-B132-557ED731DDA4}"/>
    <dgm:cxn modelId="{EC6402BC-A02D-4652-8134-0FB59722D19E}" type="presParOf" srcId="{35598B5C-9F29-4AFF-A70A-DAFBE6A48C45}" destId="{7ACC7C05-D87F-4C62-9F1D-222CA905DBE6}" srcOrd="0" destOrd="0" presId="urn:microsoft.com/office/officeart/2016/7/layout/VerticalSolidActionList"/>
    <dgm:cxn modelId="{4835D7ED-F3F3-49BF-85DB-B3B9F6DFCB64}" type="presParOf" srcId="{7ACC7C05-D87F-4C62-9F1D-222CA905DBE6}" destId="{53EB5621-81B0-474D-B7B6-60DB17575D3A}" srcOrd="0" destOrd="0" presId="urn:microsoft.com/office/officeart/2016/7/layout/VerticalSolidActionList"/>
    <dgm:cxn modelId="{82E2A14A-4285-4CE2-90E7-EA9859C8A5D7}" type="presParOf" srcId="{7ACC7C05-D87F-4C62-9F1D-222CA905DBE6}" destId="{82C4EDD8-9632-4D68-AFEC-7236701F1F49}" srcOrd="1" destOrd="0" presId="urn:microsoft.com/office/officeart/2016/7/layout/VerticalSolidActionList"/>
    <dgm:cxn modelId="{5697CF54-32C5-41DF-AD07-7C953B193E56}" type="presParOf" srcId="{35598B5C-9F29-4AFF-A70A-DAFBE6A48C45}" destId="{8626ED3C-7882-49CB-8C92-524347C404D5}" srcOrd="1" destOrd="0" presId="urn:microsoft.com/office/officeart/2016/7/layout/VerticalSolidActionList"/>
    <dgm:cxn modelId="{1FB25DC8-340C-4265-A2C6-4F2B04DD4D1A}" type="presParOf" srcId="{35598B5C-9F29-4AFF-A70A-DAFBE6A48C45}" destId="{B176B543-EBA0-4009-891C-54E5BE1F3C0D}" srcOrd="2" destOrd="0" presId="urn:microsoft.com/office/officeart/2016/7/layout/VerticalSolidActionList"/>
    <dgm:cxn modelId="{558EFEE8-1C7A-418D-83CC-5C0676DF3BF6}" type="presParOf" srcId="{B176B543-EBA0-4009-891C-54E5BE1F3C0D}" destId="{0FFD5219-58E0-4E60-AFAB-A52F08CFA187}" srcOrd="0" destOrd="0" presId="urn:microsoft.com/office/officeart/2016/7/layout/VerticalSolidActionList"/>
    <dgm:cxn modelId="{786665D7-D75D-48CE-BF7F-7E4F4A26BE8D}" type="presParOf" srcId="{B176B543-EBA0-4009-891C-54E5BE1F3C0D}" destId="{9D8D70D3-C670-44C2-8441-CC1933042114}" srcOrd="1" destOrd="0" presId="urn:microsoft.com/office/officeart/2016/7/layout/VerticalSolidActionList"/>
    <dgm:cxn modelId="{1D43A2AB-FA69-45E8-97B7-F21CAE30A55C}" type="presParOf" srcId="{35598B5C-9F29-4AFF-A70A-DAFBE6A48C45}" destId="{828B7EA6-D398-44CB-A84B-E00B9F3A1B32}" srcOrd="3" destOrd="0" presId="urn:microsoft.com/office/officeart/2016/7/layout/VerticalSolidActionList"/>
    <dgm:cxn modelId="{CE0FE884-36F0-4DE5-9A38-9C30B255491F}" type="presParOf" srcId="{35598B5C-9F29-4AFF-A70A-DAFBE6A48C45}" destId="{8DD8095E-DC27-499A-A18B-0E1DB38ABC3A}" srcOrd="4" destOrd="0" presId="urn:microsoft.com/office/officeart/2016/7/layout/VerticalSolidActionList"/>
    <dgm:cxn modelId="{5CF1DDB0-565D-496A-8CCE-BB777E078D70}" type="presParOf" srcId="{8DD8095E-DC27-499A-A18B-0E1DB38ABC3A}" destId="{4E16FC36-AD68-4D2F-892F-18BCDB8A0076}" srcOrd="0" destOrd="0" presId="urn:microsoft.com/office/officeart/2016/7/layout/VerticalSolidActionList"/>
    <dgm:cxn modelId="{B85E8E56-7C36-4B35-9DA0-9A7D1F93F04A}" type="presParOf" srcId="{8DD8095E-DC27-499A-A18B-0E1DB38ABC3A}" destId="{0439FF37-9B1E-4DB4-AA95-112018196BB8}" srcOrd="1" destOrd="0" presId="urn:microsoft.com/office/officeart/2016/7/layout/VerticalSolidActionList"/>
    <dgm:cxn modelId="{70BC250A-76BB-4D2A-8198-BFBE0C0B09B7}" type="presParOf" srcId="{35598B5C-9F29-4AFF-A70A-DAFBE6A48C45}" destId="{330F373E-9633-4E07-BFD5-56B08D38F4D8}" srcOrd="5" destOrd="0" presId="urn:microsoft.com/office/officeart/2016/7/layout/VerticalSolidActionList"/>
    <dgm:cxn modelId="{A463A50F-26F4-4153-9D43-55ACA7AD11C3}" type="presParOf" srcId="{35598B5C-9F29-4AFF-A70A-DAFBE6A48C45}" destId="{1AB67131-C732-4FFD-9F0A-1D08A718C383}" srcOrd="6" destOrd="0" presId="urn:microsoft.com/office/officeart/2016/7/layout/VerticalSolidActionList"/>
    <dgm:cxn modelId="{AA7642D2-8832-4831-B4B4-19D66FC1E6FC}" type="presParOf" srcId="{1AB67131-C732-4FFD-9F0A-1D08A718C383}" destId="{2D8178BB-BCE7-4C49-BF17-1595C17A1234}" srcOrd="0" destOrd="0" presId="urn:microsoft.com/office/officeart/2016/7/layout/VerticalSolidActionList"/>
    <dgm:cxn modelId="{79A42F01-00B6-4AA5-AFBF-B8BEDFA9F073}" type="presParOf" srcId="{1AB67131-C732-4FFD-9F0A-1D08A718C383}" destId="{BAD8B8D0-07EF-4E90-A6E6-B90203472C6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5A2C1-D9D3-4421-B1B8-60C5DF8A5992}">
      <dsp:nvSpPr>
        <dsp:cNvPr id="0" name=""/>
        <dsp:cNvSpPr/>
      </dsp:nvSpPr>
      <dsp:spPr>
        <a:xfrm>
          <a:off x="979832" y="31583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2917D-69F1-472D-ABD9-1BABC8A94552}">
      <dsp:nvSpPr>
        <dsp:cNvPr id="0" name=""/>
        <dsp:cNvSpPr/>
      </dsp:nvSpPr>
      <dsp:spPr>
        <a:xfrm>
          <a:off x="4985" y="1256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900" b="1" kern="1200"/>
            <a:t>Définition</a:t>
          </a:r>
          <a:endParaRPr lang="en-US" sz="2900" kern="1200"/>
        </a:p>
      </dsp:txBody>
      <dsp:txXfrm>
        <a:off x="4985" y="1256828"/>
        <a:ext cx="2999531" cy="449929"/>
      </dsp:txXfrm>
    </dsp:sp>
    <dsp:sp modelId="{CB92A51D-4368-4027-A74E-42521BE6FA41}">
      <dsp:nvSpPr>
        <dsp:cNvPr id="0" name=""/>
        <dsp:cNvSpPr/>
      </dsp:nvSpPr>
      <dsp:spPr>
        <a:xfrm>
          <a:off x="4985" y="1788343"/>
          <a:ext cx="2999531" cy="23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Test de robustesse des tests existants en injectant des erreurs dans le code.</a:t>
          </a:r>
          <a:endParaRPr lang="en-US" sz="1700" kern="1200" dirty="0"/>
        </a:p>
      </dsp:txBody>
      <dsp:txXfrm>
        <a:off x="4985" y="1788343"/>
        <a:ext cx="2999531" cy="2322519"/>
      </dsp:txXfrm>
    </dsp:sp>
    <dsp:sp modelId="{2331ED9F-EDC4-488D-95B1-066998962C95}">
      <dsp:nvSpPr>
        <dsp:cNvPr id="0" name=""/>
        <dsp:cNvSpPr/>
      </dsp:nvSpPr>
      <dsp:spPr>
        <a:xfrm>
          <a:off x="4504282" y="31583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9E48B-B61D-45B5-B1FB-9A44B240FC5C}">
      <dsp:nvSpPr>
        <dsp:cNvPr id="0" name=""/>
        <dsp:cNvSpPr/>
      </dsp:nvSpPr>
      <dsp:spPr>
        <a:xfrm>
          <a:off x="3529434" y="1256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900" b="1" kern="1200"/>
            <a:t>Objectif</a:t>
          </a:r>
          <a:endParaRPr lang="en-US" sz="2900" kern="1200"/>
        </a:p>
      </dsp:txBody>
      <dsp:txXfrm>
        <a:off x="3529434" y="1256828"/>
        <a:ext cx="2999531" cy="449929"/>
      </dsp:txXfrm>
    </dsp:sp>
    <dsp:sp modelId="{6EE56233-9162-417F-8662-B7802C743C56}">
      <dsp:nvSpPr>
        <dsp:cNvPr id="0" name=""/>
        <dsp:cNvSpPr/>
      </dsp:nvSpPr>
      <dsp:spPr>
        <a:xfrm>
          <a:off x="3529434" y="1788343"/>
          <a:ext cx="2999531" cy="23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Vérifier si les tests unitaires sont capables de détecter des anomalies.</a:t>
          </a:r>
          <a:endParaRPr lang="en-US" sz="1700" kern="1200"/>
        </a:p>
      </dsp:txBody>
      <dsp:txXfrm>
        <a:off x="3529434" y="1788343"/>
        <a:ext cx="2999531" cy="2322519"/>
      </dsp:txXfrm>
    </dsp:sp>
    <dsp:sp modelId="{55C5E15C-6C3F-41F5-A1FB-41261FF9D57F}">
      <dsp:nvSpPr>
        <dsp:cNvPr id="0" name=""/>
        <dsp:cNvSpPr/>
      </dsp:nvSpPr>
      <dsp:spPr>
        <a:xfrm>
          <a:off x="8028731" y="31583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3AEA9-34C7-46EB-8698-9A009856AED1}">
      <dsp:nvSpPr>
        <dsp:cNvPr id="0" name=""/>
        <dsp:cNvSpPr/>
      </dsp:nvSpPr>
      <dsp:spPr>
        <a:xfrm>
          <a:off x="7053883" y="1256828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900" b="1" kern="1200"/>
            <a:t>Vocabulaire</a:t>
          </a:r>
          <a:endParaRPr lang="en-US" sz="2900" kern="1200"/>
        </a:p>
      </dsp:txBody>
      <dsp:txXfrm>
        <a:off x="7053883" y="1256828"/>
        <a:ext cx="2999531" cy="449929"/>
      </dsp:txXfrm>
    </dsp:sp>
    <dsp:sp modelId="{6E605610-9A57-4497-8748-5376A49670E2}">
      <dsp:nvSpPr>
        <dsp:cNvPr id="0" name=""/>
        <dsp:cNvSpPr/>
      </dsp:nvSpPr>
      <dsp:spPr>
        <a:xfrm>
          <a:off x="7053883" y="1788343"/>
          <a:ext cx="2999531" cy="23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Mutant</a:t>
          </a:r>
          <a:r>
            <a:rPr lang="fr-FR" sz="1700" kern="1200"/>
            <a:t> : Version modifiée du programme.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Tuer un mutant</a:t>
          </a:r>
          <a:r>
            <a:rPr lang="fr-FR" sz="1700" kern="1200" dirty="0"/>
            <a:t> : Lorsqu’un test échoue à cause de la mutation (ce qui est </a:t>
          </a:r>
          <a:r>
            <a:rPr lang="fr-FR" sz="1700" i="1" kern="1200" dirty="0"/>
            <a:t>bon</a:t>
          </a:r>
          <a:r>
            <a:rPr lang="fr-FR" sz="1700" kern="1200" dirty="0"/>
            <a:t>).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Mutant survivant</a:t>
          </a:r>
          <a:r>
            <a:rPr lang="fr-FR" sz="1700" kern="1200"/>
            <a:t> : Aucun test n’a échoué → tests insuffisants.</a:t>
          </a:r>
          <a:endParaRPr lang="en-US" sz="1700" kern="1200"/>
        </a:p>
      </dsp:txBody>
      <dsp:txXfrm>
        <a:off x="7053883" y="1788343"/>
        <a:ext cx="2999531" cy="2322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1E4D-8CB4-4DB4-BFAD-000275852ECB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46507-0B02-49D4-BCE5-8CE408E6E916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EBAE6-9BEB-4F18-AD31-E95B584F2A55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Analyse du code source.</a:t>
          </a:r>
          <a:endParaRPr lang="en-US" sz="2000" kern="1200" dirty="0"/>
        </a:p>
      </dsp:txBody>
      <dsp:txXfrm>
        <a:off x="1270834" y="2170"/>
        <a:ext cx="4635346" cy="1100289"/>
      </dsp:txXfrm>
    </dsp:sp>
    <dsp:sp modelId="{5FC7764D-F7B3-4366-BFCB-13CC69908CC0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D6EB-BAB3-4124-BB15-8C408510A7F2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F0967-0AFC-4ED4-894A-2A7EDA4440D1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Génération automatique de mutants (ex: changer == en !=, supprimer un appel de méthode, etc.).</a:t>
          </a:r>
          <a:endParaRPr lang="en-US" sz="2000" kern="1200"/>
        </a:p>
      </dsp:txBody>
      <dsp:txXfrm>
        <a:off x="1270834" y="1377533"/>
        <a:ext cx="4635346" cy="1100289"/>
      </dsp:txXfrm>
    </dsp:sp>
    <dsp:sp modelId="{9CDC585C-8272-4115-BD27-A1202401C00A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192E6-E45C-4131-9D50-DE2C46527735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EE7F8-E03D-4F80-89D1-BD76F2E0F498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Exécution des tests pour chaque mutant.</a:t>
          </a:r>
          <a:endParaRPr lang="en-US" sz="2000" kern="1200"/>
        </a:p>
      </dsp:txBody>
      <dsp:txXfrm>
        <a:off x="1270834" y="2752895"/>
        <a:ext cx="4635346" cy="1100289"/>
      </dsp:txXfrm>
    </dsp:sp>
    <dsp:sp modelId="{7C1C99CE-8071-42FA-9A6B-7EAAB00DFFDC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9AC5D-4561-4190-A929-B55A377A78E8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AFAE3-D139-4E3C-8EB3-3D3B85738A7B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Rapport indiquant le taux de mutants tués.</a:t>
          </a:r>
          <a:endParaRPr lang="en-US" sz="2000" kern="1200"/>
        </a:p>
      </dsp:txBody>
      <dsp:txXfrm>
        <a:off x="1270834" y="4128257"/>
        <a:ext cx="4635346" cy="1100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EDD8-9632-4D68-AFEC-7236701F1F49}">
      <dsp:nvSpPr>
        <dsp:cNvPr id="0" name=""/>
        <dsp:cNvSpPr/>
      </dsp:nvSpPr>
      <dsp:spPr>
        <a:xfrm>
          <a:off x="2011680" y="1719"/>
          <a:ext cx="8046720" cy="8904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6180" rIns="156129" bIns="2261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 Pour isoler le SUT (System Under Test) dans les tests </a:t>
          </a:r>
          <a:r>
            <a:rPr lang="fr-FR" sz="1900" b="1" u="sng" kern="1200" dirty="0"/>
            <a:t>unitaires</a:t>
          </a:r>
          <a:r>
            <a:rPr lang="fr-FR" sz="1900" kern="1200" dirty="0"/>
            <a:t>.</a:t>
          </a:r>
          <a:endParaRPr lang="en-CA" sz="1900" kern="1200" dirty="0"/>
        </a:p>
      </dsp:txBody>
      <dsp:txXfrm>
        <a:off x="2011680" y="1719"/>
        <a:ext cx="8046720" cy="890472"/>
      </dsp:txXfrm>
    </dsp:sp>
    <dsp:sp modelId="{53EB5621-81B0-474D-B7B6-60DB17575D3A}">
      <dsp:nvSpPr>
        <dsp:cNvPr id="0" name=""/>
        <dsp:cNvSpPr/>
      </dsp:nvSpPr>
      <dsp:spPr>
        <a:xfrm>
          <a:off x="0" y="1719"/>
          <a:ext cx="2011680" cy="890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7959" rIns="106451" bIns="879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Pourquoi ?</a:t>
          </a:r>
        </a:p>
      </dsp:txBody>
      <dsp:txXfrm>
        <a:off x="0" y="1719"/>
        <a:ext cx="2011680" cy="890472"/>
      </dsp:txXfrm>
    </dsp:sp>
    <dsp:sp modelId="{9D8D70D3-C670-44C2-8441-CC1933042114}">
      <dsp:nvSpPr>
        <dsp:cNvPr id="0" name=""/>
        <dsp:cNvSpPr/>
      </dsp:nvSpPr>
      <dsp:spPr>
        <a:xfrm>
          <a:off x="2011680" y="945619"/>
          <a:ext cx="8046720" cy="8904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6180" rIns="156129" bIns="2261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Quand il y a une dépendance externe (réseau, base de données, etc.).</a:t>
          </a:r>
          <a:endParaRPr lang="en-CA" sz="1900" kern="1200" dirty="0"/>
        </a:p>
      </dsp:txBody>
      <dsp:txXfrm>
        <a:off x="2011680" y="945619"/>
        <a:ext cx="8046720" cy="890472"/>
      </dsp:txXfrm>
    </dsp:sp>
    <dsp:sp modelId="{0FFD5219-58E0-4E60-AFAB-A52F08CFA187}">
      <dsp:nvSpPr>
        <dsp:cNvPr id="0" name=""/>
        <dsp:cNvSpPr/>
      </dsp:nvSpPr>
      <dsp:spPr>
        <a:xfrm>
          <a:off x="0" y="945619"/>
          <a:ext cx="2011680" cy="890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7959" rIns="106451" bIns="879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Quand ?</a:t>
          </a:r>
        </a:p>
      </dsp:txBody>
      <dsp:txXfrm>
        <a:off x="0" y="945619"/>
        <a:ext cx="2011680" cy="890472"/>
      </dsp:txXfrm>
    </dsp:sp>
    <dsp:sp modelId="{0439FF37-9B1E-4DB4-AA95-112018196BB8}">
      <dsp:nvSpPr>
        <dsp:cNvPr id="0" name=""/>
        <dsp:cNvSpPr/>
      </dsp:nvSpPr>
      <dsp:spPr>
        <a:xfrm>
          <a:off x="2011680" y="1889520"/>
          <a:ext cx="8046720" cy="8904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6180" rIns="156129" bIns="2261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 err="1"/>
            <a:t>Mockito</a:t>
          </a:r>
          <a:r>
            <a:rPr lang="fr-CA" sz="1900" kern="1200" dirty="0"/>
            <a:t> ou autre </a:t>
          </a:r>
          <a:r>
            <a:rPr lang="fr-CA" sz="1900" kern="1200" dirty="0" err="1"/>
            <a:t>framework</a:t>
          </a:r>
          <a:r>
            <a:rPr lang="fr-CA" sz="1900" kern="1200" dirty="0"/>
            <a:t> de </a:t>
          </a:r>
          <a:r>
            <a:rPr lang="fr-CA" sz="1900" kern="1200" dirty="0" err="1"/>
            <a:t>mock</a:t>
          </a:r>
          <a:endParaRPr lang="en-CA" sz="1900" kern="1200" dirty="0"/>
        </a:p>
      </dsp:txBody>
      <dsp:txXfrm>
        <a:off x="2011680" y="1889520"/>
        <a:ext cx="8046720" cy="890472"/>
      </dsp:txXfrm>
    </dsp:sp>
    <dsp:sp modelId="{4E16FC36-AD68-4D2F-892F-18BCDB8A0076}">
      <dsp:nvSpPr>
        <dsp:cNvPr id="0" name=""/>
        <dsp:cNvSpPr/>
      </dsp:nvSpPr>
      <dsp:spPr>
        <a:xfrm>
          <a:off x="0" y="1889520"/>
          <a:ext cx="2011680" cy="8904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7959" rIns="106451" bIns="879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Outil</a:t>
          </a:r>
          <a:endParaRPr lang="en-CA" sz="2400" kern="1200" dirty="0"/>
        </a:p>
      </dsp:txBody>
      <dsp:txXfrm>
        <a:off x="0" y="1889520"/>
        <a:ext cx="2011680" cy="890472"/>
      </dsp:txXfrm>
    </dsp:sp>
    <dsp:sp modelId="{BAD8B8D0-07EF-4E90-A6E6-B90203472C6F}">
      <dsp:nvSpPr>
        <dsp:cNvPr id="0" name=""/>
        <dsp:cNvSpPr/>
      </dsp:nvSpPr>
      <dsp:spPr>
        <a:xfrm>
          <a:off x="2011680" y="2833420"/>
          <a:ext cx="8046720" cy="8904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6180" rIns="156129" bIns="2261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 err="1"/>
            <a:t>TagCounter</a:t>
          </a:r>
          <a:r>
            <a:rPr lang="fr-CA" sz="1900" kern="1200" dirty="0"/>
            <a:t> qui dépend de </a:t>
          </a:r>
          <a:r>
            <a:rPr lang="fr-CA" sz="1900" kern="1200" dirty="0" err="1"/>
            <a:t>ServerFileDownloader</a:t>
          </a:r>
          <a:endParaRPr lang="en-CA" sz="1900" kern="1200" dirty="0"/>
        </a:p>
      </dsp:txBody>
      <dsp:txXfrm>
        <a:off x="2011680" y="2833420"/>
        <a:ext cx="8046720" cy="890472"/>
      </dsp:txXfrm>
    </dsp:sp>
    <dsp:sp modelId="{2D8178BB-BCE7-4C49-BF17-1595C17A1234}">
      <dsp:nvSpPr>
        <dsp:cNvPr id="0" name=""/>
        <dsp:cNvSpPr/>
      </dsp:nvSpPr>
      <dsp:spPr>
        <a:xfrm>
          <a:off x="0" y="2833420"/>
          <a:ext cx="2011680" cy="890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7959" rIns="106451" bIns="8795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Example</a:t>
          </a:r>
          <a:endParaRPr lang="en-CA" sz="2400" kern="1200" dirty="0"/>
        </a:p>
      </dsp:txBody>
      <dsp:txXfrm>
        <a:off x="0" y="2833420"/>
        <a:ext cx="2011680" cy="890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004EA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INF2050 Lab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George Fam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/>
              <a:t>Qu’est-ce que les tests de mutation 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97674-1E8F-842D-55FA-D14C0980C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0653"/>
              </p:ext>
            </p:extLst>
          </p:nvPr>
        </p:nvGraphicFramePr>
        <p:xfrm>
          <a:off x="1066800" y="2072958"/>
          <a:ext cx="10058400" cy="414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C40BA-9C7B-5978-076D-A91528C3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/>
              <a:t>Pitest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2FCFF-A60A-2864-FA2D-EF6DF5F58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6963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7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3DF9C-AC3D-1EE6-353A-F93D445C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/>
              <a:t>Mock Tests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63B3D1C-5B21-D8BA-4941-A9F00D69C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2752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6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4301A-AE89-1136-A1FC-1B33B33C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100" cap="all" spc="-100"/>
              <a:t>Évaluation d’enseignement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DC48E-135C-A06C-A026-F3959876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11" y="1225575"/>
            <a:ext cx="3373983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{9A904AC9-2937-4E51-BBE0-1A68C8F58A65}tf56219246_win32</Template>
  <TotalTime>944</TotalTime>
  <Words>169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Avenir Next LT Pro Light</vt:lpstr>
      <vt:lpstr>Garamond</vt:lpstr>
      <vt:lpstr>SavonVTI</vt:lpstr>
      <vt:lpstr>INF2050 Lab 11</vt:lpstr>
      <vt:lpstr>Qu’est-ce que les tests de mutation ?</vt:lpstr>
      <vt:lpstr>Pitest</vt:lpstr>
      <vt:lpstr>Mock Tests</vt:lpstr>
      <vt:lpstr>Évaluation d’enseignement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Fam</dc:creator>
  <cp:lastModifiedBy>George Fam</cp:lastModifiedBy>
  <cp:revision>2</cp:revision>
  <dcterms:created xsi:type="dcterms:W3CDTF">2025-04-04T03:07:43Z</dcterms:created>
  <dcterms:modified xsi:type="dcterms:W3CDTF">2025-04-04T21:16:52Z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