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2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6" autoAdjust="0"/>
    <p:restoredTop sz="94644" autoAdjust="0"/>
  </p:normalViewPr>
  <p:slideViewPr>
    <p:cSldViewPr snapToGrid="0">
      <p:cViewPr varScale="1">
        <p:scale>
          <a:sx n="111" d="100"/>
          <a:sy n="111" d="100"/>
        </p:scale>
        <p:origin x="79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41E8D6-15A2-4CD8-8CC7-14DA405FD93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CBCF0721-E5AF-489F-9803-B83F2BF13C46}">
      <dgm:prSet/>
      <dgm:spPr/>
      <dgm:t>
        <a:bodyPr/>
        <a:lstStyle/>
        <a:p>
          <a:r>
            <a:rPr lang="fr-CA"/>
            <a:t>Système de construction:</a:t>
          </a:r>
          <a:endParaRPr lang="en-CA"/>
        </a:p>
      </dgm:t>
    </dgm:pt>
    <dgm:pt modelId="{780DA1BA-504C-4E6E-BAA8-1C32C9746C72}" type="parTrans" cxnId="{25E67A0F-BD47-424D-8731-F90317AA2B34}">
      <dgm:prSet/>
      <dgm:spPr/>
      <dgm:t>
        <a:bodyPr/>
        <a:lstStyle/>
        <a:p>
          <a:endParaRPr lang="en-CA"/>
        </a:p>
      </dgm:t>
    </dgm:pt>
    <dgm:pt modelId="{579E2D07-1609-499C-92C3-E6287D07B52D}" type="sibTrans" cxnId="{25E67A0F-BD47-424D-8731-F90317AA2B34}">
      <dgm:prSet/>
      <dgm:spPr/>
      <dgm:t>
        <a:bodyPr/>
        <a:lstStyle/>
        <a:p>
          <a:endParaRPr lang="en-CA"/>
        </a:p>
      </dgm:t>
    </dgm:pt>
    <dgm:pt modelId="{8CF568F1-3137-4387-8A20-847477012DA4}">
      <dgm:prSet/>
      <dgm:spPr/>
      <dgm:t>
        <a:bodyPr/>
        <a:lstStyle/>
        <a:p>
          <a:r>
            <a:rPr lang="fr-CA"/>
            <a:t>Gère les dépendances</a:t>
          </a:r>
          <a:endParaRPr lang="en-CA"/>
        </a:p>
      </dgm:t>
    </dgm:pt>
    <dgm:pt modelId="{B3B80D7C-AEFB-4BE3-A259-5A35C22B11DB}" type="parTrans" cxnId="{D6E36C3C-58C8-4388-BD85-FCD181AFDFC1}">
      <dgm:prSet/>
      <dgm:spPr/>
      <dgm:t>
        <a:bodyPr/>
        <a:lstStyle/>
        <a:p>
          <a:endParaRPr lang="en-CA"/>
        </a:p>
      </dgm:t>
    </dgm:pt>
    <dgm:pt modelId="{5852DA3A-980D-4753-BFCD-92A66CC94359}" type="sibTrans" cxnId="{D6E36C3C-58C8-4388-BD85-FCD181AFDFC1}">
      <dgm:prSet/>
      <dgm:spPr/>
      <dgm:t>
        <a:bodyPr/>
        <a:lstStyle/>
        <a:p>
          <a:endParaRPr lang="en-CA"/>
        </a:p>
      </dgm:t>
    </dgm:pt>
    <dgm:pt modelId="{181E9225-EEB9-44C7-8F36-125FECE2B12B}">
      <dgm:prSet/>
      <dgm:spPr/>
      <dgm:t>
        <a:bodyPr/>
        <a:lstStyle/>
        <a:p>
          <a:r>
            <a:rPr lang="fr-CA"/>
            <a:t>Intègre et exécute tests</a:t>
          </a:r>
          <a:endParaRPr lang="en-CA"/>
        </a:p>
      </dgm:t>
    </dgm:pt>
    <dgm:pt modelId="{7973C353-89A4-489F-8F0C-72511E05D7FA}" type="parTrans" cxnId="{46B22F40-4D1C-47BF-8D13-6FDE417B4F79}">
      <dgm:prSet/>
      <dgm:spPr/>
      <dgm:t>
        <a:bodyPr/>
        <a:lstStyle/>
        <a:p>
          <a:endParaRPr lang="en-CA"/>
        </a:p>
      </dgm:t>
    </dgm:pt>
    <dgm:pt modelId="{7BD8826A-0CD2-45EA-9BA7-827331FFAC14}" type="sibTrans" cxnId="{46B22F40-4D1C-47BF-8D13-6FDE417B4F79}">
      <dgm:prSet/>
      <dgm:spPr/>
      <dgm:t>
        <a:bodyPr/>
        <a:lstStyle/>
        <a:p>
          <a:endParaRPr lang="en-CA"/>
        </a:p>
      </dgm:t>
    </dgm:pt>
    <dgm:pt modelId="{8DE79406-0C0C-48CA-84A5-CBD04A6F7CD9}">
      <dgm:prSet/>
      <dgm:spPr/>
      <dgm:t>
        <a:bodyPr/>
        <a:lstStyle/>
        <a:p>
          <a:r>
            <a:rPr lang="fr-CA" dirty="0"/>
            <a:t>Génère fichier jar</a:t>
          </a:r>
          <a:endParaRPr lang="en-CA" dirty="0"/>
        </a:p>
      </dgm:t>
    </dgm:pt>
    <dgm:pt modelId="{C1776490-6872-48F3-9126-7CCE2103C5F1}" type="parTrans" cxnId="{8E1F3DEB-A2B0-471F-AAB1-FFC3BC1330E5}">
      <dgm:prSet/>
      <dgm:spPr/>
      <dgm:t>
        <a:bodyPr/>
        <a:lstStyle/>
        <a:p>
          <a:endParaRPr lang="en-CA"/>
        </a:p>
      </dgm:t>
    </dgm:pt>
    <dgm:pt modelId="{DB6D284D-351F-4BF3-8BCC-BB030EB6C87E}" type="sibTrans" cxnId="{8E1F3DEB-A2B0-471F-AAB1-FFC3BC1330E5}">
      <dgm:prSet/>
      <dgm:spPr/>
      <dgm:t>
        <a:bodyPr/>
        <a:lstStyle/>
        <a:p>
          <a:endParaRPr lang="en-CA"/>
        </a:p>
      </dgm:t>
    </dgm:pt>
    <dgm:pt modelId="{BEB0BC7D-0C62-403B-965E-263D976970AC}" type="pres">
      <dgm:prSet presAssocID="{E441E8D6-15A2-4CD8-8CC7-14DA405FD937}" presName="Name0" presStyleCnt="0">
        <dgm:presLayoutVars>
          <dgm:dir/>
          <dgm:resizeHandles val="exact"/>
        </dgm:presLayoutVars>
      </dgm:prSet>
      <dgm:spPr/>
    </dgm:pt>
    <dgm:pt modelId="{B5E54689-D408-4D75-8F22-357714754511}" type="pres">
      <dgm:prSet presAssocID="{CBCF0721-E5AF-489F-9803-B83F2BF13C46}" presName="node" presStyleLbl="node1" presStyleIdx="0" presStyleCnt="1">
        <dgm:presLayoutVars>
          <dgm:bulletEnabled val="1"/>
        </dgm:presLayoutVars>
      </dgm:prSet>
      <dgm:spPr/>
    </dgm:pt>
  </dgm:ptLst>
  <dgm:cxnLst>
    <dgm:cxn modelId="{25E67A0F-BD47-424D-8731-F90317AA2B34}" srcId="{E441E8D6-15A2-4CD8-8CC7-14DA405FD937}" destId="{CBCF0721-E5AF-489F-9803-B83F2BF13C46}" srcOrd="0" destOrd="0" parTransId="{780DA1BA-504C-4E6E-BAA8-1C32C9746C72}" sibTransId="{579E2D07-1609-499C-92C3-E6287D07B52D}"/>
    <dgm:cxn modelId="{D6E36C3C-58C8-4388-BD85-FCD181AFDFC1}" srcId="{CBCF0721-E5AF-489F-9803-B83F2BF13C46}" destId="{8CF568F1-3137-4387-8A20-847477012DA4}" srcOrd="0" destOrd="0" parTransId="{B3B80D7C-AEFB-4BE3-A259-5A35C22B11DB}" sibTransId="{5852DA3A-980D-4753-BFCD-92A66CC94359}"/>
    <dgm:cxn modelId="{46B22F40-4D1C-47BF-8D13-6FDE417B4F79}" srcId="{CBCF0721-E5AF-489F-9803-B83F2BF13C46}" destId="{181E9225-EEB9-44C7-8F36-125FECE2B12B}" srcOrd="1" destOrd="0" parTransId="{7973C353-89A4-489F-8F0C-72511E05D7FA}" sibTransId="{7BD8826A-0CD2-45EA-9BA7-827331FFAC14}"/>
    <dgm:cxn modelId="{CDB1DE5B-1348-446F-A0CD-CE7E34D2F214}" type="presOf" srcId="{181E9225-EEB9-44C7-8F36-125FECE2B12B}" destId="{B5E54689-D408-4D75-8F22-357714754511}" srcOrd="0" destOrd="2" presId="urn:microsoft.com/office/officeart/2005/8/layout/process1"/>
    <dgm:cxn modelId="{21CDC375-CA37-4F86-8167-E55EA40C6ED2}" type="presOf" srcId="{CBCF0721-E5AF-489F-9803-B83F2BF13C46}" destId="{B5E54689-D408-4D75-8F22-357714754511}" srcOrd="0" destOrd="0" presId="urn:microsoft.com/office/officeart/2005/8/layout/process1"/>
    <dgm:cxn modelId="{CD338057-DECA-47D4-B837-6EDF99A0F8C8}" type="presOf" srcId="{8CF568F1-3137-4387-8A20-847477012DA4}" destId="{B5E54689-D408-4D75-8F22-357714754511}" srcOrd="0" destOrd="1" presId="urn:microsoft.com/office/officeart/2005/8/layout/process1"/>
    <dgm:cxn modelId="{E7F4C990-5423-4101-84D4-13CE274B2834}" type="presOf" srcId="{8DE79406-0C0C-48CA-84A5-CBD04A6F7CD9}" destId="{B5E54689-D408-4D75-8F22-357714754511}" srcOrd="0" destOrd="3" presId="urn:microsoft.com/office/officeart/2005/8/layout/process1"/>
    <dgm:cxn modelId="{BF1ABAA2-419E-44B7-B9BD-AA566BAA8BAE}" type="presOf" srcId="{E441E8D6-15A2-4CD8-8CC7-14DA405FD937}" destId="{BEB0BC7D-0C62-403B-965E-263D976970AC}" srcOrd="0" destOrd="0" presId="urn:microsoft.com/office/officeart/2005/8/layout/process1"/>
    <dgm:cxn modelId="{8E1F3DEB-A2B0-471F-AAB1-FFC3BC1330E5}" srcId="{CBCF0721-E5AF-489F-9803-B83F2BF13C46}" destId="{8DE79406-0C0C-48CA-84A5-CBD04A6F7CD9}" srcOrd="2" destOrd="0" parTransId="{C1776490-6872-48F3-9126-7CCE2103C5F1}" sibTransId="{DB6D284D-351F-4BF3-8BCC-BB030EB6C87E}"/>
    <dgm:cxn modelId="{E3C12FE3-8460-4796-94E8-53BBBA701E87}" type="presParOf" srcId="{BEB0BC7D-0C62-403B-965E-263D976970AC}" destId="{B5E54689-D408-4D75-8F22-357714754511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3274A6-FAE7-48EE-ACCD-F52B23202A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34F73CA2-E103-49D7-87CA-E53611C545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fr-CA" sz="1800" dirty="0"/>
            <a:t>On utilise </a:t>
          </a:r>
          <a:r>
            <a:rPr lang="fr-CA" sz="1800" dirty="0" err="1"/>
            <a:t>mvn</a:t>
          </a:r>
          <a:r>
            <a:rPr lang="fr-CA" sz="1800" dirty="0"/>
            <a:t> </a:t>
          </a:r>
          <a:r>
            <a:rPr lang="fr-CA" sz="1800" dirty="0" err="1"/>
            <a:t>archetype:generate</a:t>
          </a:r>
          <a:r>
            <a:rPr lang="fr-CA" sz="1800" dirty="0"/>
            <a:t> pour générer un nouveau projet</a:t>
          </a:r>
          <a:endParaRPr lang="en-CA" sz="1800" dirty="0"/>
        </a:p>
      </dgm:t>
    </dgm:pt>
    <dgm:pt modelId="{0F8553D3-74D7-4687-85C2-130815D8E1E5}" type="parTrans" cxnId="{80D069EE-56A9-40FC-8A25-6A9F8D9F3EF1}">
      <dgm:prSet/>
      <dgm:spPr/>
      <dgm:t>
        <a:bodyPr/>
        <a:lstStyle/>
        <a:p>
          <a:endParaRPr lang="en-CA"/>
        </a:p>
      </dgm:t>
    </dgm:pt>
    <dgm:pt modelId="{7BDE19F4-5A75-479B-BE55-1D822DEBFB9C}" type="sibTrans" cxnId="{80D069EE-56A9-40FC-8A25-6A9F8D9F3EF1}">
      <dgm:prSet/>
      <dgm:spPr/>
      <dgm:t>
        <a:bodyPr/>
        <a:lstStyle/>
        <a:p>
          <a:endParaRPr lang="en-CA"/>
        </a:p>
      </dgm:t>
    </dgm:pt>
    <dgm:pt modelId="{495991B1-557D-442A-B421-04E1692E2981}">
      <dgm:prSet/>
      <dgm:spPr/>
      <dgm:t>
        <a:bodyPr/>
        <a:lstStyle/>
        <a:p>
          <a:pPr>
            <a:lnSpc>
              <a:spcPct val="100000"/>
            </a:lnSpc>
          </a:pPr>
          <a:r>
            <a:rPr lang="fr-CA"/>
            <a:t>Attention: génère projet dans un nouveau dossier</a:t>
          </a:r>
          <a:endParaRPr lang="en-CA"/>
        </a:p>
      </dgm:t>
    </dgm:pt>
    <dgm:pt modelId="{A1985D7A-F5E2-44A6-9584-BE63B1646C83}" type="parTrans" cxnId="{0D301507-5CAE-4DFA-B748-54462ECA0170}">
      <dgm:prSet/>
      <dgm:spPr/>
      <dgm:t>
        <a:bodyPr/>
        <a:lstStyle/>
        <a:p>
          <a:endParaRPr lang="en-CA"/>
        </a:p>
      </dgm:t>
    </dgm:pt>
    <dgm:pt modelId="{FFA8F67D-33A0-4B85-AB75-EE5F4D30C692}" type="sibTrans" cxnId="{0D301507-5CAE-4DFA-B748-54462ECA0170}">
      <dgm:prSet/>
      <dgm:spPr/>
      <dgm:t>
        <a:bodyPr/>
        <a:lstStyle/>
        <a:p>
          <a:endParaRPr lang="en-CA"/>
        </a:p>
      </dgm:t>
    </dgm:pt>
    <dgm:pt modelId="{5708D4A3-E429-41CD-80F3-9B8B11B9CA25}" type="pres">
      <dgm:prSet presAssocID="{673274A6-FAE7-48EE-ACCD-F52B23202A45}" presName="root" presStyleCnt="0">
        <dgm:presLayoutVars>
          <dgm:dir/>
          <dgm:resizeHandles val="exact"/>
        </dgm:presLayoutVars>
      </dgm:prSet>
      <dgm:spPr/>
    </dgm:pt>
    <dgm:pt modelId="{7B13A208-7E98-480A-BC0A-6D1CBAC9660E}" type="pres">
      <dgm:prSet presAssocID="{34F73CA2-E103-49D7-87CA-E53611C54511}" presName="compNode" presStyleCnt="0"/>
      <dgm:spPr/>
    </dgm:pt>
    <dgm:pt modelId="{F546726D-38AD-4CBE-BD37-43EC178926DE}" type="pres">
      <dgm:prSet presAssocID="{34F73CA2-E103-49D7-87CA-E53611C545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77C5B589-20C0-4D4C-A1CA-44917E1E79C6}" type="pres">
      <dgm:prSet presAssocID="{34F73CA2-E103-49D7-87CA-E53611C54511}" presName="spaceRect" presStyleCnt="0"/>
      <dgm:spPr/>
    </dgm:pt>
    <dgm:pt modelId="{6502B9E6-D9E6-4392-9034-839771932A1A}" type="pres">
      <dgm:prSet presAssocID="{34F73CA2-E103-49D7-87CA-E53611C54511}" presName="textRect" presStyleLbl="revTx" presStyleIdx="0" presStyleCnt="2">
        <dgm:presLayoutVars>
          <dgm:chMax val="1"/>
          <dgm:chPref val="1"/>
        </dgm:presLayoutVars>
      </dgm:prSet>
      <dgm:spPr/>
    </dgm:pt>
    <dgm:pt modelId="{1CE57C9D-7C93-4A85-9F95-5C43E57308D7}" type="pres">
      <dgm:prSet presAssocID="{7BDE19F4-5A75-479B-BE55-1D822DEBFB9C}" presName="sibTrans" presStyleCnt="0"/>
      <dgm:spPr/>
    </dgm:pt>
    <dgm:pt modelId="{95A94A9D-5370-4B14-8F24-5B359EFF036E}" type="pres">
      <dgm:prSet presAssocID="{495991B1-557D-442A-B421-04E1692E2981}" presName="compNode" presStyleCnt="0"/>
      <dgm:spPr/>
    </dgm:pt>
    <dgm:pt modelId="{E027FF73-F9E8-4352-95E8-D477F1C32D18}" type="pres">
      <dgm:prSet presAssocID="{495991B1-557D-442A-B421-04E1692E29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211E84A-074F-4DD1-9A98-2271BF44D325}" type="pres">
      <dgm:prSet presAssocID="{495991B1-557D-442A-B421-04E1692E2981}" presName="spaceRect" presStyleCnt="0"/>
      <dgm:spPr/>
    </dgm:pt>
    <dgm:pt modelId="{C0EE98D1-0BC6-4DE1-A3CC-A71466D4D039}" type="pres">
      <dgm:prSet presAssocID="{495991B1-557D-442A-B421-04E1692E298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301507-5CAE-4DFA-B748-54462ECA0170}" srcId="{673274A6-FAE7-48EE-ACCD-F52B23202A45}" destId="{495991B1-557D-442A-B421-04E1692E2981}" srcOrd="1" destOrd="0" parTransId="{A1985D7A-F5E2-44A6-9584-BE63B1646C83}" sibTransId="{FFA8F67D-33A0-4B85-AB75-EE5F4D30C692}"/>
    <dgm:cxn modelId="{DB161893-29CA-4219-8600-D46C7FCBA649}" type="presOf" srcId="{673274A6-FAE7-48EE-ACCD-F52B23202A45}" destId="{5708D4A3-E429-41CD-80F3-9B8B11B9CA25}" srcOrd="0" destOrd="0" presId="urn:microsoft.com/office/officeart/2018/2/layout/IconLabelList"/>
    <dgm:cxn modelId="{BB98A9C0-0551-405F-A400-ADB937BEAEBF}" type="presOf" srcId="{495991B1-557D-442A-B421-04E1692E2981}" destId="{C0EE98D1-0BC6-4DE1-A3CC-A71466D4D039}" srcOrd="0" destOrd="0" presId="urn:microsoft.com/office/officeart/2018/2/layout/IconLabelList"/>
    <dgm:cxn modelId="{80D069EE-56A9-40FC-8A25-6A9F8D9F3EF1}" srcId="{673274A6-FAE7-48EE-ACCD-F52B23202A45}" destId="{34F73CA2-E103-49D7-87CA-E53611C54511}" srcOrd="0" destOrd="0" parTransId="{0F8553D3-74D7-4687-85C2-130815D8E1E5}" sibTransId="{7BDE19F4-5A75-479B-BE55-1D822DEBFB9C}"/>
    <dgm:cxn modelId="{6B88FFF2-14DD-4CF9-B5FC-C88375BBCB55}" type="presOf" srcId="{34F73CA2-E103-49D7-87CA-E53611C54511}" destId="{6502B9E6-D9E6-4392-9034-839771932A1A}" srcOrd="0" destOrd="0" presId="urn:microsoft.com/office/officeart/2018/2/layout/IconLabelList"/>
    <dgm:cxn modelId="{374A765A-6E21-4DBE-A3F5-7851F8A5D327}" type="presParOf" srcId="{5708D4A3-E429-41CD-80F3-9B8B11B9CA25}" destId="{7B13A208-7E98-480A-BC0A-6D1CBAC9660E}" srcOrd="0" destOrd="0" presId="urn:microsoft.com/office/officeart/2018/2/layout/IconLabelList"/>
    <dgm:cxn modelId="{C6DA10DC-788C-4851-9497-6A4D4B456AC4}" type="presParOf" srcId="{7B13A208-7E98-480A-BC0A-6D1CBAC9660E}" destId="{F546726D-38AD-4CBE-BD37-43EC178926DE}" srcOrd="0" destOrd="0" presId="urn:microsoft.com/office/officeart/2018/2/layout/IconLabelList"/>
    <dgm:cxn modelId="{EB4002C9-DD4A-42C4-9654-DB30F1A37793}" type="presParOf" srcId="{7B13A208-7E98-480A-BC0A-6D1CBAC9660E}" destId="{77C5B589-20C0-4D4C-A1CA-44917E1E79C6}" srcOrd="1" destOrd="0" presId="urn:microsoft.com/office/officeart/2018/2/layout/IconLabelList"/>
    <dgm:cxn modelId="{0F053DBC-EB18-4D82-A789-9EB48CFFDD6B}" type="presParOf" srcId="{7B13A208-7E98-480A-BC0A-6D1CBAC9660E}" destId="{6502B9E6-D9E6-4392-9034-839771932A1A}" srcOrd="2" destOrd="0" presId="urn:microsoft.com/office/officeart/2018/2/layout/IconLabelList"/>
    <dgm:cxn modelId="{3DE81DF7-3692-4B6B-B12E-AA07FACC34C7}" type="presParOf" srcId="{5708D4A3-E429-41CD-80F3-9B8B11B9CA25}" destId="{1CE57C9D-7C93-4A85-9F95-5C43E57308D7}" srcOrd="1" destOrd="0" presId="urn:microsoft.com/office/officeart/2018/2/layout/IconLabelList"/>
    <dgm:cxn modelId="{132CA2DE-683B-47D8-A2D3-B2BC82A51E6D}" type="presParOf" srcId="{5708D4A3-E429-41CD-80F3-9B8B11B9CA25}" destId="{95A94A9D-5370-4B14-8F24-5B359EFF036E}" srcOrd="2" destOrd="0" presId="urn:microsoft.com/office/officeart/2018/2/layout/IconLabelList"/>
    <dgm:cxn modelId="{CE5FAE3B-C586-437C-93BC-77B13B7579E8}" type="presParOf" srcId="{95A94A9D-5370-4B14-8F24-5B359EFF036E}" destId="{E027FF73-F9E8-4352-95E8-D477F1C32D18}" srcOrd="0" destOrd="0" presId="urn:microsoft.com/office/officeart/2018/2/layout/IconLabelList"/>
    <dgm:cxn modelId="{AC320495-8B3C-49F5-9ED0-CCAA2CD332D6}" type="presParOf" srcId="{95A94A9D-5370-4B14-8F24-5B359EFF036E}" destId="{1211E84A-074F-4DD1-9A98-2271BF44D325}" srcOrd="1" destOrd="0" presId="urn:microsoft.com/office/officeart/2018/2/layout/IconLabelList"/>
    <dgm:cxn modelId="{699F3D98-7358-422A-8DB1-1C05EBD4E799}" type="presParOf" srcId="{95A94A9D-5370-4B14-8F24-5B359EFF036E}" destId="{C0EE98D1-0BC6-4DE1-A3CC-A71466D4D0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8D9D37-C6E4-43F7-9CF0-D26FD93BA2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CA"/>
        </a:p>
      </dgm:t>
    </dgm:pt>
    <dgm:pt modelId="{B442444C-0D89-4921-A1EE-FC647308B816}">
      <dgm:prSet/>
      <dgm:spPr/>
      <dgm:t>
        <a:bodyPr/>
        <a:lstStyle/>
        <a:p>
          <a:r>
            <a:rPr lang="fr-CA"/>
            <a:t>Exec</a:t>
          </a:r>
          <a:endParaRPr lang="en-CA"/>
        </a:p>
      </dgm:t>
    </dgm:pt>
    <dgm:pt modelId="{6FB38CA0-AFCB-441F-AEA7-60D3891234C7}" type="parTrans" cxnId="{4FB4E626-C88D-4778-AB7B-E3FCEADCB091}">
      <dgm:prSet/>
      <dgm:spPr/>
      <dgm:t>
        <a:bodyPr/>
        <a:lstStyle/>
        <a:p>
          <a:endParaRPr lang="en-CA"/>
        </a:p>
      </dgm:t>
    </dgm:pt>
    <dgm:pt modelId="{B8E1D177-498E-4477-9535-A7E77FC3DFC5}" type="sibTrans" cxnId="{4FB4E626-C88D-4778-AB7B-E3FCEADCB091}">
      <dgm:prSet/>
      <dgm:spPr/>
      <dgm:t>
        <a:bodyPr/>
        <a:lstStyle/>
        <a:p>
          <a:endParaRPr lang="en-CA"/>
        </a:p>
      </dgm:t>
    </dgm:pt>
    <dgm:pt modelId="{3003F3B5-941F-4597-9520-958C2EF1E37F}">
      <dgm:prSet/>
      <dgm:spPr/>
      <dgm:t>
        <a:bodyPr/>
        <a:lstStyle/>
        <a:p>
          <a:r>
            <a:rPr lang="fr-CA"/>
            <a:t>JavaDoc</a:t>
          </a:r>
          <a:endParaRPr lang="en-CA"/>
        </a:p>
      </dgm:t>
    </dgm:pt>
    <dgm:pt modelId="{9B81F690-BF69-4EFB-A1A9-E7352DC1FD40}" type="parTrans" cxnId="{8BAD373E-23CA-462F-A50A-9A801ECF7434}">
      <dgm:prSet/>
      <dgm:spPr/>
      <dgm:t>
        <a:bodyPr/>
        <a:lstStyle/>
        <a:p>
          <a:endParaRPr lang="en-CA"/>
        </a:p>
      </dgm:t>
    </dgm:pt>
    <dgm:pt modelId="{1AD70408-D07C-49BD-8F3E-FA9ACE6B8246}" type="sibTrans" cxnId="{8BAD373E-23CA-462F-A50A-9A801ECF7434}">
      <dgm:prSet/>
      <dgm:spPr/>
      <dgm:t>
        <a:bodyPr/>
        <a:lstStyle/>
        <a:p>
          <a:endParaRPr lang="en-CA"/>
        </a:p>
      </dgm:t>
    </dgm:pt>
    <dgm:pt modelId="{96FCBD66-5518-4A04-882F-59A01ED11ED6}">
      <dgm:prSet/>
      <dgm:spPr/>
      <dgm:t>
        <a:bodyPr/>
        <a:lstStyle/>
        <a:p>
          <a:r>
            <a:rPr lang="fr-CA"/>
            <a:t>Jar</a:t>
          </a:r>
          <a:endParaRPr lang="en-CA"/>
        </a:p>
      </dgm:t>
    </dgm:pt>
    <dgm:pt modelId="{5EBFE6EB-42F0-4B3C-AFCB-9E299BC915D2}" type="parTrans" cxnId="{67347137-4331-409D-B3A0-111B6FAEEDE8}">
      <dgm:prSet/>
      <dgm:spPr/>
      <dgm:t>
        <a:bodyPr/>
        <a:lstStyle/>
        <a:p>
          <a:endParaRPr lang="en-CA"/>
        </a:p>
      </dgm:t>
    </dgm:pt>
    <dgm:pt modelId="{EB5EE178-07CA-4B06-9ED0-B797007EA246}" type="sibTrans" cxnId="{67347137-4331-409D-B3A0-111B6FAEEDE8}">
      <dgm:prSet/>
      <dgm:spPr/>
      <dgm:t>
        <a:bodyPr/>
        <a:lstStyle/>
        <a:p>
          <a:endParaRPr lang="en-CA"/>
        </a:p>
      </dgm:t>
    </dgm:pt>
    <dgm:pt modelId="{0BADDDE2-B834-4AF3-A929-B019309BBB36}">
      <dgm:prSet/>
      <dgm:spPr/>
      <dgm:t>
        <a:bodyPr/>
        <a:lstStyle/>
        <a:p>
          <a:r>
            <a:rPr lang="fr-CA"/>
            <a:t>SureFire (Tests)</a:t>
          </a:r>
          <a:endParaRPr lang="en-CA"/>
        </a:p>
      </dgm:t>
    </dgm:pt>
    <dgm:pt modelId="{351B4DCB-7D1D-44FE-92E1-3EA3FDF5D19B}" type="parTrans" cxnId="{09F8AE25-CB49-4DF5-857D-DBF9C47458DC}">
      <dgm:prSet/>
      <dgm:spPr/>
      <dgm:t>
        <a:bodyPr/>
        <a:lstStyle/>
        <a:p>
          <a:endParaRPr lang="en-CA"/>
        </a:p>
      </dgm:t>
    </dgm:pt>
    <dgm:pt modelId="{64384F9A-8794-4A2A-9793-027FEF707D6B}" type="sibTrans" cxnId="{09F8AE25-CB49-4DF5-857D-DBF9C47458DC}">
      <dgm:prSet/>
      <dgm:spPr/>
      <dgm:t>
        <a:bodyPr/>
        <a:lstStyle/>
        <a:p>
          <a:endParaRPr lang="en-CA"/>
        </a:p>
      </dgm:t>
    </dgm:pt>
    <dgm:pt modelId="{95140FD7-6E86-46BD-B08B-CFE2ED13C963}">
      <dgm:prSet/>
      <dgm:spPr/>
      <dgm:t>
        <a:bodyPr/>
        <a:lstStyle/>
        <a:p>
          <a:r>
            <a:rPr lang="en-CA" dirty="0" err="1"/>
            <a:t>JaCoCo</a:t>
          </a:r>
          <a:r>
            <a:rPr lang="en-CA" dirty="0"/>
            <a:t> </a:t>
          </a:r>
          <a:r>
            <a:rPr lang="fr-CA" dirty="0"/>
            <a:t> (Couverture de code)</a:t>
          </a:r>
          <a:endParaRPr lang="en-CA" dirty="0"/>
        </a:p>
      </dgm:t>
    </dgm:pt>
    <dgm:pt modelId="{8C9A1F3F-B2BA-4A82-95D0-85D0CF7CB918}" type="parTrans" cxnId="{B7EC94DC-DEB1-4657-B806-A27DCC3F8A2B}">
      <dgm:prSet/>
      <dgm:spPr/>
      <dgm:t>
        <a:bodyPr/>
        <a:lstStyle/>
        <a:p>
          <a:endParaRPr lang="en-CA"/>
        </a:p>
      </dgm:t>
    </dgm:pt>
    <dgm:pt modelId="{38E291B2-C72D-4E10-BDF4-5D77AB7BE01A}" type="sibTrans" cxnId="{B7EC94DC-DEB1-4657-B806-A27DCC3F8A2B}">
      <dgm:prSet/>
      <dgm:spPr/>
      <dgm:t>
        <a:bodyPr/>
        <a:lstStyle/>
        <a:p>
          <a:endParaRPr lang="en-CA"/>
        </a:p>
      </dgm:t>
    </dgm:pt>
    <dgm:pt modelId="{CE9859DF-64C4-4E03-B9A1-F7E64130A178}">
      <dgm:prSet/>
      <dgm:spPr/>
      <dgm:t>
        <a:bodyPr/>
        <a:lstStyle/>
        <a:p>
          <a:r>
            <a:rPr lang="fr-CA" dirty="0" err="1"/>
            <a:t>Shade</a:t>
          </a:r>
          <a:r>
            <a:rPr lang="fr-CA" dirty="0"/>
            <a:t> </a:t>
          </a:r>
          <a:br>
            <a:rPr lang="fr-CA" dirty="0"/>
          </a:br>
          <a:r>
            <a:rPr lang="fr-CA" dirty="0"/>
            <a:t>(Crée Uber-JAR)</a:t>
          </a:r>
          <a:endParaRPr lang="en-CA" dirty="0"/>
        </a:p>
      </dgm:t>
    </dgm:pt>
    <dgm:pt modelId="{21A55E83-5569-4D9C-BAAF-BCD2158B5763}" type="parTrans" cxnId="{57A29048-BAF4-4218-815F-13A83FE9EA75}">
      <dgm:prSet/>
      <dgm:spPr/>
      <dgm:t>
        <a:bodyPr/>
        <a:lstStyle/>
        <a:p>
          <a:endParaRPr lang="en-CA"/>
        </a:p>
      </dgm:t>
    </dgm:pt>
    <dgm:pt modelId="{9B2DA1B1-6535-4D83-B873-B4E645D16243}" type="sibTrans" cxnId="{57A29048-BAF4-4218-815F-13A83FE9EA75}">
      <dgm:prSet/>
      <dgm:spPr/>
      <dgm:t>
        <a:bodyPr/>
        <a:lstStyle/>
        <a:p>
          <a:endParaRPr lang="en-CA"/>
        </a:p>
      </dgm:t>
    </dgm:pt>
    <dgm:pt modelId="{0E085476-9AA9-4FF3-9B7D-0EFD939526B5}" type="pres">
      <dgm:prSet presAssocID="{918D9D37-C6E4-43F7-9CF0-D26FD93BA2FD}" presName="diagram" presStyleCnt="0">
        <dgm:presLayoutVars>
          <dgm:dir/>
          <dgm:resizeHandles val="exact"/>
        </dgm:presLayoutVars>
      </dgm:prSet>
      <dgm:spPr/>
    </dgm:pt>
    <dgm:pt modelId="{BAAF4FB7-83F9-4EE7-BE85-0E2D02351EE2}" type="pres">
      <dgm:prSet presAssocID="{B442444C-0D89-4921-A1EE-FC647308B816}" presName="node" presStyleLbl="node1" presStyleIdx="0" presStyleCnt="6">
        <dgm:presLayoutVars>
          <dgm:bulletEnabled val="1"/>
        </dgm:presLayoutVars>
      </dgm:prSet>
      <dgm:spPr/>
    </dgm:pt>
    <dgm:pt modelId="{5EFD8AD6-2176-4E20-B68D-658B7A5C6FFE}" type="pres">
      <dgm:prSet presAssocID="{B8E1D177-498E-4477-9535-A7E77FC3DFC5}" presName="sibTrans" presStyleCnt="0"/>
      <dgm:spPr/>
    </dgm:pt>
    <dgm:pt modelId="{6C201E34-70AE-4E99-AE7C-483B4B18214A}" type="pres">
      <dgm:prSet presAssocID="{3003F3B5-941F-4597-9520-958C2EF1E37F}" presName="node" presStyleLbl="node1" presStyleIdx="1" presStyleCnt="6">
        <dgm:presLayoutVars>
          <dgm:bulletEnabled val="1"/>
        </dgm:presLayoutVars>
      </dgm:prSet>
      <dgm:spPr/>
    </dgm:pt>
    <dgm:pt modelId="{C116D4D2-0302-49B5-BB08-96C9700A2F06}" type="pres">
      <dgm:prSet presAssocID="{1AD70408-D07C-49BD-8F3E-FA9ACE6B8246}" presName="sibTrans" presStyleCnt="0"/>
      <dgm:spPr/>
    </dgm:pt>
    <dgm:pt modelId="{4F297030-C74A-45B0-91CF-480631E0E277}" type="pres">
      <dgm:prSet presAssocID="{96FCBD66-5518-4A04-882F-59A01ED11ED6}" presName="node" presStyleLbl="node1" presStyleIdx="2" presStyleCnt="6">
        <dgm:presLayoutVars>
          <dgm:bulletEnabled val="1"/>
        </dgm:presLayoutVars>
      </dgm:prSet>
      <dgm:spPr/>
    </dgm:pt>
    <dgm:pt modelId="{507F3D24-67B8-4211-A478-658961516CC7}" type="pres">
      <dgm:prSet presAssocID="{EB5EE178-07CA-4B06-9ED0-B797007EA246}" presName="sibTrans" presStyleCnt="0"/>
      <dgm:spPr/>
    </dgm:pt>
    <dgm:pt modelId="{BFBBB7F1-2704-4C64-A58C-9612BC69AEEF}" type="pres">
      <dgm:prSet presAssocID="{0BADDDE2-B834-4AF3-A929-B019309BBB36}" presName="node" presStyleLbl="node1" presStyleIdx="3" presStyleCnt="6">
        <dgm:presLayoutVars>
          <dgm:bulletEnabled val="1"/>
        </dgm:presLayoutVars>
      </dgm:prSet>
      <dgm:spPr/>
    </dgm:pt>
    <dgm:pt modelId="{415F78E9-A35D-441F-806D-15BE86994FE6}" type="pres">
      <dgm:prSet presAssocID="{64384F9A-8794-4A2A-9793-027FEF707D6B}" presName="sibTrans" presStyleCnt="0"/>
      <dgm:spPr/>
    </dgm:pt>
    <dgm:pt modelId="{D1B6C09D-A027-44DC-ABB8-1ACE6279650E}" type="pres">
      <dgm:prSet presAssocID="{95140FD7-6E86-46BD-B08B-CFE2ED13C963}" presName="node" presStyleLbl="node1" presStyleIdx="4" presStyleCnt="6">
        <dgm:presLayoutVars>
          <dgm:bulletEnabled val="1"/>
        </dgm:presLayoutVars>
      </dgm:prSet>
      <dgm:spPr/>
    </dgm:pt>
    <dgm:pt modelId="{8A471304-0EB5-458F-9D35-42F6C66A058A}" type="pres">
      <dgm:prSet presAssocID="{38E291B2-C72D-4E10-BDF4-5D77AB7BE01A}" presName="sibTrans" presStyleCnt="0"/>
      <dgm:spPr/>
    </dgm:pt>
    <dgm:pt modelId="{06861639-45FE-4CB3-BB99-F3A6AACFFA1B}" type="pres">
      <dgm:prSet presAssocID="{CE9859DF-64C4-4E03-B9A1-F7E64130A178}" presName="node" presStyleLbl="node1" presStyleIdx="5" presStyleCnt="6">
        <dgm:presLayoutVars>
          <dgm:bulletEnabled val="1"/>
        </dgm:presLayoutVars>
      </dgm:prSet>
      <dgm:spPr/>
    </dgm:pt>
  </dgm:ptLst>
  <dgm:cxnLst>
    <dgm:cxn modelId="{32443701-26D0-4E58-B698-4E5E528A1292}" type="presOf" srcId="{3003F3B5-941F-4597-9520-958C2EF1E37F}" destId="{6C201E34-70AE-4E99-AE7C-483B4B18214A}" srcOrd="0" destOrd="0" presId="urn:microsoft.com/office/officeart/2005/8/layout/default"/>
    <dgm:cxn modelId="{09F8AE25-CB49-4DF5-857D-DBF9C47458DC}" srcId="{918D9D37-C6E4-43F7-9CF0-D26FD93BA2FD}" destId="{0BADDDE2-B834-4AF3-A929-B019309BBB36}" srcOrd="3" destOrd="0" parTransId="{351B4DCB-7D1D-44FE-92E1-3EA3FDF5D19B}" sibTransId="{64384F9A-8794-4A2A-9793-027FEF707D6B}"/>
    <dgm:cxn modelId="{4FB4E626-C88D-4778-AB7B-E3FCEADCB091}" srcId="{918D9D37-C6E4-43F7-9CF0-D26FD93BA2FD}" destId="{B442444C-0D89-4921-A1EE-FC647308B816}" srcOrd="0" destOrd="0" parTransId="{6FB38CA0-AFCB-441F-AEA7-60D3891234C7}" sibTransId="{B8E1D177-498E-4477-9535-A7E77FC3DFC5}"/>
    <dgm:cxn modelId="{67347137-4331-409D-B3A0-111B6FAEEDE8}" srcId="{918D9D37-C6E4-43F7-9CF0-D26FD93BA2FD}" destId="{96FCBD66-5518-4A04-882F-59A01ED11ED6}" srcOrd="2" destOrd="0" parTransId="{5EBFE6EB-42F0-4B3C-AFCB-9E299BC915D2}" sibTransId="{EB5EE178-07CA-4B06-9ED0-B797007EA246}"/>
    <dgm:cxn modelId="{8BAD373E-23CA-462F-A50A-9A801ECF7434}" srcId="{918D9D37-C6E4-43F7-9CF0-D26FD93BA2FD}" destId="{3003F3B5-941F-4597-9520-958C2EF1E37F}" srcOrd="1" destOrd="0" parTransId="{9B81F690-BF69-4EFB-A1A9-E7352DC1FD40}" sibTransId="{1AD70408-D07C-49BD-8F3E-FA9ACE6B8246}"/>
    <dgm:cxn modelId="{3F107D5F-C7CE-4C3B-ABED-42180E69442C}" type="presOf" srcId="{CE9859DF-64C4-4E03-B9A1-F7E64130A178}" destId="{06861639-45FE-4CB3-BB99-F3A6AACFFA1B}" srcOrd="0" destOrd="0" presId="urn:microsoft.com/office/officeart/2005/8/layout/default"/>
    <dgm:cxn modelId="{57A29048-BAF4-4218-815F-13A83FE9EA75}" srcId="{918D9D37-C6E4-43F7-9CF0-D26FD93BA2FD}" destId="{CE9859DF-64C4-4E03-B9A1-F7E64130A178}" srcOrd="5" destOrd="0" parTransId="{21A55E83-5569-4D9C-BAAF-BCD2158B5763}" sibTransId="{9B2DA1B1-6535-4D83-B873-B4E645D16243}"/>
    <dgm:cxn modelId="{D6DF5C7E-3ADF-4D4C-84E7-8FC7E2804797}" type="presOf" srcId="{0BADDDE2-B834-4AF3-A929-B019309BBB36}" destId="{BFBBB7F1-2704-4C64-A58C-9612BC69AEEF}" srcOrd="0" destOrd="0" presId="urn:microsoft.com/office/officeart/2005/8/layout/default"/>
    <dgm:cxn modelId="{F9CC62CA-CB3D-4599-9CE4-5808011B2C98}" type="presOf" srcId="{B442444C-0D89-4921-A1EE-FC647308B816}" destId="{BAAF4FB7-83F9-4EE7-BE85-0E2D02351EE2}" srcOrd="0" destOrd="0" presId="urn:microsoft.com/office/officeart/2005/8/layout/default"/>
    <dgm:cxn modelId="{B7EC94DC-DEB1-4657-B806-A27DCC3F8A2B}" srcId="{918D9D37-C6E4-43F7-9CF0-D26FD93BA2FD}" destId="{95140FD7-6E86-46BD-B08B-CFE2ED13C963}" srcOrd="4" destOrd="0" parTransId="{8C9A1F3F-B2BA-4A82-95D0-85D0CF7CB918}" sibTransId="{38E291B2-C72D-4E10-BDF4-5D77AB7BE01A}"/>
    <dgm:cxn modelId="{582314E4-06B6-48A3-AD05-5FDEA504B227}" type="presOf" srcId="{95140FD7-6E86-46BD-B08B-CFE2ED13C963}" destId="{D1B6C09D-A027-44DC-ABB8-1ACE6279650E}" srcOrd="0" destOrd="0" presId="urn:microsoft.com/office/officeart/2005/8/layout/default"/>
    <dgm:cxn modelId="{557677EE-FB03-4E76-A34F-CC85BAB9230A}" type="presOf" srcId="{96FCBD66-5518-4A04-882F-59A01ED11ED6}" destId="{4F297030-C74A-45B0-91CF-480631E0E277}" srcOrd="0" destOrd="0" presId="urn:microsoft.com/office/officeart/2005/8/layout/default"/>
    <dgm:cxn modelId="{9F505FF8-F1FD-4322-B043-3DAAC2BE7EC6}" type="presOf" srcId="{918D9D37-C6E4-43F7-9CF0-D26FD93BA2FD}" destId="{0E085476-9AA9-4FF3-9B7D-0EFD939526B5}" srcOrd="0" destOrd="0" presId="urn:microsoft.com/office/officeart/2005/8/layout/default"/>
    <dgm:cxn modelId="{664AA1BE-5A49-4EA1-83FF-DBE7B900914E}" type="presParOf" srcId="{0E085476-9AA9-4FF3-9B7D-0EFD939526B5}" destId="{BAAF4FB7-83F9-4EE7-BE85-0E2D02351EE2}" srcOrd="0" destOrd="0" presId="urn:microsoft.com/office/officeart/2005/8/layout/default"/>
    <dgm:cxn modelId="{BA0F6D84-96DA-4CBF-B774-9D36FE9D112D}" type="presParOf" srcId="{0E085476-9AA9-4FF3-9B7D-0EFD939526B5}" destId="{5EFD8AD6-2176-4E20-B68D-658B7A5C6FFE}" srcOrd="1" destOrd="0" presId="urn:microsoft.com/office/officeart/2005/8/layout/default"/>
    <dgm:cxn modelId="{41790FF1-3AAC-44F4-B5EB-73CFBCDBEC68}" type="presParOf" srcId="{0E085476-9AA9-4FF3-9B7D-0EFD939526B5}" destId="{6C201E34-70AE-4E99-AE7C-483B4B18214A}" srcOrd="2" destOrd="0" presId="urn:microsoft.com/office/officeart/2005/8/layout/default"/>
    <dgm:cxn modelId="{07E3C07E-6E48-49C0-86CB-C8B0B9EC9194}" type="presParOf" srcId="{0E085476-9AA9-4FF3-9B7D-0EFD939526B5}" destId="{C116D4D2-0302-49B5-BB08-96C9700A2F06}" srcOrd="3" destOrd="0" presId="urn:microsoft.com/office/officeart/2005/8/layout/default"/>
    <dgm:cxn modelId="{CD74EB18-38AE-49E4-95A2-5806863EE427}" type="presParOf" srcId="{0E085476-9AA9-4FF3-9B7D-0EFD939526B5}" destId="{4F297030-C74A-45B0-91CF-480631E0E277}" srcOrd="4" destOrd="0" presId="urn:microsoft.com/office/officeart/2005/8/layout/default"/>
    <dgm:cxn modelId="{ABCC9C92-EA62-4C75-9FBF-0DC63C9B1E33}" type="presParOf" srcId="{0E085476-9AA9-4FF3-9B7D-0EFD939526B5}" destId="{507F3D24-67B8-4211-A478-658961516CC7}" srcOrd="5" destOrd="0" presId="urn:microsoft.com/office/officeart/2005/8/layout/default"/>
    <dgm:cxn modelId="{676A38E5-74D1-42D3-9597-0E811361F2A4}" type="presParOf" srcId="{0E085476-9AA9-4FF3-9B7D-0EFD939526B5}" destId="{BFBBB7F1-2704-4C64-A58C-9612BC69AEEF}" srcOrd="6" destOrd="0" presId="urn:microsoft.com/office/officeart/2005/8/layout/default"/>
    <dgm:cxn modelId="{2E830D6C-4908-43B9-8996-DA881C01FE62}" type="presParOf" srcId="{0E085476-9AA9-4FF3-9B7D-0EFD939526B5}" destId="{415F78E9-A35D-441F-806D-15BE86994FE6}" srcOrd="7" destOrd="0" presId="urn:microsoft.com/office/officeart/2005/8/layout/default"/>
    <dgm:cxn modelId="{0E63B612-DA36-4294-81DA-F47A51DC0E9B}" type="presParOf" srcId="{0E085476-9AA9-4FF3-9B7D-0EFD939526B5}" destId="{D1B6C09D-A027-44DC-ABB8-1ACE6279650E}" srcOrd="8" destOrd="0" presId="urn:microsoft.com/office/officeart/2005/8/layout/default"/>
    <dgm:cxn modelId="{BD867018-DD60-4D51-90C7-5E9DD20FE4D5}" type="presParOf" srcId="{0E085476-9AA9-4FF3-9B7D-0EFD939526B5}" destId="{8A471304-0EB5-458F-9D35-42F6C66A058A}" srcOrd="9" destOrd="0" presId="urn:microsoft.com/office/officeart/2005/8/layout/default"/>
    <dgm:cxn modelId="{27D7166A-5128-4E01-B704-1B6BC3325593}" type="presParOf" srcId="{0E085476-9AA9-4FF3-9B7D-0EFD939526B5}" destId="{06861639-45FE-4CB3-BB99-F3A6AACFFA1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E54689-D408-4D75-8F22-357714754511}">
      <dsp:nvSpPr>
        <dsp:cNvPr id="0" name=""/>
        <dsp:cNvSpPr/>
      </dsp:nvSpPr>
      <dsp:spPr>
        <a:xfrm>
          <a:off x="0" y="425974"/>
          <a:ext cx="5097780" cy="30586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700" kern="1200"/>
            <a:t>Système de construction:</a:t>
          </a:r>
          <a:endParaRPr lang="en-CA" sz="37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900" kern="1200"/>
            <a:t>Gère les dépendances</a:t>
          </a:r>
          <a:endParaRPr lang="en-CA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900" kern="1200"/>
            <a:t>Intègre et exécute tests</a:t>
          </a:r>
          <a:endParaRPr lang="en-CA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900" kern="1200" dirty="0"/>
            <a:t>Génère fichier jar</a:t>
          </a:r>
          <a:endParaRPr lang="en-CA" sz="2900" kern="1200" dirty="0"/>
        </a:p>
      </dsp:txBody>
      <dsp:txXfrm>
        <a:off x="89585" y="515559"/>
        <a:ext cx="4918610" cy="28794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6726D-38AD-4CBE-BD37-43EC178926DE}">
      <dsp:nvSpPr>
        <dsp:cNvPr id="0" name=""/>
        <dsp:cNvSpPr/>
      </dsp:nvSpPr>
      <dsp:spPr>
        <a:xfrm>
          <a:off x="767836" y="975463"/>
          <a:ext cx="1128937" cy="1128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02B9E6-D9E6-4392-9034-839771932A1A}">
      <dsp:nvSpPr>
        <dsp:cNvPr id="0" name=""/>
        <dsp:cNvSpPr/>
      </dsp:nvSpPr>
      <dsp:spPr>
        <a:xfrm>
          <a:off x="77929" y="2502189"/>
          <a:ext cx="25087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 dirty="0"/>
            <a:t>On utilise </a:t>
          </a:r>
          <a:r>
            <a:rPr lang="fr-CA" sz="1800" kern="1200" dirty="0" err="1"/>
            <a:t>mvn</a:t>
          </a:r>
          <a:r>
            <a:rPr lang="fr-CA" sz="1800" kern="1200" dirty="0"/>
            <a:t> </a:t>
          </a:r>
          <a:r>
            <a:rPr lang="fr-CA" sz="1800" kern="1200" dirty="0" err="1"/>
            <a:t>archetype:generate</a:t>
          </a:r>
          <a:r>
            <a:rPr lang="fr-CA" sz="1800" kern="1200" dirty="0"/>
            <a:t> pour générer un nouveau projet</a:t>
          </a:r>
          <a:endParaRPr lang="en-CA" sz="1800" kern="1200" dirty="0"/>
        </a:p>
      </dsp:txBody>
      <dsp:txXfrm>
        <a:off x="77929" y="2502189"/>
        <a:ext cx="2508750" cy="1125000"/>
      </dsp:txXfrm>
    </dsp:sp>
    <dsp:sp modelId="{E027FF73-F9E8-4352-95E8-D477F1C32D18}">
      <dsp:nvSpPr>
        <dsp:cNvPr id="0" name=""/>
        <dsp:cNvSpPr/>
      </dsp:nvSpPr>
      <dsp:spPr>
        <a:xfrm>
          <a:off x="3715617" y="975463"/>
          <a:ext cx="1128937" cy="1128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E98D1-0BC6-4DE1-A3CC-A71466D4D039}">
      <dsp:nvSpPr>
        <dsp:cNvPr id="0" name=""/>
        <dsp:cNvSpPr/>
      </dsp:nvSpPr>
      <dsp:spPr>
        <a:xfrm>
          <a:off x="3025711" y="2502189"/>
          <a:ext cx="250875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300" kern="1200"/>
            <a:t>Attention: génère projet dans un nouveau dossier</a:t>
          </a:r>
          <a:endParaRPr lang="en-CA" sz="2300" kern="1200"/>
        </a:p>
      </dsp:txBody>
      <dsp:txXfrm>
        <a:off x="3025711" y="2502189"/>
        <a:ext cx="2508750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4FB7-83F9-4EE7-BE85-0E2D02351EE2}">
      <dsp:nvSpPr>
        <dsp:cNvPr id="0" name=""/>
        <dsp:cNvSpPr/>
      </dsp:nvSpPr>
      <dsp:spPr>
        <a:xfrm>
          <a:off x="930572" y="3032"/>
          <a:ext cx="2833338" cy="17000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Exec</a:t>
          </a:r>
          <a:endParaRPr lang="en-CA" sz="3400" kern="1200"/>
        </a:p>
      </dsp:txBody>
      <dsp:txXfrm>
        <a:off x="930572" y="3032"/>
        <a:ext cx="2833338" cy="1700003"/>
      </dsp:txXfrm>
    </dsp:sp>
    <dsp:sp modelId="{6C201E34-70AE-4E99-AE7C-483B4B18214A}">
      <dsp:nvSpPr>
        <dsp:cNvPr id="0" name=""/>
        <dsp:cNvSpPr/>
      </dsp:nvSpPr>
      <dsp:spPr>
        <a:xfrm>
          <a:off x="4047245" y="3032"/>
          <a:ext cx="2833338" cy="1700003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JavaDoc</a:t>
          </a:r>
          <a:endParaRPr lang="en-CA" sz="3400" kern="1200"/>
        </a:p>
      </dsp:txBody>
      <dsp:txXfrm>
        <a:off x="4047245" y="3032"/>
        <a:ext cx="2833338" cy="1700003"/>
      </dsp:txXfrm>
    </dsp:sp>
    <dsp:sp modelId="{4F297030-C74A-45B0-91CF-480631E0E277}">
      <dsp:nvSpPr>
        <dsp:cNvPr id="0" name=""/>
        <dsp:cNvSpPr/>
      </dsp:nvSpPr>
      <dsp:spPr>
        <a:xfrm>
          <a:off x="7163917" y="3032"/>
          <a:ext cx="2833338" cy="1700003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Jar</a:t>
          </a:r>
          <a:endParaRPr lang="en-CA" sz="3400" kern="1200"/>
        </a:p>
      </dsp:txBody>
      <dsp:txXfrm>
        <a:off x="7163917" y="3032"/>
        <a:ext cx="2833338" cy="1700003"/>
      </dsp:txXfrm>
    </dsp:sp>
    <dsp:sp modelId="{BFBBB7F1-2704-4C64-A58C-9612BC69AEEF}">
      <dsp:nvSpPr>
        <dsp:cNvPr id="0" name=""/>
        <dsp:cNvSpPr/>
      </dsp:nvSpPr>
      <dsp:spPr>
        <a:xfrm>
          <a:off x="930572" y="1986369"/>
          <a:ext cx="2833338" cy="1700003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SureFire (Tests)</a:t>
          </a:r>
          <a:endParaRPr lang="en-CA" sz="3400" kern="1200"/>
        </a:p>
      </dsp:txBody>
      <dsp:txXfrm>
        <a:off x="930572" y="1986369"/>
        <a:ext cx="2833338" cy="1700003"/>
      </dsp:txXfrm>
    </dsp:sp>
    <dsp:sp modelId="{D1B6C09D-A027-44DC-ABB8-1ACE6279650E}">
      <dsp:nvSpPr>
        <dsp:cNvPr id="0" name=""/>
        <dsp:cNvSpPr/>
      </dsp:nvSpPr>
      <dsp:spPr>
        <a:xfrm>
          <a:off x="4047245" y="1986369"/>
          <a:ext cx="2833338" cy="1700003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 dirty="0" err="1"/>
            <a:t>JaCoCo</a:t>
          </a:r>
          <a:r>
            <a:rPr lang="en-CA" sz="3400" kern="1200" dirty="0"/>
            <a:t> </a:t>
          </a:r>
          <a:r>
            <a:rPr lang="fr-CA" sz="3400" kern="1200" dirty="0"/>
            <a:t> (Couverture de code)</a:t>
          </a:r>
          <a:endParaRPr lang="en-CA" sz="3400" kern="1200" dirty="0"/>
        </a:p>
      </dsp:txBody>
      <dsp:txXfrm>
        <a:off x="4047245" y="1986369"/>
        <a:ext cx="2833338" cy="1700003"/>
      </dsp:txXfrm>
    </dsp:sp>
    <dsp:sp modelId="{06861639-45FE-4CB3-BB99-F3A6AACFFA1B}">
      <dsp:nvSpPr>
        <dsp:cNvPr id="0" name=""/>
        <dsp:cNvSpPr/>
      </dsp:nvSpPr>
      <dsp:spPr>
        <a:xfrm>
          <a:off x="7163917" y="1986369"/>
          <a:ext cx="2833338" cy="170000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 err="1"/>
            <a:t>Shade</a:t>
          </a:r>
          <a:r>
            <a:rPr lang="fr-CA" sz="3400" kern="1200" dirty="0"/>
            <a:t> </a:t>
          </a:r>
          <a:br>
            <a:rPr lang="fr-CA" sz="3400" kern="1200" dirty="0"/>
          </a:br>
          <a:r>
            <a:rPr lang="fr-CA" sz="3400" kern="1200" dirty="0"/>
            <a:t>(Crée Uber-JAR)</a:t>
          </a:r>
          <a:endParaRPr lang="en-CA" sz="3400" kern="1200" dirty="0"/>
        </a:p>
      </dsp:txBody>
      <dsp:txXfrm>
        <a:off x="7163917" y="1986369"/>
        <a:ext cx="2833338" cy="170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405E-9A4F-C4AD-77F0-BDC5709CB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E027E-B852-4A0A-6048-8E061C932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487AA-30BD-23B9-EDE8-447032A5D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0916D-8382-B6CD-74E0-7F882CC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7207-16AB-53AB-12ED-10EADB7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426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BDC6B-C02B-F4FA-5CCC-EFD4C2447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103C9-187E-D76B-E683-2CE845546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BC72-A8F5-211A-EB34-9C13A40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61EDD-7D57-19E1-E087-351A9C96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CB95B-CA74-5204-2B08-12E8CD3E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572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C3FCF-7F34-7B5F-7B5F-717B0277C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5CFD0-0C6E-ED0C-C5E8-BDFF662D1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DDFFA-E9EE-BBDC-7D63-72780FC2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9340E-5CF0-2559-B0BC-8ED58ABD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30A2B-6361-5639-9EBA-A47E866B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8D541-499B-B232-93AB-9010459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7F7BD-5C56-7819-2181-CAB2A3B5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296E-1BA6-26B5-A8A4-A6DDDB08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99F15-8130-2D33-BD4D-76C55B92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5A35F-5D4B-33D0-A437-51AE16D7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84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A522-8126-C9A9-3F9F-465EC6D1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5429B-C40C-2686-6A9E-5236AD800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982C-397A-F50B-0C51-DA36D9B1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FB77-FE8B-7CFE-B841-155DD234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29CD-5ED3-F965-4D3A-809C0244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846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2878-B3C3-B5D4-AAA7-C20F6FA7F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4AE69-05C9-7DD2-2818-009BC20ACD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5BB34-114F-5BF5-7DFA-3F720219C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E96FF-BF4B-4B37-E62C-56BB66D6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80BCB-4B01-30E4-E65D-D2FD28EE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B0C86-260C-16F6-378F-6B1B3AD3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76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16561-4A11-076F-C766-DB53ED30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0A04B-17AE-B862-6673-A5324214B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3EEAA-7ED2-354D-48C9-B88CD4E2F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F3B63-955A-0F38-6227-4C578AD05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A803FE-BB74-0EAA-CDE2-5AB3224AED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E688D9-BC0C-9069-47E6-5D6D5AB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62659-C5D2-65DB-2426-402C6479C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E9185-F574-BB54-CC0B-70AC62D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547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0250-96E9-EF67-8541-38CD29A2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DFE2F-1260-4124-6917-AA3E3891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A8287-3A53-B6B4-5D00-4B39E93C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E2F31-3676-16B1-5B5F-EE5EDB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46A5E6-9CA7-CF07-B7E0-B3A1A5EB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6F609-E260-9D9C-D879-1BBED412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229BC-A246-EA0A-0480-CDF2A3974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33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0D5C-CC11-20F1-9DBE-4A3B8F63F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81BD8-02BA-6D6C-A4E4-3E028125B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DC744-3FF8-2AC3-BD6D-15CCCDCB7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E1BF3-166F-7FB1-EBC5-267F8C3B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16DB-98AE-3876-27E8-518E6C94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D8D32-6FB1-8464-7BDC-4355C8C8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18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1766-C8D0-CD3E-6FB9-CBB91C1B5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B7109-DA61-CEC7-9A59-BB7E68A89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34FB85-779D-2245-9C69-E51759737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D321D-62B5-73CF-1678-64A465CF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7537E-4F1C-0484-5F6C-BDAB369C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8F1AF-CC44-8E18-E54C-0175CC81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989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398402-3918-F413-F5D1-DE928DF21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7D67-7524-FD9C-50E2-8C3367D93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62B7-5813-D44D-A494-C678ED92D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FBF09-5160-442A-BFF8-89F8ED199FF9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6D886-29CB-860E-3AD4-E915AB3F8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EBCD-3037-1F22-0161-86C1C9C79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EBE4B-B277-4ECE-9F04-6E730AD32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18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22/docs/api/java.base/java/lang/String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inf2050-lab4/0f9613b6-cb96-4bf5-a2e7-c7b57d358192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C6D2C-277C-FE91-FB3C-C60BF7F3D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A" sz="4800" dirty="0">
                <a:solidFill>
                  <a:srgbClr val="FFFFFF"/>
                </a:solidFill>
              </a:rPr>
              <a:t>INF2050 Lab 4: </a:t>
            </a:r>
            <a:br>
              <a:rPr lang="en-CA" sz="4800" dirty="0">
                <a:solidFill>
                  <a:srgbClr val="FFFFFF"/>
                </a:solidFill>
              </a:rPr>
            </a:br>
            <a:r>
              <a:rPr lang="en-CA" sz="4800" dirty="0">
                <a:solidFill>
                  <a:srgbClr val="FFFFFF"/>
                </a:solidFill>
              </a:rPr>
              <a:t>	JavaDoc et Maven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8CD45-761E-1D92-6D70-7AF8FC520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solidFill>
                  <a:srgbClr val="FFFFFF"/>
                </a:solidFill>
              </a:rPr>
              <a:t>George Fam</a:t>
            </a:r>
          </a:p>
        </p:txBody>
      </p:sp>
    </p:spTree>
    <p:extLst>
      <p:ext uri="{BB962C8B-B14F-4D97-AF65-F5344CB8AC3E}">
        <p14:creationId xmlns:p14="http://schemas.microsoft.com/office/powerpoint/2010/main" val="187581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9F8BC-1246-BDDD-F609-F19F01BBB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Notation JavaDoc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1C495E-C381-0F10-466A-906C261C3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629" y="1966293"/>
            <a:ext cx="824474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6F04B-AE61-F390-AACD-D5F18165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1</a:t>
            </a:r>
            <a:r>
              <a:rPr lang="en-US" sz="3800" b="1" dirty="0"/>
              <a:t>:</a:t>
            </a:r>
            <a:br>
              <a:rPr lang="en-US" sz="3800" b="1" dirty="0"/>
            </a:br>
            <a:r>
              <a:rPr lang="en-US" sz="3800" b="1" dirty="0"/>
              <a:t>Du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Code à la Documentation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41275" cap="rnd">
            <a:solidFill>
              <a:schemeClr val="accent1">
                <a:lumMod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FB61774-9DB4-EE80-58A4-BCF7FD5B3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65747"/>
            <a:ext cx="6894576" cy="28440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9E2A4-A85D-042C-D82C-1E838786D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4296" y="4401615"/>
            <a:ext cx="6894576" cy="1825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Indice</a:t>
            </a:r>
            <a:r>
              <a:rPr lang="en-US" sz="2000" dirty="0"/>
              <a:t>: </a:t>
            </a:r>
            <a:r>
              <a:rPr lang="en-US" sz="2000" dirty="0" err="1"/>
              <a:t>Voir</a:t>
            </a:r>
            <a:r>
              <a:rPr lang="en-US" sz="2000" dirty="0"/>
              <a:t> documentation de </a:t>
            </a:r>
            <a:r>
              <a:rPr lang="en-US" sz="2000" dirty="0" err="1"/>
              <a:t>classe</a:t>
            </a:r>
            <a:r>
              <a:rPr lang="en-US" sz="2000" dirty="0"/>
              <a:t> String</a:t>
            </a:r>
          </a:p>
          <a:p>
            <a:pPr lvl="1"/>
            <a:r>
              <a:rPr lang="en-US" sz="2000" dirty="0">
                <a:hlinkClick r:id="rId3"/>
              </a:rPr>
              <a:t>https://docs.oracle.com/en/java/javase/22/docs/api/java.base/java/lang/String.html</a:t>
            </a:r>
            <a:r>
              <a:rPr lang="en-US" sz="2000" dirty="0"/>
              <a:t> </a:t>
            </a:r>
          </a:p>
          <a:p>
            <a:r>
              <a:rPr lang="en-US" sz="2000" dirty="0"/>
              <a:t>Il faut </a:t>
            </a:r>
            <a:r>
              <a:rPr lang="en-US" sz="2000" b="1" u="sng" dirty="0" err="1"/>
              <a:t>toujours</a:t>
            </a:r>
            <a:r>
              <a:rPr lang="en-US" sz="2000" dirty="0"/>
              <a:t> </a:t>
            </a:r>
            <a:r>
              <a:rPr lang="en-US" sz="2000" dirty="0" err="1"/>
              <a:t>commentez</a:t>
            </a:r>
            <a:r>
              <a:rPr lang="en-US" sz="2000" dirty="0"/>
              <a:t> </a:t>
            </a:r>
            <a:r>
              <a:rPr lang="en-US" sz="2000" dirty="0" err="1"/>
              <a:t>votre</a:t>
            </a:r>
            <a:r>
              <a:rPr lang="en-US" sz="2000" dirty="0"/>
              <a:t> code</a:t>
            </a:r>
          </a:p>
          <a:p>
            <a:pPr lvl="1"/>
            <a:r>
              <a:rPr lang="en-US" sz="1600" dirty="0" err="1"/>
              <a:t>Utilisez</a:t>
            </a:r>
            <a:r>
              <a:rPr lang="en-US" sz="1600" dirty="0"/>
              <a:t> les </a:t>
            </a:r>
            <a:r>
              <a:rPr lang="en-US" sz="1600" dirty="0" err="1"/>
              <a:t>fonctions</a:t>
            </a:r>
            <a:r>
              <a:rPr lang="en-US" sz="1600" dirty="0"/>
              <a:t> </a:t>
            </a:r>
            <a:r>
              <a:rPr lang="en-US" sz="1600" dirty="0" err="1"/>
              <a:t>d’IntelliJ</a:t>
            </a:r>
            <a:r>
              <a:rPr lang="en-US" sz="1600" dirty="0"/>
              <a:t> pour </a:t>
            </a:r>
            <a:r>
              <a:rPr lang="en-US" sz="1600" dirty="0" err="1"/>
              <a:t>générer</a:t>
            </a:r>
            <a:r>
              <a:rPr lang="en-US" sz="1600" dirty="0"/>
              <a:t> les </a:t>
            </a:r>
            <a:r>
              <a:rPr lang="en-US" sz="1600" dirty="0" err="1"/>
              <a:t>commentaires</a:t>
            </a:r>
            <a:endParaRPr lang="en-US" sz="16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146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8B2EE-9255-F618-FAAE-AFEED057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7D066-D9AD-5782-D4BB-83D219961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Tâche</a:t>
            </a:r>
            <a:r>
              <a:rPr lang="en-US" sz="2800" b="1" dirty="0">
                <a:solidFill>
                  <a:srgbClr val="FFFFFF"/>
                </a:solidFill>
              </a:rPr>
              <a:t> 1:</a:t>
            </a:r>
            <a:br>
              <a:rPr lang="en-US" sz="2800" b="1" dirty="0">
                <a:solidFill>
                  <a:srgbClr val="FFFFFF"/>
                </a:solidFill>
              </a:rPr>
            </a:br>
            <a:r>
              <a:rPr lang="en-US" sz="2800" b="1" dirty="0">
                <a:solidFill>
                  <a:srgbClr val="FFFFFF"/>
                </a:solidFill>
              </a:rPr>
              <a:t>Du Code à la Documentation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1A605CF-4038-4C40-A743-D5A64340904F}"/>
              </a:ext>
            </a:extLst>
          </p:cNvPr>
          <p:cNvSpPr txBox="1">
            <a:spLocks/>
          </p:cNvSpPr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000" b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Plugin Intellij: JavaDoc</a:t>
            </a:r>
            <a:endParaRPr lang="en-US" sz="20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51EF2C-8CF6-5B53-F201-EAA43A413F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5748" y="2313811"/>
            <a:ext cx="5131088" cy="3732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F66112-3CAE-A275-F6B8-F5324549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608042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4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5F3CC-1924-3743-CBE3-65EF298F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E8EA7BA-996C-FCF3-EA7B-FA3F9686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E9775A-AA7D-E89E-5131-62CB4E8DE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B3A34B-20E5-C438-02DD-543E53A22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3382A8-8485-76DE-8FB1-A5D8A4D80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167C0-0AF1-6F0E-0190-F1B4FAD3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 sz="4000" dirty="0">
                <a:solidFill>
                  <a:srgbClr val="FFFFFF"/>
                </a:solidFill>
              </a:rPr>
              <a:t>Maven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60955615-38A3-CC96-2976-F2303CC19F3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84614340"/>
              </p:ext>
            </p:extLst>
          </p:nvPr>
        </p:nvGraphicFramePr>
        <p:xfrm>
          <a:off x="838200" y="2266345"/>
          <a:ext cx="5097780" cy="3910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D937FCFD-9763-6604-99CF-EE995634C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6769245"/>
              </p:ext>
            </p:extLst>
          </p:nvPr>
        </p:nvGraphicFramePr>
        <p:xfrm>
          <a:off x="6095998" y="1811452"/>
          <a:ext cx="5612391" cy="4602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05174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9E391-BECF-7E48-D967-616CC850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Plugins Maven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22AA257-69F9-A3D1-4076-E0D2B5B0D7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156388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1589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0D59F-744D-67C5-23E5-E93C44EE2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C0A308-E969-874C-702C-4EF6A1AC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11235-48E8-CF8D-AD42-AA23A50B6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82BA8-F4D2-DFBC-C702-EAD016823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57731F-3D57-0838-EA77-ED8BE4553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C5951-D449-EE39-931A-EEF2DD054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Quiz 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E26D-6183-4C18-388E-EBA2067D1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428999"/>
            <a:ext cx="5181600" cy="2747963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https://create.kahoot.it/share/inf2050-lab4/0f9613b6-cb96-4bf5-a2e7-c7b57d358192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537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INF2050 Lab 4:   JavaDoc et Maven</vt:lpstr>
      <vt:lpstr>Notation JavaDoc</vt:lpstr>
      <vt:lpstr>Tâche 1: Du Code à la Documentation</vt:lpstr>
      <vt:lpstr>Tâche 1: Du Code à la Documentation</vt:lpstr>
      <vt:lpstr>Maven</vt:lpstr>
      <vt:lpstr>Plugins Maven</vt:lpstr>
      <vt:lpstr>Quiz 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Fam</dc:creator>
  <cp:lastModifiedBy>George Fam</cp:lastModifiedBy>
  <cp:revision>2</cp:revision>
  <dcterms:created xsi:type="dcterms:W3CDTF">2025-01-31T15:55:10Z</dcterms:created>
  <dcterms:modified xsi:type="dcterms:W3CDTF">2025-02-01T05:02:41Z</dcterms:modified>
</cp:coreProperties>
</file>