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65" r:id="rId3"/>
    <p:sldId id="267" r:id="rId4"/>
    <p:sldId id="261" r:id="rId5"/>
    <p:sldId id="262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6" autoAdjust="0"/>
    <p:restoredTop sz="94644" autoAdjust="0"/>
  </p:normalViewPr>
  <p:slideViewPr>
    <p:cSldViewPr snapToGrid="0">
      <p:cViewPr varScale="1">
        <p:scale>
          <a:sx n="192" d="100"/>
          <a:sy n="192" d="100"/>
        </p:scale>
        <p:origin x="134" y="18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2BC432-6B88-4C95-BC33-A4655EC19B74}" type="doc">
      <dgm:prSet loTypeId="urn:microsoft.com/office/officeart/2005/8/layout/hierarchy3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6515488-94A4-4D2E-B8FC-BC3DD9FE9C9B}">
      <dgm:prSet/>
      <dgm:spPr/>
      <dgm:t>
        <a:bodyPr/>
        <a:lstStyle/>
        <a:p>
          <a:r>
            <a:rPr lang="en-US" dirty="0"/>
            <a:t>Renommage Automatique (Shift + F6)</a:t>
          </a:r>
        </a:p>
      </dgm:t>
    </dgm:pt>
    <dgm:pt modelId="{4ABA1AF8-B553-426B-85B6-EE81D6A54BCB}" type="parTrans" cxnId="{AA9F8FC6-0BDC-4300-85B1-3D2479D81B10}">
      <dgm:prSet/>
      <dgm:spPr/>
      <dgm:t>
        <a:bodyPr/>
        <a:lstStyle/>
        <a:p>
          <a:endParaRPr lang="en-US"/>
        </a:p>
      </dgm:t>
    </dgm:pt>
    <dgm:pt modelId="{0FFB301B-EABB-4712-8840-8B30A5DECAB1}" type="sibTrans" cxnId="{AA9F8FC6-0BDC-4300-85B1-3D2479D81B10}">
      <dgm:prSet/>
      <dgm:spPr/>
      <dgm:t>
        <a:bodyPr/>
        <a:lstStyle/>
        <a:p>
          <a:endParaRPr lang="en-US"/>
        </a:p>
      </dgm:t>
    </dgm:pt>
    <dgm:pt modelId="{EA4AFC44-3B13-464B-8E21-314EBCB67DBD}">
      <dgm:prSet/>
      <dgm:spPr/>
      <dgm:t>
        <a:bodyPr/>
        <a:lstStyle/>
        <a:p>
          <a:r>
            <a:rPr lang="en-US" dirty="0"/>
            <a:t>Extraction de Méthode        (Ctrl + Alt + M)</a:t>
          </a:r>
        </a:p>
      </dgm:t>
    </dgm:pt>
    <dgm:pt modelId="{7AE95BE7-CE74-4E07-852B-1A6BD87DEB1B}" type="parTrans" cxnId="{7F96F536-91AD-44D6-8E1F-04BEF6F45E6C}">
      <dgm:prSet/>
      <dgm:spPr/>
      <dgm:t>
        <a:bodyPr/>
        <a:lstStyle/>
        <a:p>
          <a:endParaRPr lang="en-US"/>
        </a:p>
      </dgm:t>
    </dgm:pt>
    <dgm:pt modelId="{372C60E2-E148-4534-90CA-A660859D53DC}" type="sibTrans" cxnId="{7F96F536-91AD-44D6-8E1F-04BEF6F45E6C}">
      <dgm:prSet/>
      <dgm:spPr/>
      <dgm:t>
        <a:bodyPr/>
        <a:lstStyle/>
        <a:p>
          <a:endParaRPr lang="en-US"/>
        </a:p>
      </dgm:t>
    </dgm:pt>
    <dgm:pt modelId="{13D3C304-823B-4117-8A85-7DE2F11B179C}" type="pres">
      <dgm:prSet presAssocID="{C72BC432-6B88-4C95-BC33-A4655EC19B7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F1720DC-64E7-4661-9001-FA512CF6BDA3}" type="pres">
      <dgm:prSet presAssocID="{E6515488-94A4-4D2E-B8FC-BC3DD9FE9C9B}" presName="root" presStyleCnt="0"/>
      <dgm:spPr/>
    </dgm:pt>
    <dgm:pt modelId="{F6B02D90-E747-49CE-A134-099F989CD8BF}" type="pres">
      <dgm:prSet presAssocID="{E6515488-94A4-4D2E-B8FC-BC3DD9FE9C9B}" presName="rootComposite" presStyleCnt="0"/>
      <dgm:spPr/>
    </dgm:pt>
    <dgm:pt modelId="{DBE6C6F4-0592-4548-B1FA-3C3639EE091C}" type="pres">
      <dgm:prSet presAssocID="{E6515488-94A4-4D2E-B8FC-BC3DD9FE9C9B}" presName="rootText" presStyleLbl="node1" presStyleIdx="0" presStyleCnt="2"/>
      <dgm:spPr/>
    </dgm:pt>
    <dgm:pt modelId="{187DDB51-C32D-43D2-A4D0-0CCB8E912741}" type="pres">
      <dgm:prSet presAssocID="{E6515488-94A4-4D2E-B8FC-BC3DD9FE9C9B}" presName="rootConnector" presStyleLbl="node1" presStyleIdx="0" presStyleCnt="2"/>
      <dgm:spPr/>
    </dgm:pt>
    <dgm:pt modelId="{E59E7962-0FCA-4FD9-8ACF-B5C4688B5F52}" type="pres">
      <dgm:prSet presAssocID="{E6515488-94A4-4D2E-B8FC-BC3DD9FE9C9B}" presName="childShape" presStyleCnt="0"/>
      <dgm:spPr/>
    </dgm:pt>
    <dgm:pt modelId="{5EDF166D-5476-422D-85C6-D6FC1AAFEBBF}" type="pres">
      <dgm:prSet presAssocID="{EA4AFC44-3B13-464B-8E21-314EBCB67DBD}" presName="root" presStyleCnt="0"/>
      <dgm:spPr/>
    </dgm:pt>
    <dgm:pt modelId="{90D541F8-3D02-45AF-8671-B18F1310EAA0}" type="pres">
      <dgm:prSet presAssocID="{EA4AFC44-3B13-464B-8E21-314EBCB67DBD}" presName="rootComposite" presStyleCnt="0"/>
      <dgm:spPr/>
    </dgm:pt>
    <dgm:pt modelId="{766E126E-4E8F-4B80-8112-50607578F1E8}" type="pres">
      <dgm:prSet presAssocID="{EA4AFC44-3B13-464B-8E21-314EBCB67DBD}" presName="rootText" presStyleLbl="node1" presStyleIdx="1" presStyleCnt="2"/>
      <dgm:spPr/>
    </dgm:pt>
    <dgm:pt modelId="{448848D5-73C9-497E-A4B1-394B3288F6E8}" type="pres">
      <dgm:prSet presAssocID="{EA4AFC44-3B13-464B-8E21-314EBCB67DBD}" presName="rootConnector" presStyleLbl="node1" presStyleIdx="1" presStyleCnt="2"/>
      <dgm:spPr/>
    </dgm:pt>
    <dgm:pt modelId="{9A9D74AD-19C0-475A-B62B-0F5B2762D1C7}" type="pres">
      <dgm:prSet presAssocID="{EA4AFC44-3B13-464B-8E21-314EBCB67DBD}" presName="childShape" presStyleCnt="0"/>
      <dgm:spPr/>
    </dgm:pt>
  </dgm:ptLst>
  <dgm:cxnLst>
    <dgm:cxn modelId="{CC7C9F05-5B26-445A-A455-62237311FEC6}" type="presOf" srcId="{EA4AFC44-3B13-464B-8E21-314EBCB67DBD}" destId="{448848D5-73C9-497E-A4B1-394B3288F6E8}" srcOrd="1" destOrd="0" presId="urn:microsoft.com/office/officeart/2005/8/layout/hierarchy3"/>
    <dgm:cxn modelId="{7F96F536-91AD-44D6-8E1F-04BEF6F45E6C}" srcId="{C72BC432-6B88-4C95-BC33-A4655EC19B74}" destId="{EA4AFC44-3B13-464B-8E21-314EBCB67DBD}" srcOrd="1" destOrd="0" parTransId="{7AE95BE7-CE74-4E07-852B-1A6BD87DEB1B}" sibTransId="{372C60E2-E148-4534-90CA-A660859D53DC}"/>
    <dgm:cxn modelId="{FBF87050-21FC-4DC7-8A0B-3C19B114F486}" type="presOf" srcId="{EA4AFC44-3B13-464B-8E21-314EBCB67DBD}" destId="{766E126E-4E8F-4B80-8112-50607578F1E8}" srcOrd="0" destOrd="0" presId="urn:microsoft.com/office/officeart/2005/8/layout/hierarchy3"/>
    <dgm:cxn modelId="{AA9F8FC6-0BDC-4300-85B1-3D2479D81B10}" srcId="{C72BC432-6B88-4C95-BC33-A4655EC19B74}" destId="{E6515488-94A4-4D2E-B8FC-BC3DD9FE9C9B}" srcOrd="0" destOrd="0" parTransId="{4ABA1AF8-B553-426B-85B6-EE81D6A54BCB}" sibTransId="{0FFB301B-EABB-4712-8840-8B30A5DECAB1}"/>
    <dgm:cxn modelId="{1464A1C8-436D-46AE-9F9E-7B898E7B4B14}" type="presOf" srcId="{E6515488-94A4-4D2E-B8FC-BC3DD9FE9C9B}" destId="{DBE6C6F4-0592-4548-B1FA-3C3639EE091C}" srcOrd="0" destOrd="0" presId="urn:microsoft.com/office/officeart/2005/8/layout/hierarchy3"/>
    <dgm:cxn modelId="{3CA538DD-914B-4F1E-BC9D-8C0B1EAB25E4}" type="presOf" srcId="{E6515488-94A4-4D2E-B8FC-BC3DD9FE9C9B}" destId="{187DDB51-C32D-43D2-A4D0-0CCB8E912741}" srcOrd="1" destOrd="0" presId="urn:microsoft.com/office/officeart/2005/8/layout/hierarchy3"/>
    <dgm:cxn modelId="{FB4C4CEB-FEFF-4093-AF1B-09C764B8D3D1}" type="presOf" srcId="{C72BC432-6B88-4C95-BC33-A4655EC19B74}" destId="{13D3C304-823B-4117-8A85-7DE2F11B179C}" srcOrd="0" destOrd="0" presId="urn:microsoft.com/office/officeart/2005/8/layout/hierarchy3"/>
    <dgm:cxn modelId="{B90D2D42-372A-4E0C-B354-17C76523F0B5}" type="presParOf" srcId="{13D3C304-823B-4117-8A85-7DE2F11B179C}" destId="{FF1720DC-64E7-4661-9001-FA512CF6BDA3}" srcOrd="0" destOrd="0" presId="urn:microsoft.com/office/officeart/2005/8/layout/hierarchy3"/>
    <dgm:cxn modelId="{80279FBD-7F6B-4526-AD94-B0960012D5C4}" type="presParOf" srcId="{FF1720DC-64E7-4661-9001-FA512CF6BDA3}" destId="{F6B02D90-E747-49CE-A134-099F989CD8BF}" srcOrd="0" destOrd="0" presId="urn:microsoft.com/office/officeart/2005/8/layout/hierarchy3"/>
    <dgm:cxn modelId="{AB016496-E7F6-4962-BE18-878F92B67382}" type="presParOf" srcId="{F6B02D90-E747-49CE-A134-099F989CD8BF}" destId="{DBE6C6F4-0592-4548-B1FA-3C3639EE091C}" srcOrd="0" destOrd="0" presId="urn:microsoft.com/office/officeart/2005/8/layout/hierarchy3"/>
    <dgm:cxn modelId="{A32F233D-3365-4F2E-83A9-E31746AEA093}" type="presParOf" srcId="{F6B02D90-E747-49CE-A134-099F989CD8BF}" destId="{187DDB51-C32D-43D2-A4D0-0CCB8E912741}" srcOrd="1" destOrd="0" presId="urn:microsoft.com/office/officeart/2005/8/layout/hierarchy3"/>
    <dgm:cxn modelId="{AD4E24A2-863A-4AD4-B8EF-5189D091F20A}" type="presParOf" srcId="{FF1720DC-64E7-4661-9001-FA512CF6BDA3}" destId="{E59E7962-0FCA-4FD9-8ACF-B5C4688B5F52}" srcOrd="1" destOrd="0" presId="urn:microsoft.com/office/officeart/2005/8/layout/hierarchy3"/>
    <dgm:cxn modelId="{C2932ED5-C437-4E0E-B692-24589530778D}" type="presParOf" srcId="{13D3C304-823B-4117-8A85-7DE2F11B179C}" destId="{5EDF166D-5476-422D-85C6-D6FC1AAFEBBF}" srcOrd="1" destOrd="0" presId="urn:microsoft.com/office/officeart/2005/8/layout/hierarchy3"/>
    <dgm:cxn modelId="{F0E4C986-7160-46A1-92E8-229BF5A3867F}" type="presParOf" srcId="{5EDF166D-5476-422D-85C6-D6FC1AAFEBBF}" destId="{90D541F8-3D02-45AF-8671-B18F1310EAA0}" srcOrd="0" destOrd="0" presId="urn:microsoft.com/office/officeart/2005/8/layout/hierarchy3"/>
    <dgm:cxn modelId="{2D36755A-E1D7-4AB9-9D49-F88A32DB6C81}" type="presParOf" srcId="{90D541F8-3D02-45AF-8671-B18F1310EAA0}" destId="{766E126E-4E8F-4B80-8112-50607578F1E8}" srcOrd="0" destOrd="0" presId="urn:microsoft.com/office/officeart/2005/8/layout/hierarchy3"/>
    <dgm:cxn modelId="{836133EF-059B-4978-9F69-068EC868589C}" type="presParOf" srcId="{90D541F8-3D02-45AF-8671-B18F1310EAA0}" destId="{448848D5-73C9-497E-A4B1-394B3288F6E8}" srcOrd="1" destOrd="0" presId="urn:microsoft.com/office/officeart/2005/8/layout/hierarchy3"/>
    <dgm:cxn modelId="{AAF2F5A0-462F-4A31-9893-E91C59CEF803}" type="presParOf" srcId="{5EDF166D-5476-422D-85C6-D6FC1AAFEBBF}" destId="{9A9D74AD-19C0-475A-B62B-0F5B2762D1C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2D782C-AC50-4A50-BC73-40015D4C7D02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F26420A-19C8-40A8-81D9-EE5B6437AF4F}">
      <dgm:prSet/>
      <dgm:spPr/>
      <dgm:t>
        <a:bodyPr/>
        <a:lstStyle/>
        <a:p>
          <a:r>
            <a:rPr lang="fr-FR"/>
            <a:t>Mettre des </a:t>
          </a:r>
          <a:r>
            <a:rPr lang="fr-FR" b="1"/>
            <a:t>breakpoints</a:t>
          </a:r>
          <a:r>
            <a:rPr lang="fr-FR"/>
            <a:t> (points d’arrêt) pour arrêter l’exécution à un moment précis.</a:t>
          </a:r>
          <a:endParaRPr lang="en-US"/>
        </a:p>
      </dgm:t>
    </dgm:pt>
    <dgm:pt modelId="{1EB27381-AB48-40F0-83D3-F7A24A17D1FA}" type="parTrans" cxnId="{0619241D-7DEC-43EF-9C5E-8F6334625957}">
      <dgm:prSet/>
      <dgm:spPr/>
      <dgm:t>
        <a:bodyPr/>
        <a:lstStyle/>
        <a:p>
          <a:endParaRPr lang="en-US"/>
        </a:p>
      </dgm:t>
    </dgm:pt>
    <dgm:pt modelId="{1117856D-B4CE-4D3E-9AF2-BA7004F269C6}" type="sibTrans" cxnId="{0619241D-7DEC-43EF-9C5E-8F6334625957}">
      <dgm:prSet/>
      <dgm:spPr/>
      <dgm:t>
        <a:bodyPr/>
        <a:lstStyle/>
        <a:p>
          <a:endParaRPr lang="en-US"/>
        </a:p>
      </dgm:t>
    </dgm:pt>
    <dgm:pt modelId="{2C979F40-DC5B-424A-B706-3DD3A8111629}">
      <dgm:prSet/>
      <dgm:spPr/>
      <dgm:t>
        <a:bodyPr/>
        <a:lstStyle/>
        <a:p>
          <a:r>
            <a:rPr lang="fr-FR"/>
            <a:t>Breakpoints </a:t>
          </a:r>
          <a:r>
            <a:rPr lang="en-CA" b="1"/>
            <a:t>conditionnels</a:t>
          </a:r>
          <a:endParaRPr lang="en-US"/>
        </a:p>
      </dgm:t>
    </dgm:pt>
    <dgm:pt modelId="{032C250F-8575-410C-9DA6-E316A39C39E3}" type="parTrans" cxnId="{4CE91A41-A8AE-4CAB-8CC9-501058D552B9}">
      <dgm:prSet/>
      <dgm:spPr/>
      <dgm:t>
        <a:bodyPr/>
        <a:lstStyle/>
        <a:p>
          <a:endParaRPr lang="en-US"/>
        </a:p>
      </dgm:t>
    </dgm:pt>
    <dgm:pt modelId="{0B815F5D-5DA5-4FB8-AE1F-F9F513E11734}" type="sibTrans" cxnId="{4CE91A41-A8AE-4CAB-8CC9-501058D552B9}">
      <dgm:prSet/>
      <dgm:spPr/>
      <dgm:t>
        <a:bodyPr/>
        <a:lstStyle/>
        <a:p>
          <a:endParaRPr lang="en-US"/>
        </a:p>
      </dgm:t>
    </dgm:pt>
    <dgm:pt modelId="{FCAD654A-9BA5-4622-B41B-FE86FD5877E2}">
      <dgm:prSet/>
      <dgm:spPr/>
      <dgm:t>
        <a:bodyPr/>
        <a:lstStyle/>
        <a:p>
          <a:r>
            <a:rPr lang="fr-FR"/>
            <a:t>Dire au programme </a:t>
          </a:r>
          <a:r>
            <a:rPr lang="fr-FR" b="1"/>
            <a:t>de s’arrêter seulement dans certains cas précis</a:t>
          </a:r>
          <a:r>
            <a:rPr lang="fr-FR"/>
            <a:t> au lieu de déclencher le breakpoint tout le temps.</a:t>
          </a:r>
          <a:endParaRPr lang="en-US"/>
        </a:p>
      </dgm:t>
    </dgm:pt>
    <dgm:pt modelId="{203EE263-31EA-45E6-B768-821721539B29}" type="parTrans" cxnId="{2BC54BC5-9D70-4049-A21F-2237879228A8}">
      <dgm:prSet/>
      <dgm:spPr/>
      <dgm:t>
        <a:bodyPr/>
        <a:lstStyle/>
        <a:p>
          <a:endParaRPr lang="en-US"/>
        </a:p>
      </dgm:t>
    </dgm:pt>
    <dgm:pt modelId="{4B70006F-7D7C-40B6-806F-60C66D2A190D}" type="sibTrans" cxnId="{2BC54BC5-9D70-4049-A21F-2237879228A8}">
      <dgm:prSet/>
      <dgm:spPr/>
      <dgm:t>
        <a:bodyPr/>
        <a:lstStyle/>
        <a:p>
          <a:endParaRPr lang="en-US"/>
        </a:p>
      </dgm:t>
    </dgm:pt>
    <dgm:pt modelId="{6603D81A-C5FC-4CF8-86A3-170968FDCD29}">
      <dgm:prSet/>
      <dgm:spPr/>
      <dgm:t>
        <a:bodyPr/>
        <a:lstStyle/>
        <a:p>
          <a:r>
            <a:rPr lang="fr-FR"/>
            <a:t>Observer la valeur des variables en temps réel.</a:t>
          </a:r>
          <a:endParaRPr lang="en-US"/>
        </a:p>
      </dgm:t>
    </dgm:pt>
    <dgm:pt modelId="{A4C45F90-4096-498D-8D62-51FF1CF6B298}" type="parTrans" cxnId="{2616C819-5180-4371-BF00-1CAA20CFC40D}">
      <dgm:prSet/>
      <dgm:spPr/>
      <dgm:t>
        <a:bodyPr/>
        <a:lstStyle/>
        <a:p>
          <a:endParaRPr lang="en-US"/>
        </a:p>
      </dgm:t>
    </dgm:pt>
    <dgm:pt modelId="{71B5E923-00FC-4170-AD76-79C4EC92AFC7}" type="sibTrans" cxnId="{2616C819-5180-4371-BF00-1CAA20CFC40D}">
      <dgm:prSet/>
      <dgm:spPr/>
      <dgm:t>
        <a:bodyPr/>
        <a:lstStyle/>
        <a:p>
          <a:endParaRPr lang="en-US"/>
        </a:p>
      </dgm:t>
    </dgm:pt>
    <dgm:pt modelId="{8030E174-96B7-466F-BACC-E567D3115377}">
      <dgm:prSet/>
      <dgm:spPr/>
      <dgm:t>
        <a:bodyPr/>
        <a:lstStyle/>
        <a:p>
          <a:r>
            <a:rPr lang="fr-FR"/>
            <a:t>Exécuter le programme </a:t>
          </a:r>
          <a:r>
            <a:rPr lang="fr-FR" b="1"/>
            <a:t>pas à pas</a:t>
          </a:r>
          <a:r>
            <a:rPr lang="fr-FR"/>
            <a:t> (Step Over, Step Into) pour comprendre son comportement.</a:t>
          </a:r>
          <a:endParaRPr lang="en-US"/>
        </a:p>
      </dgm:t>
    </dgm:pt>
    <dgm:pt modelId="{67D816FE-48AF-4485-B0AD-567962EEA5B6}" type="parTrans" cxnId="{D2756B16-A534-4D23-8E51-0BDD3E44A7CD}">
      <dgm:prSet/>
      <dgm:spPr/>
      <dgm:t>
        <a:bodyPr/>
        <a:lstStyle/>
        <a:p>
          <a:endParaRPr lang="en-US"/>
        </a:p>
      </dgm:t>
    </dgm:pt>
    <dgm:pt modelId="{E5109CFB-4D33-4CD0-B570-168E5BA160B6}" type="sibTrans" cxnId="{D2756B16-A534-4D23-8E51-0BDD3E44A7CD}">
      <dgm:prSet/>
      <dgm:spPr/>
      <dgm:t>
        <a:bodyPr/>
        <a:lstStyle/>
        <a:p>
          <a:endParaRPr lang="en-US"/>
        </a:p>
      </dgm:t>
    </dgm:pt>
    <dgm:pt modelId="{A35F6C1F-8033-4C77-A61A-251AD19CDD0C}" type="pres">
      <dgm:prSet presAssocID="{C12D782C-AC50-4A50-BC73-40015D4C7D02}" presName="outerComposite" presStyleCnt="0">
        <dgm:presLayoutVars>
          <dgm:chMax val="5"/>
          <dgm:dir/>
          <dgm:resizeHandles val="exact"/>
        </dgm:presLayoutVars>
      </dgm:prSet>
      <dgm:spPr/>
    </dgm:pt>
    <dgm:pt modelId="{7BAB115E-0367-48E8-B449-11157EB44443}" type="pres">
      <dgm:prSet presAssocID="{C12D782C-AC50-4A50-BC73-40015D4C7D02}" presName="dummyMaxCanvas" presStyleCnt="0">
        <dgm:presLayoutVars/>
      </dgm:prSet>
      <dgm:spPr/>
    </dgm:pt>
    <dgm:pt modelId="{234139C2-B4E7-4818-8EA5-D38C68B720E4}" type="pres">
      <dgm:prSet presAssocID="{C12D782C-AC50-4A50-BC73-40015D4C7D02}" presName="ThreeNodes_1" presStyleLbl="node1" presStyleIdx="0" presStyleCnt="3">
        <dgm:presLayoutVars>
          <dgm:bulletEnabled val="1"/>
        </dgm:presLayoutVars>
      </dgm:prSet>
      <dgm:spPr/>
    </dgm:pt>
    <dgm:pt modelId="{7DACDF45-EEA8-4C42-9CCD-AFB0308CB96D}" type="pres">
      <dgm:prSet presAssocID="{C12D782C-AC50-4A50-BC73-40015D4C7D02}" presName="ThreeNodes_2" presStyleLbl="node1" presStyleIdx="1" presStyleCnt="3">
        <dgm:presLayoutVars>
          <dgm:bulletEnabled val="1"/>
        </dgm:presLayoutVars>
      </dgm:prSet>
      <dgm:spPr/>
    </dgm:pt>
    <dgm:pt modelId="{3EF96DC4-E037-42AC-B998-286094D07939}" type="pres">
      <dgm:prSet presAssocID="{C12D782C-AC50-4A50-BC73-40015D4C7D02}" presName="ThreeNodes_3" presStyleLbl="node1" presStyleIdx="2" presStyleCnt="3">
        <dgm:presLayoutVars>
          <dgm:bulletEnabled val="1"/>
        </dgm:presLayoutVars>
      </dgm:prSet>
      <dgm:spPr/>
    </dgm:pt>
    <dgm:pt modelId="{4A2209CA-34AE-4C8F-939E-A5FEED00471E}" type="pres">
      <dgm:prSet presAssocID="{C12D782C-AC50-4A50-BC73-40015D4C7D02}" presName="ThreeConn_1-2" presStyleLbl="fgAccFollowNode1" presStyleIdx="0" presStyleCnt="2">
        <dgm:presLayoutVars>
          <dgm:bulletEnabled val="1"/>
        </dgm:presLayoutVars>
      </dgm:prSet>
      <dgm:spPr/>
    </dgm:pt>
    <dgm:pt modelId="{25369857-E0E5-4E67-BFE0-E63F67AF880D}" type="pres">
      <dgm:prSet presAssocID="{C12D782C-AC50-4A50-BC73-40015D4C7D02}" presName="ThreeConn_2-3" presStyleLbl="fgAccFollowNode1" presStyleIdx="1" presStyleCnt="2">
        <dgm:presLayoutVars>
          <dgm:bulletEnabled val="1"/>
        </dgm:presLayoutVars>
      </dgm:prSet>
      <dgm:spPr/>
    </dgm:pt>
    <dgm:pt modelId="{42DE8415-F38A-4E92-BE56-66CC6370BFDD}" type="pres">
      <dgm:prSet presAssocID="{C12D782C-AC50-4A50-BC73-40015D4C7D02}" presName="ThreeNodes_1_text" presStyleLbl="node1" presStyleIdx="2" presStyleCnt="3">
        <dgm:presLayoutVars>
          <dgm:bulletEnabled val="1"/>
        </dgm:presLayoutVars>
      </dgm:prSet>
      <dgm:spPr/>
    </dgm:pt>
    <dgm:pt modelId="{CFF8C4DF-D745-4F42-AC2E-210D36AAF098}" type="pres">
      <dgm:prSet presAssocID="{C12D782C-AC50-4A50-BC73-40015D4C7D02}" presName="ThreeNodes_2_text" presStyleLbl="node1" presStyleIdx="2" presStyleCnt="3">
        <dgm:presLayoutVars>
          <dgm:bulletEnabled val="1"/>
        </dgm:presLayoutVars>
      </dgm:prSet>
      <dgm:spPr/>
    </dgm:pt>
    <dgm:pt modelId="{F1BCA393-4173-472E-A69F-97C192550D8E}" type="pres">
      <dgm:prSet presAssocID="{C12D782C-AC50-4A50-BC73-40015D4C7D0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2756B16-A534-4D23-8E51-0BDD3E44A7CD}" srcId="{C12D782C-AC50-4A50-BC73-40015D4C7D02}" destId="{8030E174-96B7-466F-BACC-E567D3115377}" srcOrd="2" destOrd="0" parTransId="{67D816FE-48AF-4485-B0AD-567962EEA5B6}" sibTransId="{E5109CFB-4D33-4CD0-B570-168E5BA160B6}"/>
    <dgm:cxn modelId="{2616C819-5180-4371-BF00-1CAA20CFC40D}" srcId="{C12D782C-AC50-4A50-BC73-40015D4C7D02}" destId="{6603D81A-C5FC-4CF8-86A3-170968FDCD29}" srcOrd="1" destOrd="0" parTransId="{A4C45F90-4096-498D-8D62-51FF1CF6B298}" sibTransId="{71B5E923-00FC-4170-AD76-79C4EC92AFC7}"/>
    <dgm:cxn modelId="{0619241D-7DEC-43EF-9C5E-8F6334625957}" srcId="{C12D782C-AC50-4A50-BC73-40015D4C7D02}" destId="{EF26420A-19C8-40A8-81D9-EE5B6437AF4F}" srcOrd="0" destOrd="0" parTransId="{1EB27381-AB48-40F0-83D3-F7A24A17D1FA}" sibTransId="{1117856D-B4CE-4D3E-9AF2-BA7004F269C6}"/>
    <dgm:cxn modelId="{4CE91A41-A8AE-4CAB-8CC9-501058D552B9}" srcId="{EF26420A-19C8-40A8-81D9-EE5B6437AF4F}" destId="{2C979F40-DC5B-424A-B706-3DD3A8111629}" srcOrd="0" destOrd="0" parTransId="{032C250F-8575-410C-9DA6-E316A39C39E3}" sibTransId="{0B815F5D-5DA5-4FB8-AE1F-F9F513E11734}"/>
    <dgm:cxn modelId="{DE8F7D42-500A-4052-A7C4-E61114E9F1A9}" type="presOf" srcId="{EF26420A-19C8-40A8-81D9-EE5B6437AF4F}" destId="{42DE8415-F38A-4E92-BE56-66CC6370BFDD}" srcOrd="1" destOrd="0" presId="urn:microsoft.com/office/officeart/2005/8/layout/vProcess5"/>
    <dgm:cxn modelId="{5B9C2A4B-CBFC-469F-A6E6-FE3087144FA6}" type="presOf" srcId="{FCAD654A-9BA5-4622-B41B-FE86FD5877E2}" destId="{234139C2-B4E7-4818-8EA5-D38C68B720E4}" srcOrd="0" destOrd="2" presId="urn:microsoft.com/office/officeart/2005/8/layout/vProcess5"/>
    <dgm:cxn modelId="{073F1171-28D8-4132-9826-41B4955205F4}" type="presOf" srcId="{8030E174-96B7-466F-BACC-E567D3115377}" destId="{3EF96DC4-E037-42AC-B998-286094D07939}" srcOrd="0" destOrd="0" presId="urn:microsoft.com/office/officeart/2005/8/layout/vProcess5"/>
    <dgm:cxn modelId="{2C1CF671-18DF-4D59-BA8C-EF54AF0FAFB7}" type="presOf" srcId="{EF26420A-19C8-40A8-81D9-EE5B6437AF4F}" destId="{234139C2-B4E7-4818-8EA5-D38C68B720E4}" srcOrd="0" destOrd="0" presId="urn:microsoft.com/office/officeart/2005/8/layout/vProcess5"/>
    <dgm:cxn modelId="{88C9C192-A6B8-4942-A0B2-A3F747FF607E}" type="presOf" srcId="{FCAD654A-9BA5-4622-B41B-FE86FD5877E2}" destId="{42DE8415-F38A-4E92-BE56-66CC6370BFDD}" srcOrd="1" destOrd="2" presId="urn:microsoft.com/office/officeart/2005/8/layout/vProcess5"/>
    <dgm:cxn modelId="{49170AA3-C55A-4574-957E-A1CC55045383}" type="presOf" srcId="{6603D81A-C5FC-4CF8-86A3-170968FDCD29}" destId="{CFF8C4DF-D745-4F42-AC2E-210D36AAF098}" srcOrd="1" destOrd="0" presId="urn:microsoft.com/office/officeart/2005/8/layout/vProcess5"/>
    <dgm:cxn modelId="{658EECA3-A14F-4410-8BCA-F83DAA559761}" type="presOf" srcId="{2C979F40-DC5B-424A-B706-3DD3A8111629}" destId="{42DE8415-F38A-4E92-BE56-66CC6370BFDD}" srcOrd="1" destOrd="1" presId="urn:microsoft.com/office/officeart/2005/8/layout/vProcess5"/>
    <dgm:cxn modelId="{857A71A8-1B27-4250-8DA5-C4402EE0524D}" type="presOf" srcId="{2C979F40-DC5B-424A-B706-3DD3A8111629}" destId="{234139C2-B4E7-4818-8EA5-D38C68B720E4}" srcOrd="0" destOrd="1" presId="urn:microsoft.com/office/officeart/2005/8/layout/vProcess5"/>
    <dgm:cxn modelId="{96ADF8B3-A5AE-4615-B02F-C4AEF72A62B9}" type="presOf" srcId="{71B5E923-00FC-4170-AD76-79C4EC92AFC7}" destId="{25369857-E0E5-4E67-BFE0-E63F67AF880D}" srcOrd="0" destOrd="0" presId="urn:microsoft.com/office/officeart/2005/8/layout/vProcess5"/>
    <dgm:cxn modelId="{128138C4-DB13-42D6-9B97-E86198EF8243}" type="presOf" srcId="{1117856D-B4CE-4D3E-9AF2-BA7004F269C6}" destId="{4A2209CA-34AE-4C8F-939E-A5FEED00471E}" srcOrd="0" destOrd="0" presId="urn:microsoft.com/office/officeart/2005/8/layout/vProcess5"/>
    <dgm:cxn modelId="{2BC54BC5-9D70-4049-A21F-2237879228A8}" srcId="{2C979F40-DC5B-424A-B706-3DD3A8111629}" destId="{FCAD654A-9BA5-4622-B41B-FE86FD5877E2}" srcOrd="0" destOrd="0" parTransId="{203EE263-31EA-45E6-B768-821721539B29}" sibTransId="{4B70006F-7D7C-40B6-806F-60C66D2A190D}"/>
    <dgm:cxn modelId="{5FFD14EA-0467-4A53-A436-0C2887FD5A47}" type="presOf" srcId="{C12D782C-AC50-4A50-BC73-40015D4C7D02}" destId="{A35F6C1F-8033-4C77-A61A-251AD19CDD0C}" srcOrd="0" destOrd="0" presId="urn:microsoft.com/office/officeart/2005/8/layout/vProcess5"/>
    <dgm:cxn modelId="{CF2C2EEF-7CA7-43E7-BA90-E7D7B4BB9F3B}" type="presOf" srcId="{6603D81A-C5FC-4CF8-86A3-170968FDCD29}" destId="{7DACDF45-EEA8-4C42-9CCD-AFB0308CB96D}" srcOrd="0" destOrd="0" presId="urn:microsoft.com/office/officeart/2005/8/layout/vProcess5"/>
    <dgm:cxn modelId="{DFBB0AFC-2FD3-4B43-9B76-0BB85E755AA9}" type="presOf" srcId="{8030E174-96B7-466F-BACC-E567D3115377}" destId="{F1BCA393-4173-472E-A69F-97C192550D8E}" srcOrd="1" destOrd="0" presId="urn:microsoft.com/office/officeart/2005/8/layout/vProcess5"/>
    <dgm:cxn modelId="{1A269452-CB5F-4681-A729-EBCE708380D6}" type="presParOf" srcId="{A35F6C1F-8033-4C77-A61A-251AD19CDD0C}" destId="{7BAB115E-0367-48E8-B449-11157EB44443}" srcOrd="0" destOrd="0" presId="urn:microsoft.com/office/officeart/2005/8/layout/vProcess5"/>
    <dgm:cxn modelId="{1EB5F68F-8AF2-4D87-99BC-B923872191ED}" type="presParOf" srcId="{A35F6C1F-8033-4C77-A61A-251AD19CDD0C}" destId="{234139C2-B4E7-4818-8EA5-D38C68B720E4}" srcOrd="1" destOrd="0" presId="urn:microsoft.com/office/officeart/2005/8/layout/vProcess5"/>
    <dgm:cxn modelId="{CA7D6E16-63FA-4395-B09E-C6FE5B21AC4A}" type="presParOf" srcId="{A35F6C1F-8033-4C77-A61A-251AD19CDD0C}" destId="{7DACDF45-EEA8-4C42-9CCD-AFB0308CB96D}" srcOrd="2" destOrd="0" presId="urn:microsoft.com/office/officeart/2005/8/layout/vProcess5"/>
    <dgm:cxn modelId="{1E0469D8-C392-4994-9E6E-154DB8BE122B}" type="presParOf" srcId="{A35F6C1F-8033-4C77-A61A-251AD19CDD0C}" destId="{3EF96DC4-E037-42AC-B998-286094D07939}" srcOrd="3" destOrd="0" presId="urn:microsoft.com/office/officeart/2005/8/layout/vProcess5"/>
    <dgm:cxn modelId="{2D1B62D7-B2F4-4225-9DC0-F8DD982015E6}" type="presParOf" srcId="{A35F6C1F-8033-4C77-A61A-251AD19CDD0C}" destId="{4A2209CA-34AE-4C8F-939E-A5FEED00471E}" srcOrd="4" destOrd="0" presId="urn:microsoft.com/office/officeart/2005/8/layout/vProcess5"/>
    <dgm:cxn modelId="{9C404B70-5F5C-460B-899F-7AF58CBFC3B6}" type="presParOf" srcId="{A35F6C1F-8033-4C77-A61A-251AD19CDD0C}" destId="{25369857-E0E5-4E67-BFE0-E63F67AF880D}" srcOrd="5" destOrd="0" presId="urn:microsoft.com/office/officeart/2005/8/layout/vProcess5"/>
    <dgm:cxn modelId="{A01F0669-DE82-4424-8B21-370365C3C99C}" type="presParOf" srcId="{A35F6C1F-8033-4C77-A61A-251AD19CDD0C}" destId="{42DE8415-F38A-4E92-BE56-66CC6370BFDD}" srcOrd="6" destOrd="0" presId="urn:microsoft.com/office/officeart/2005/8/layout/vProcess5"/>
    <dgm:cxn modelId="{B294EA01-31A2-4502-A440-99455D2C4943}" type="presParOf" srcId="{A35F6C1F-8033-4C77-A61A-251AD19CDD0C}" destId="{CFF8C4DF-D745-4F42-AC2E-210D36AAF098}" srcOrd="7" destOrd="0" presId="urn:microsoft.com/office/officeart/2005/8/layout/vProcess5"/>
    <dgm:cxn modelId="{EBB3B2D2-0CF9-42C8-9586-11FF5B8F92CF}" type="presParOf" srcId="{A35F6C1F-8033-4C77-A61A-251AD19CDD0C}" destId="{F1BCA393-4173-472E-A69F-97C192550D8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6C6F4-0592-4548-B1FA-3C3639EE091C}">
      <dsp:nvSpPr>
        <dsp:cNvPr id="0" name=""/>
        <dsp:cNvSpPr/>
      </dsp:nvSpPr>
      <dsp:spPr>
        <a:xfrm>
          <a:off x="1283" y="965880"/>
          <a:ext cx="4672458" cy="23362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Renommage Automatique (Shift + F6)</a:t>
          </a:r>
        </a:p>
      </dsp:txBody>
      <dsp:txXfrm>
        <a:off x="69709" y="1034306"/>
        <a:ext cx="4535606" cy="2199377"/>
      </dsp:txXfrm>
    </dsp:sp>
    <dsp:sp modelId="{766E126E-4E8F-4B80-8112-50607578F1E8}">
      <dsp:nvSpPr>
        <dsp:cNvPr id="0" name=""/>
        <dsp:cNvSpPr/>
      </dsp:nvSpPr>
      <dsp:spPr>
        <a:xfrm>
          <a:off x="5841857" y="965880"/>
          <a:ext cx="4672458" cy="23362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Extraction de Méthode        (Ctrl + Alt + M)</a:t>
          </a:r>
        </a:p>
      </dsp:txBody>
      <dsp:txXfrm>
        <a:off x="5910283" y="1034306"/>
        <a:ext cx="4535606" cy="21993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139C2-B4E7-4818-8EA5-D38C68B720E4}">
      <dsp:nvSpPr>
        <dsp:cNvPr id="0" name=""/>
        <dsp:cNvSpPr/>
      </dsp:nvSpPr>
      <dsp:spPr>
        <a:xfrm>
          <a:off x="0" y="0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Mettre des </a:t>
          </a:r>
          <a:r>
            <a:rPr lang="fr-FR" sz="1700" b="1" kern="1200"/>
            <a:t>breakpoints</a:t>
          </a:r>
          <a:r>
            <a:rPr lang="fr-FR" sz="1700" kern="1200"/>
            <a:t> (points d’arrêt) pour arrêter l’exécution à un moment précis.</a:t>
          </a:r>
          <a:endParaRPr lang="en-US" sz="17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Breakpoints </a:t>
          </a:r>
          <a:r>
            <a:rPr lang="en-CA" sz="1300" b="1" kern="1200"/>
            <a:t>conditionnels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Dire au programme </a:t>
          </a:r>
          <a:r>
            <a:rPr lang="fr-FR" sz="1300" b="1" kern="1200"/>
            <a:t>de s’arrêter seulement dans certains cas précis</a:t>
          </a:r>
          <a:r>
            <a:rPr lang="fr-FR" sz="1300" kern="1200"/>
            <a:t> au lieu de déclencher le breakpoint tout le temps.</a:t>
          </a:r>
          <a:endParaRPr lang="en-US" sz="1300" kern="1200"/>
        </a:p>
      </dsp:txBody>
      <dsp:txXfrm>
        <a:off x="36841" y="36841"/>
        <a:ext cx="7931345" cy="1184159"/>
      </dsp:txXfrm>
    </dsp:sp>
    <dsp:sp modelId="{7DACDF45-EEA8-4C42-9CCD-AFB0308CB96D}">
      <dsp:nvSpPr>
        <dsp:cNvPr id="0" name=""/>
        <dsp:cNvSpPr/>
      </dsp:nvSpPr>
      <dsp:spPr>
        <a:xfrm>
          <a:off x="819587" y="1467481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Observer la valeur des variables en temps réel.</a:t>
          </a:r>
          <a:endParaRPr lang="en-US" sz="1700" kern="1200"/>
        </a:p>
      </dsp:txBody>
      <dsp:txXfrm>
        <a:off x="856428" y="1504322"/>
        <a:ext cx="7577788" cy="1184159"/>
      </dsp:txXfrm>
    </dsp:sp>
    <dsp:sp modelId="{3EF96DC4-E037-42AC-B998-286094D07939}">
      <dsp:nvSpPr>
        <dsp:cNvPr id="0" name=""/>
        <dsp:cNvSpPr/>
      </dsp:nvSpPr>
      <dsp:spPr>
        <a:xfrm>
          <a:off x="1639174" y="2934963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Exécuter le programme </a:t>
          </a:r>
          <a:r>
            <a:rPr lang="fr-FR" sz="1700" b="1" kern="1200"/>
            <a:t>pas à pas</a:t>
          </a:r>
          <a:r>
            <a:rPr lang="fr-FR" sz="1700" kern="1200"/>
            <a:t> (Step Over, Step Into) pour comprendre son comportement.</a:t>
          </a:r>
          <a:endParaRPr lang="en-US" sz="1700" kern="1200"/>
        </a:p>
      </dsp:txBody>
      <dsp:txXfrm>
        <a:off x="1676015" y="2971804"/>
        <a:ext cx="7577788" cy="1184159"/>
      </dsp:txXfrm>
    </dsp:sp>
    <dsp:sp modelId="{4A2209CA-34AE-4C8F-939E-A5FEED00471E}">
      <dsp:nvSpPr>
        <dsp:cNvPr id="0" name=""/>
        <dsp:cNvSpPr/>
      </dsp:nvSpPr>
      <dsp:spPr>
        <a:xfrm>
          <a:off x="8471057" y="953863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655016" y="953863"/>
        <a:ext cx="449678" cy="615241"/>
      </dsp:txXfrm>
    </dsp:sp>
    <dsp:sp modelId="{25369857-E0E5-4E67-BFE0-E63F67AF880D}">
      <dsp:nvSpPr>
        <dsp:cNvPr id="0" name=""/>
        <dsp:cNvSpPr/>
      </dsp:nvSpPr>
      <dsp:spPr>
        <a:xfrm>
          <a:off x="9290644" y="2412959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474603" y="2412959"/>
        <a:ext cx="449678" cy="615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9405E-9A4F-C4AD-77F0-BDC5709CB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E027E-B852-4A0A-6048-8E061C932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487AA-30BD-23B9-EDE8-447032A5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BF09-5160-442A-BFF8-89F8ED199FF9}" type="datetimeFigureOut">
              <a:rPr lang="en-CA" smtClean="0"/>
              <a:t>2025-02-07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0916D-8382-B6CD-74E0-7F882CCBC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47207-16AB-53AB-12ED-10EADB7D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BE4B-B277-4ECE-9F04-6E730AD324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426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BDC6B-C02B-F4FA-5CCC-EFD4C244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103C9-187E-D76B-E683-2CE845546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3BC72-A8F5-211A-EB34-9C13A40C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BF09-5160-442A-BFF8-89F8ED199FF9}" type="datetimeFigureOut">
              <a:rPr lang="en-CA" smtClean="0"/>
              <a:t>2025-02-07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61EDD-7D57-19E1-E087-351A9C96E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CB95B-CA74-5204-2B08-12E8CD3E0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BE4B-B277-4ECE-9F04-6E730AD324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257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4C3FCF-7F34-7B5F-7B5F-717B0277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5CFD0-0C6E-ED0C-C5E8-BDFF662D1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DDFFA-E9EE-BBDC-7D63-72780FC29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BF09-5160-442A-BFF8-89F8ED199FF9}" type="datetimeFigureOut">
              <a:rPr lang="en-CA" smtClean="0"/>
              <a:t>2025-02-07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9340E-5CF0-2559-B0BC-8ED58ABD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30A2B-6361-5639-9EBA-A47E866B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BE4B-B277-4ECE-9F04-6E730AD324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802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8D541-499B-B232-93AB-90104599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7F7BD-5C56-7819-2181-CAB2A3B57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3296E-1BA6-26B5-A8A4-A6DDDB08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BF09-5160-442A-BFF8-89F8ED199FF9}" type="datetimeFigureOut">
              <a:rPr lang="en-CA" smtClean="0"/>
              <a:t>2025-02-07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99F15-8130-2D33-BD4D-76C55B926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5A35F-5D4B-33D0-A437-51AE16D7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BE4B-B277-4ECE-9F04-6E730AD324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84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3A522-8126-C9A9-3F9F-465EC6D13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5429B-C40C-2686-6A9E-5236AD800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982C-397A-F50B-0C51-DA36D9B1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BF09-5160-442A-BFF8-89F8ED199FF9}" type="datetimeFigureOut">
              <a:rPr lang="en-CA" smtClean="0"/>
              <a:t>2025-02-07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6FB77-FE8B-7CFE-B841-155DD234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829CD-5ED3-F965-4D3A-809C0244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BE4B-B277-4ECE-9F04-6E730AD324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084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2878-B3C3-B5D4-AAA7-C20F6FA7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4AE69-05C9-7DD2-2818-009BC20AC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5BB34-114F-5BF5-7DFA-3F720219C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E96FF-BF4B-4B37-E62C-56BB66D6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BF09-5160-442A-BFF8-89F8ED199FF9}" type="datetimeFigureOut">
              <a:rPr lang="en-CA" smtClean="0"/>
              <a:t>2025-02-07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80BCB-4B01-30E4-E65D-D2FD28EE4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B0C86-260C-16F6-378F-6B1B3AD3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BE4B-B277-4ECE-9F04-6E730AD324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276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6561-4A11-076F-C766-DB53ED30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0A04B-17AE-B862-6673-A5324214B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3EEAA-7ED2-354D-48C9-B88CD4E2F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F3B63-955A-0F38-6227-4C578AD05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A803FE-BB74-0EAA-CDE2-5AB3224AE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E688D9-BC0C-9069-47E6-5D6D5ABA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BF09-5160-442A-BFF8-89F8ED199FF9}" type="datetimeFigureOut">
              <a:rPr lang="en-CA" smtClean="0"/>
              <a:t>2025-02-07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E62659-C5D2-65DB-2426-402C6479C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E9185-F574-BB54-CC0B-70AC62D2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BE4B-B277-4ECE-9F04-6E730AD324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547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0250-96E9-EF67-8541-38CD29A2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CDFE2F-1260-4124-6917-AA3E3891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BF09-5160-442A-BFF8-89F8ED199FF9}" type="datetimeFigureOut">
              <a:rPr lang="en-CA" smtClean="0"/>
              <a:t>2025-02-07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A8287-3A53-B6B4-5D00-4B39E93C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E2F31-3676-16B1-5B5F-EE5EDB4B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BE4B-B277-4ECE-9F04-6E730AD324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080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6A5E6-9CA7-CF07-B7E0-B3A1A5EB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BF09-5160-442A-BFF8-89F8ED199FF9}" type="datetimeFigureOut">
              <a:rPr lang="en-CA" smtClean="0"/>
              <a:t>2025-02-07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6F609-E260-9D9C-D879-1BBED412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229BC-A246-EA0A-0480-CDF2A397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BE4B-B277-4ECE-9F04-6E730AD324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339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A0D5C-CC11-20F1-9DBE-4A3B8F63F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81BD8-02BA-6D6C-A4E4-3E028125B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DC744-3FF8-2AC3-BD6D-15CCCDCB7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E1BF3-166F-7FB1-EBC5-267F8C3B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BF09-5160-442A-BFF8-89F8ED199FF9}" type="datetimeFigureOut">
              <a:rPr lang="en-CA" smtClean="0"/>
              <a:t>2025-02-07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C16DB-98AE-3876-27E8-518E6C94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D8D32-6FB1-8464-7BDC-4355C8C8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BE4B-B277-4ECE-9F04-6E730AD324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18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F1766-C8D0-CD3E-6FB9-CBB91C1B5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B7109-DA61-CEC7-9A59-BB7E68A89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4FB85-779D-2245-9C69-E51759737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D321D-62B5-73CF-1678-64A465CF1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BF09-5160-442A-BFF8-89F8ED199FF9}" type="datetimeFigureOut">
              <a:rPr lang="en-CA" smtClean="0"/>
              <a:t>2025-02-07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7537E-4F1C-0484-5F6C-BDAB369C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8F1AF-CC44-8E18-E54C-0175CC815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BE4B-B277-4ECE-9F04-6E730AD324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989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398402-3918-F413-F5D1-DE928DF21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37D67-7524-FD9C-50E2-8C3367D93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962B7-5813-D44D-A494-C678ED92D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EFBF09-5160-442A-BFF8-89F8ED199FF9}" type="datetimeFigureOut">
              <a:rPr lang="en-CA" smtClean="0"/>
              <a:t>2025-02-07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6D886-29CB-860E-3AD4-E915AB3F8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EEBCD-3037-1F22-0161-86C1C9C79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6EBE4B-B277-4ECE-9F04-6E730AD324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186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orms.gle/4HVbb5dn4e2BtRkQ6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e.kahoot.it/details/89820b1a-a8a0-4962-8023-b257535cdf1f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C6D2C-277C-FE91-FB3C-C60BF7F3D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CA" sz="4800" dirty="0">
                <a:solidFill>
                  <a:srgbClr val="FFFFFF"/>
                </a:solidFill>
              </a:rPr>
              <a:t>INF2050 Lab 5: </a:t>
            </a:r>
            <a:br>
              <a:rPr lang="en-CA" sz="4800" dirty="0">
                <a:solidFill>
                  <a:srgbClr val="FFFFFF"/>
                </a:solidFill>
              </a:rPr>
            </a:br>
            <a:r>
              <a:rPr lang="en-CA" sz="4800" dirty="0">
                <a:solidFill>
                  <a:srgbClr val="FFFFFF"/>
                </a:solidFill>
              </a:rPr>
              <a:t>	</a:t>
            </a:r>
            <a:r>
              <a:rPr lang="en-CA" sz="4800" dirty="0" err="1">
                <a:solidFill>
                  <a:srgbClr val="FFFFFF"/>
                </a:solidFill>
              </a:rPr>
              <a:t>Fonctionnalit</a:t>
            </a:r>
            <a:r>
              <a:rPr lang="fr-CA" sz="4800" dirty="0" err="1">
                <a:solidFill>
                  <a:srgbClr val="FFFFFF"/>
                </a:solidFill>
              </a:rPr>
              <a:t>és</a:t>
            </a:r>
            <a:r>
              <a:rPr lang="fr-CA" sz="4800" dirty="0">
                <a:solidFill>
                  <a:srgbClr val="FFFFFF"/>
                </a:solidFill>
              </a:rPr>
              <a:t> de 	</a:t>
            </a:r>
            <a:r>
              <a:rPr lang="fr-CA" sz="4800" dirty="0" err="1">
                <a:solidFill>
                  <a:srgbClr val="FFFFFF"/>
                </a:solidFill>
              </a:rPr>
              <a:t>IntelliJ</a:t>
            </a:r>
            <a:endParaRPr lang="en-CA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8CD45-761E-1D92-6D70-7AF8FC520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CA" dirty="0">
                <a:solidFill>
                  <a:srgbClr val="FFFFFF"/>
                </a:solidFill>
              </a:rPr>
              <a:t>George Fam</a:t>
            </a:r>
          </a:p>
        </p:txBody>
      </p:sp>
    </p:spTree>
    <p:extLst>
      <p:ext uri="{BB962C8B-B14F-4D97-AF65-F5344CB8AC3E}">
        <p14:creationId xmlns:p14="http://schemas.microsoft.com/office/powerpoint/2010/main" val="187581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450FB5-91C7-69B7-0C03-2BE652193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E812D7E5-E1FC-6DB6-7C27-B143B6671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A114FC5-28E0-BE36-7A8D-F764CB0D3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B52895F-9D3C-D8F1-61ED-032B2C172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9F65954-D737-BC33-8DCC-7C8AA3FD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4FA94D-A998-98AD-9CF7-73AF831D3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Sondage sur Méthode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d’enseignement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CB9CA-7B84-40F4-8C53-3ACB6B8C9D8C}"/>
              </a:ext>
            </a:extLst>
          </p:cNvPr>
          <p:cNvSpPr txBox="1"/>
          <p:nvPr/>
        </p:nvSpPr>
        <p:spPr>
          <a:xfrm>
            <a:off x="358238" y="2139767"/>
            <a:ext cx="114755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>
                <a:hlinkClick r:id="rId2"/>
              </a:rPr>
              <a:t>https://forms.gle/4HVbb5dn4e2BtRkQ6</a:t>
            </a:r>
            <a:r>
              <a:rPr lang="en-CA" sz="2800" dirty="0"/>
              <a:t> 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19E7D07-5927-DF00-D8AD-B5A7E094D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43500" y="2476500"/>
            <a:ext cx="1905000" cy="1905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23C967C-0DA6-A63F-45CF-282FD7EDA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43500" y="2476500"/>
            <a:ext cx="1905000" cy="1905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98BC307-70DD-00FE-7078-7D190E824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36997" y="2999720"/>
            <a:ext cx="1905000" cy="1905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D155649-F161-C66B-672D-A51CD944CA4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97618" y="2476500"/>
            <a:ext cx="3749964" cy="374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3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61DF1C-5A3F-14F4-1177-473C47B3A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11C035A6-3DD9-461C-9A70-5BCEC3A0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3C2E3-6AF3-2444-90DF-60664D565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Nouveau Projet: mvn archetype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6AA96F2-BA33-E8A8-5B88-1A4849BFF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5886" y="1129110"/>
            <a:ext cx="1481328" cy="148132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62D7F94-BDEE-51F1-B744-AD290E16F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4351" y="1129110"/>
            <a:ext cx="1481328" cy="148132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54E03D-4D4E-8158-B999-ADAD99A0E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2816" y="1129110"/>
            <a:ext cx="1481328" cy="14813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877CBC-317E-2094-CF5E-384228116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886" y="2508104"/>
            <a:ext cx="4739900" cy="29031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94A2EB-3411-A559-9C48-AA9CAE33B08A}"/>
              </a:ext>
            </a:extLst>
          </p:cNvPr>
          <p:cNvSpPr txBox="1"/>
          <p:nvPr/>
        </p:nvSpPr>
        <p:spPr>
          <a:xfrm>
            <a:off x="1055714" y="2508104"/>
            <a:ext cx="548820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 err="1">
                <a:solidFill>
                  <a:srgbClr val="0080FF"/>
                </a:solidFill>
                <a:highlight>
                  <a:srgbClr val="FFFFFF"/>
                </a:highlight>
              </a:rPr>
              <a:t>mvn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archetype:generate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</a:rPr>
              <a:t> \</a:t>
            </a:r>
          </a:p>
          <a:p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800" dirty="0">
                <a:solidFill>
                  <a:srgbClr val="0080FF"/>
                </a:solidFill>
                <a:highlight>
                  <a:srgbClr val="FFFFFF"/>
                </a:highlight>
              </a:rPr>
              <a:t>-</a:t>
            </a:r>
            <a:r>
              <a:rPr lang="en-CA" sz="1800" dirty="0" err="1">
                <a:solidFill>
                  <a:srgbClr val="0080FF"/>
                </a:solidFill>
                <a:highlight>
                  <a:srgbClr val="FFFFFF"/>
                </a:highlight>
              </a:rPr>
              <a:t>DgroupId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ca.uqam.info.prenomnom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</a:rPr>
              <a:t> \</a:t>
            </a:r>
          </a:p>
          <a:p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800" dirty="0">
                <a:solidFill>
                  <a:srgbClr val="0080FF"/>
                </a:solidFill>
                <a:highlight>
                  <a:srgbClr val="FFFFFF"/>
                </a:highlight>
              </a:rPr>
              <a:t>-</a:t>
            </a:r>
            <a:r>
              <a:rPr lang="en-CA" sz="1800" dirty="0" err="1">
                <a:solidFill>
                  <a:srgbClr val="0080FF"/>
                </a:solidFill>
                <a:highlight>
                  <a:srgbClr val="FFFFFF"/>
                </a:highlight>
              </a:rPr>
              <a:t>DartifactId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MavenHelloWorld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</a:rPr>
              <a:t> \</a:t>
            </a:r>
          </a:p>
          <a:p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800" dirty="0">
                <a:solidFill>
                  <a:srgbClr val="0080FF"/>
                </a:solidFill>
                <a:highlight>
                  <a:srgbClr val="FFFFFF"/>
                </a:highlight>
              </a:rPr>
              <a:t>-</a:t>
            </a:r>
            <a:r>
              <a:rPr lang="en-CA" sz="1800" dirty="0" err="1">
                <a:solidFill>
                  <a:srgbClr val="0080FF"/>
                </a:solidFill>
                <a:highlight>
                  <a:srgbClr val="FFFFFF"/>
                </a:highlight>
              </a:rPr>
              <a:t>DarchetypeArtifactId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</a:rPr>
              <a:t>=maven-archetype-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quickstart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</a:rPr>
              <a:t> \</a:t>
            </a:r>
          </a:p>
          <a:p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800" dirty="0">
                <a:solidFill>
                  <a:srgbClr val="0080FF"/>
                </a:solidFill>
                <a:highlight>
                  <a:srgbClr val="FFFFFF"/>
                </a:highlight>
              </a:rPr>
              <a:t>-</a:t>
            </a:r>
            <a:r>
              <a:rPr lang="en-CA" sz="1800" dirty="0" err="1">
                <a:solidFill>
                  <a:srgbClr val="0080FF"/>
                </a:solidFill>
                <a:highlight>
                  <a:srgbClr val="FFFFFF"/>
                </a:highlight>
              </a:rPr>
              <a:t>DinteractiveMode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</a:rPr>
              <a:t>=false</a:t>
            </a:r>
          </a:p>
          <a:p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262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9E391-BECF-7E48-D967-616CC850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Configuration des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Lanceurs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et Exec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BED05-1DBA-7529-0DF5-58F2B02A2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Pour un projet Maven, on ne veut pas utiliser le lanceur par défaut</a:t>
            </a:r>
          </a:p>
          <a:p>
            <a:pPr lvl="1"/>
            <a:r>
              <a:rPr lang="en-US" sz="2000"/>
              <a:t>On va configurer un lanceur maven.</a:t>
            </a:r>
          </a:p>
          <a:p>
            <a:pPr lvl="2"/>
            <a:r>
              <a:rPr lang="en-US"/>
              <a:t>Ex: clean compile exec:java</a:t>
            </a:r>
          </a:p>
          <a:p>
            <a:pPr lvl="2"/>
            <a:r>
              <a:rPr lang="en-US"/>
              <a:t>Ex2: clean package exec:java</a:t>
            </a:r>
          </a:p>
          <a:p>
            <a:pPr lvl="1"/>
            <a:r>
              <a:rPr lang="en-US" sz="2000"/>
              <a:t>Si on veut utiliser le plugin exec, on doit le configurer</a:t>
            </a:r>
          </a:p>
          <a:p>
            <a:endParaRPr lang="en-US" sz="2000"/>
          </a:p>
        </p:txBody>
      </p:sp>
      <p:pic>
        <p:nvPicPr>
          <p:cNvPr id="9" name="Picture 8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D433855A-E0E3-4DE9-C02A-EE7A8880D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376" y="2484255"/>
            <a:ext cx="4382588" cy="371424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D3BE16A-C5CE-A08D-2EFE-80390F2D9CDA}"/>
              </a:ext>
            </a:extLst>
          </p:cNvPr>
          <p:cNvSpPr txBox="1">
            <a:spLocks/>
          </p:cNvSpPr>
          <p:nvPr/>
        </p:nvSpPr>
        <p:spPr>
          <a:xfrm>
            <a:off x="6095999" y="2401868"/>
            <a:ext cx="5455767" cy="78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1589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B08D33-DECB-58F3-E44A-530E162FF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06D68A7-1105-66C1-FB04-EC363CAAB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4023D-7EFC-B126-C687-9B13B21B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Refactorisation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CBCAB0-9A95-4ADF-4DFE-EDCC2C2A8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1175A3-3EFD-A5C2-CF8C-35FABC562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64DE23-6F66-C436-FD1C-0FF3DEF6D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B838B4E-4E9D-E590-7D1E-41F402466FB0}"/>
              </a:ext>
            </a:extLst>
          </p:cNvPr>
          <p:cNvSpPr txBox="1">
            <a:spLocks/>
          </p:cNvSpPr>
          <p:nvPr/>
        </p:nvSpPr>
        <p:spPr>
          <a:xfrm>
            <a:off x="6095999" y="2401868"/>
            <a:ext cx="5455767" cy="78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CA" dirty="0"/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3B0F29F5-A205-02DE-9622-0C8C098A12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3833760"/>
              </p:ext>
            </p:extLst>
          </p:nvPr>
        </p:nvGraphicFramePr>
        <p:xfrm>
          <a:off x="496919" y="2203078"/>
          <a:ext cx="10515600" cy="4267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6643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1EDC02-1511-A15B-9B99-40CD208D1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7B0E2A-6B7D-8E33-0620-B96DE281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Débogueur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E77F66F-982D-8642-60F0-7DA1AA6B6B98}"/>
              </a:ext>
            </a:extLst>
          </p:cNvPr>
          <p:cNvSpPr txBox="1">
            <a:spLocks/>
          </p:cNvSpPr>
          <p:nvPr/>
        </p:nvSpPr>
        <p:spPr>
          <a:xfrm>
            <a:off x="6095999" y="2401868"/>
            <a:ext cx="5455767" cy="78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CA" dirty="0"/>
          </a:p>
        </p:txBody>
      </p:sp>
      <p:graphicFrame>
        <p:nvGraphicFramePr>
          <p:cNvPr id="61" name="TextBox 4">
            <a:extLst>
              <a:ext uri="{FF2B5EF4-FFF2-40B4-BE49-F238E27FC236}">
                <a16:creationId xmlns:a16="http://schemas.microsoft.com/office/drawing/2014/main" id="{B309ADE8-1FC5-4FC8-8685-CA79CE894C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444839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741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4C537B-22E5-A3A4-376F-B8A6A5B7F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F9FC41F6-CEB1-5ECB-353D-85ACF23AF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2DEDF0C-1A17-E648-86C0-E8EE0FA55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D7C70C4-9CE9-4685-8224-4382BD860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4255B12-C468-930E-5ECE-8A1180223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FD4DA-7AAD-7837-436A-EC63E4FB7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Quiz Kahoot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F83E748-E05A-50BC-2640-7FE4529AD9DD}"/>
              </a:ext>
            </a:extLst>
          </p:cNvPr>
          <p:cNvSpPr txBox="1">
            <a:spLocks/>
          </p:cNvSpPr>
          <p:nvPr/>
        </p:nvSpPr>
        <p:spPr>
          <a:xfrm>
            <a:off x="6095999" y="2401868"/>
            <a:ext cx="5455767" cy="78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108D24-B183-3A4A-D1F1-2266506F7966}"/>
              </a:ext>
            </a:extLst>
          </p:cNvPr>
          <p:cNvSpPr txBox="1"/>
          <p:nvPr/>
        </p:nvSpPr>
        <p:spPr>
          <a:xfrm>
            <a:off x="358238" y="2139767"/>
            <a:ext cx="114755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>
                <a:hlinkClick r:id="rId2"/>
              </a:rPr>
              <a:t>https://create.kahoot.it/details/89820b1a-a8a0-4962-8023-b257535cdf1f</a:t>
            </a:r>
            <a:r>
              <a:rPr lang="en-CA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767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212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INF2050 Lab 5:   Fonctionnalités de  IntelliJ</vt:lpstr>
      <vt:lpstr>Sondage sur Méthode d’enseignement</vt:lpstr>
      <vt:lpstr>Nouveau Projet: mvn archetype</vt:lpstr>
      <vt:lpstr>Configuration des Lanceurs et Exec</vt:lpstr>
      <vt:lpstr>Refactorisation</vt:lpstr>
      <vt:lpstr>Débogueur</vt:lpstr>
      <vt:lpstr>Quiz Kahoot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George Fam</dc:creator>
  <cp:lastModifiedBy>George Fam</cp:lastModifiedBy>
  <cp:revision>4</cp:revision>
  <dcterms:created xsi:type="dcterms:W3CDTF">2025-01-31T15:55:10Z</dcterms:created>
  <dcterms:modified xsi:type="dcterms:W3CDTF">2025-02-07T17:16:01Z</dcterms:modified>
</cp:coreProperties>
</file>