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69" y="4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youtube.com/watch?v=ZQAQ4HcskAY" TargetMode="External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youtube.com/watch?v=ZQAQ4HcskAY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CA25AC-268F-4525-B8B5-27A10101FCCA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681355B-6F90-4941-85B8-435B6C8ED0A5}">
      <dgm:prSet/>
      <dgm:spPr/>
      <dgm:t>
        <a:bodyPr/>
        <a:lstStyle/>
        <a:p>
          <a:r>
            <a:rPr lang="fr-FR" b="1"/>
            <a:t>Comprendre les branches Git</a:t>
          </a:r>
          <a:r>
            <a:rPr lang="fr-FR"/>
            <a:t> :</a:t>
          </a:r>
          <a:endParaRPr lang="en-US"/>
        </a:p>
      </dgm:t>
    </dgm:pt>
    <dgm:pt modelId="{203B3EF9-739E-4BDE-9F2D-AEE820EB84A6}" type="parTrans" cxnId="{16F8FF04-A29D-42E3-B0B1-EE9FF17FB500}">
      <dgm:prSet/>
      <dgm:spPr/>
      <dgm:t>
        <a:bodyPr/>
        <a:lstStyle/>
        <a:p>
          <a:endParaRPr lang="en-US"/>
        </a:p>
      </dgm:t>
    </dgm:pt>
    <dgm:pt modelId="{7F9D6E89-214C-4B00-B150-804DA046C216}" type="sibTrans" cxnId="{16F8FF04-A29D-42E3-B0B1-EE9FF17FB500}">
      <dgm:prSet/>
      <dgm:spPr/>
      <dgm:t>
        <a:bodyPr/>
        <a:lstStyle/>
        <a:p>
          <a:endParaRPr lang="en-US"/>
        </a:p>
      </dgm:t>
    </dgm:pt>
    <dgm:pt modelId="{C1B2E96F-CA6B-4123-AC06-12A937DE1A91}">
      <dgm:prSet/>
      <dgm:spPr/>
      <dgm:t>
        <a:bodyPr/>
        <a:lstStyle/>
        <a:p>
          <a:r>
            <a:rPr lang="fr-FR"/>
            <a:t>Créer de nouvelles branches</a:t>
          </a:r>
          <a:endParaRPr lang="en-US"/>
        </a:p>
      </dgm:t>
    </dgm:pt>
    <dgm:pt modelId="{EDAF8457-B245-458C-9003-33200A4E5185}" type="parTrans" cxnId="{24101424-4BBC-47C5-ACCF-D2A23DFA060F}">
      <dgm:prSet/>
      <dgm:spPr/>
      <dgm:t>
        <a:bodyPr/>
        <a:lstStyle/>
        <a:p>
          <a:endParaRPr lang="en-US"/>
        </a:p>
      </dgm:t>
    </dgm:pt>
    <dgm:pt modelId="{63339891-04EC-4986-8EE1-5CE6B44D73B9}" type="sibTrans" cxnId="{24101424-4BBC-47C5-ACCF-D2A23DFA060F}">
      <dgm:prSet/>
      <dgm:spPr/>
      <dgm:t>
        <a:bodyPr/>
        <a:lstStyle/>
        <a:p>
          <a:endParaRPr lang="en-US"/>
        </a:p>
      </dgm:t>
    </dgm:pt>
    <dgm:pt modelId="{48AFE598-CBF8-4546-9075-2BD1CD27AC62}">
      <dgm:prSet/>
      <dgm:spPr/>
      <dgm:t>
        <a:bodyPr/>
        <a:lstStyle/>
        <a:p>
          <a:r>
            <a:rPr lang="fr-FR"/>
            <a:t>Changer de branche</a:t>
          </a:r>
          <a:endParaRPr lang="en-US"/>
        </a:p>
      </dgm:t>
    </dgm:pt>
    <dgm:pt modelId="{B3E43FB0-6F9F-40FC-96F8-315DC59BF055}" type="parTrans" cxnId="{036353C9-2641-4F18-80CA-80013BEE5451}">
      <dgm:prSet/>
      <dgm:spPr/>
      <dgm:t>
        <a:bodyPr/>
        <a:lstStyle/>
        <a:p>
          <a:endParaRPr lang="en-US"/>
        </a:p>
      </dgm:t>
    </dgm:pt>
    <dgm:pt modelId="{4949C2E5-2161-4F5A-8ABE-764BC9C1306E}" type="sibTrans" cxnId="{036353C9-2641-4F18-80CA-80013BEE5451}">
      <dgm:prSet/>
      <dgm:spPr/>
      <dgm:t>
        <a:bodyPr/>
        <a:lstStyle/>
        <a:p>
          <a:endParaRPr lang="en-US"/>
        </a:p>
      </dgm:t>
    </dgm:pt>
    <dgm:pt modelId="{892FA8F5-B9E6-4C68-AE41-B5A892DFE238}">
      <dgm:prSet/>
      <dgm:spPr/>
      <dgm:t>
        <a:bodyPr/>
        <a:lstStyle/>
        <a:p>
          <a:r>
            <a:rPr lang="fr-FR"/>
            <a:t>Travailler avec HEAD détaché</a:t>
          </a:r>
          <a:endParaRPr lang="en-US"/>
        </a:p>
      </dgm:t>
    </dgm:pt>
    <dgm:pt modelId="{43562FCE-F15F-442D-8BAB-C2754F66EE4E}" type="parTrans" cxnId="{40937314-D29D-4C5A-850F-C3EC08FB5DC5}">
      <dgm:prSet/>
      <dgm:spPr/>
      <dgm:t>
        <a:bodyPr/>
        <a:lstStyle/>
        <a:p>
          <a:endParaRPr lang="en-US"/>
        </a:p>
      </dgm:t>
    </dgm:pt>
    <dgm:pt modelId="{D02AF284-043C-44C0-9903-A5507E9D8D5E}" type="sibTrans" cxnId="{40937314-D29D-4C5A-850F-C3EC08FB5DC5}">
      <dgm:prSet/>
      <dgm:spPr/>
      <dgm:t>
        <a:bodyPr/>
        <a:lstStyle/>
        <a:p>
          <a:endParaRPr lang="en-US"/>
        </a:p>
      </dgm:t>
    </dgm:pt>
    <dgm:pt modelId="{DA2F466F-EB02-4852-86AB-55D3B6270D27}">
      <dgm:prSet/>
      <dgm:spPr/>
      <dgm:t>
        <a:bodyPr/>
        <a:lstStyle/>
        <a:p>
          <a:r>
            <a:rPr lang="fr-FR" b="1"/>
            <a:t>Gérer la fusion de branches (Merging)</a:t>
          </a:r>
          <a:r>
            <a:rPr lang="fr-FR"/>
            <a:t> :</a:t>
          </a:r>
          <a:endParaRPr lang="en-US"/>
        </a:p>
      </dgm:t>
    </dgm:pt>
    <dgm:pt modelId="{D6B1EFC6-4963-43D7-B3D3-883C0BB79DE4}" type="parTrans" cxnId="{52A8FE5A-DD10-419E-9FB9-D47AA6554D12}">
      <dgm:prSet/>
      <dgm:spPr/>
      <dgm:t>
        <a:bodyPr/>
        <a:lstStyle/>
        <a:p>
          <a:endParaRPr lang="en-US"/>
        </a:p>
      </dgm:t>
    </dgm:pt>
    <dgm:pt modelId="{EBFE5DE1-FE03-4177-9278-BF05B639A9A9}" type="sibTrans" cxnId="{52A8FE5A-DD10-419E-9FB9-D47AA6554D12}">
      <dgm:prSet/>
      <dgm:spPr/>
      <dgm:t>
        <a:bodyPr/>
        <a:lstStyle/>
        <a:p>
          <a:endParaRPr lang="en-US"/>
        </a:p>
      </dgm:t>
    </dgm:pt>
    <dgm:pt modelId="{C557911A-D40A-4DEA-A7F7-48FED6329344}">
      <dgm:prSet/>
      <dgm:spPr/>
      <dgm:t>
        <a:bodyPr/>
        <a:lstStyle/>
        <a:p>
          <a:r>
            <a:rPr lang="fr-FR"/>
            <a:t>Fusionner sans conflit</a:t>
          </a:r>
          <a:endParaRPr lang="en-US"/>
        </a:p>
      </dgm:t>
    </dgm:pt>
    <dgm:pt modelId="{9E34AE86-EC0F-46B1-AB02-6BF4CB893403}" type="parTrans" cxnId="{A4778D31-28BC-446D-B24F-6F487754611A}">
      <dgm:prSet/>
      <dgm:spPr/>
      <dgm:t>
        <a:bodyPr/>
        <a:lstStyle/>
        <a:p>
          <a:endParaRPr lang="en-US"/>
        </a:p>
      </dgm:t>
    </dgm:pt>
    <dgm:pt modelId="{E0D0EB93-0B27-4D87-A6BB-13093DA4D437}" type="sibTrans" cxnId="{A4778D31-28BC-446D-B24F-6F487754611A}">
      <dgm:prSet/>
      <dgm:spPr/>
      <dgm:t>
        <a:bodyPr/>
        <a:lstStyle/>
        <a:p>
          <a:endParaRPr lang="en-US"/>
        </a:p>
      </dgm:t>
    </dgm:pt>
    <dgm:pt modelId="{27138E7E-6C3A-408B-B92B-039BADE62D67}">
      <dgm:prSet/>
      <dgm:spPr/>
      <dgm:t>
        <a:bodyPr/>
        <a:lstStyle/>
        <a:p>
          <a:r>
            <a:rPr lang="fr-FR"/>
            <a:t>Gérer des conflits de fusion</a:t>
          </a:r>
          <a:endParaRPr lang="en-US"/>
        </a:p>
      </dgm:t>
    </dgm:pt>
    <dgm:pt modelId="{D02893D8-BF64-44C6-90D3-E84C380A6AA5}" type="parTrans" cxnId="{25FC57B1-AE0C-4525-B4ED-0F582DAD3BFA}">
      <dgm:prSet/>
      <dgm:spPr/>
      <dgm:t>
        <a:bodyPr/>
        <a:lstStyle/>
        <a:p>
          <a:endParaRPr lang="en-US"/>
        </a:p>
      </dgm:t>
    </dgm:pt>
    <dgm:pt modelId="{4235DA73-05B7-4252-A07B-CC979BD5A053}" type="sibTrans" cxnId="{25FC57B1-AE0C-4525-B4ED-0F582DAD3BFA}">
      <dgm:prSet/>
      <dgm:spPr/>
      <dgm:t>
        <a:bodyPr/>
        <a:lstStyle/>
        <a:p>
          <a:endParaRPr lang="en-US"/>
        </a:p>
      </dgm:t>
    </dgm:pt>
    <dgm:pt modelId="{1753E2C5-4CEE-44FF-9BE5-7D386A6EE6EC}">
      <dgm:prSet/>
      <dgm:spPr/>
      <dgm:t>
        <a:bodyPr/>
        <a:lstStyle/>
        <a:p>
          <a:r>
            <a:rPr lang="fr-FR" dirty="0"/>
            <a:t>Fusionner des fonctionnalités sur la branche principale</a:t>
          </a:r>
          <a:endParaRPr lang="en-US" dirty="0"/>
        </a:p>
      </dgm:t>
    </dgm:pt>
    <dgm:pt modelId="{1A63592D-0827-475C-AC01-09EDBA56D6F6}" type="parTrans" cxnId="{0E050A52-960F-40C6-9218-FCCAF10B2C9C}">
      <dgm:prSet/>
      <dgm:spPr/>
      <dgm:t>
        <a:bodyPr/>
        <a:lstStyle/>
        <a:p>
          <a:endParaRPr lang="en-US"/>
        </a:p>
      </dgm:t>
    </dgm:pt>
    <dgm:pt modelId="{3A006F39-8D6B-4335-825D-6260279D08AC}" type="sibTrans" cxnId="{0E050A52-960F-40C6-9218-FCCAF10B2C9C}">
      <dgm:prSet/>
      <dgm:spPr/>
      <dgm:t>
        <a:bodyPr/>
        <a:lstStyle/>
        <a:p>
          <a:endParaRPr lang="en-US"/>
        </a:p>
      </dgm:t>
    </dgm:pt>
    <dgm:pt modelId="{0A0BFA1B-139C-47A0-B0AA-00465D3E0E6B}">
      <dgm:prSet/>
      <dgm:spPr/>
      <dgm:t>
        <a:bodyPr/>
        <a:lstStyle/>
        <a:p>
          <a:r>
            <a:rPr lang="fr-FR" b="1"/>
            <a:t>Supprimer des branches inutiles</a:t>
          </a:r>
          <a:r>
            <a:rPr lang="fr-FR"/>
            <a:t> :</a:t>
          </a:r>
          <a:endParaRPr lang="en-US"/>
        </a:p>
      </dgm:t>
    </dgm:pt>
    <dgm:pt modelId="{9CB5B29A-A29F-4170-A713-ED275C1F97F5}" type="parTrans" cxnId="{BBEB196D-C5C9-4BEF-B22F-A3E8DD547F96}">
      <dgm:prSet/>
      <dgm:spPr/>
      <dgm:t>
        <a:bodyPr/>
        <a:lstStyle/>
        <a:p>
          <a:endParaRPr lang="en-US"/>
        </a:p>
      </dgm:t>
    </dgm:pt>
    <dgm:pt modelId="{5E096981-B451-4820-AC54-931315E65A2A}" type="sibTrans" cxnId="{BBEB196D-C5C9-4BEF-B22F-A3E8DD547F96}">
      <dgm:prSet/>
      <dgm:spPr/>
      <dgm:t>
        <a:bodyPr/>
        <a:lstStyle/>
        <a:p>
          <a:endParaRPr lang="en-US"/>
        </a:p>
      </dgm:t>
    </dgm:pt>
    <dgm:pt modelId="{35B9EAEC-3737-49AB-9F05-C7291B5BCB00}">
      <dgm:prSet/>
      <dgm:spPr/>
      <dgm:t>
        <a:bodyPr/>
        <a:lstStyle/>
        <a:p>
          <a:r>
            <a:rPr lang="fr-FR"/>
            <a:t>Localement et à distance</a:t>
          </a:r>
          <a:endParaRPr lang="en-US"/>
        </a:p>
      </dgm:t>
    </dgm:pt>
    <dgm:pt modelId="{B2A3D1F1-1435-4D7C-B303-F50B3385D342}" type="parTrans" cxnId="{906DC7D1-4C95-4533-89DB-4E0BF6099BE7}">
      <dgm:prSet/>
      <dgm:spPr/>
      <dgm:t>
        <a:bodyPr/>
        <a:lstStyle/>
        <a:p>
          <a:endParaRPr lang="en-US"/>
        </a:p>
      </dgm:t>
    </dgm:pt>
    <dgm:pt modelId="{754A7900-F4D0-433F-9B7B-49CA19150896}" type="sibTrans" cxnId="{906DC7D1-4C95-4533-89DB-4E0BF6099BE7}">
      <dgm:prSet/>
      <dgm:spPr/>
      <dgm:t>
        <a:bodyPr/>
        <a:lstStyle/>
        <a:p>
          <a:endParaRPr lang="en-US"/>
        </a:p>
      </dgm:t>
    </dgm:pt>
    <dgm:pt modelId="{883F30CD-D4A5-447E-BDAE-C3F44240E7EA}">
      <dgm:prSet/>
      <dgm:spPr/>
      <dgm:t>
        <a:bodyPr/>
        <a:lstStyle/>
        <a:p>
          <a:r>
            <a:rPr lang="fr-FR" b="1"/>
            <a:t>Utiliser le Cherry-Picking</a:t>
          </a:r>
          <a:r>
            <a:rPr lang="fr-FR"/>
            <a:t> :</a:t>
          </a:r>
          <a:endParaRPr lang="en-US"/>
        </a:p>
      </dgm:t>
    </dgm:pt>
    <dgm:pt modelId="{A3BFB8BD-312E-4FA9-9A2F-A65FDA1B2B61}" type="parTrans" cxnId="{0AF8A6DA-9827-4F32-B8E5-E4664A73F8B6}">
      <dgm:prSet/>
      <dgm:spPr/>
      <dgm:t>
        <a:bodyPr/>
        <a:lstStyle/>
        <a:p>
          <a:endParaRPr lang="en-US"/>
        </a:p>
      </dgm:t>
    </dgm:pt>
    <dgm:pt modelId="{C7807A99-C092-4C3C-AD84-E0323D9B6927}" type="sibTrans" cxnId="{0AF8A6DA-9827-4F32-B8E5-E4664A73F8B6}">
      <dgm:prSet/>
      <dgm:spPr/>
      <dgm:t>
        <a:bodyPr/>
        <a:lstStyle/>
        <a:p>
          <a:endParaRPr lang="en-US"/>
        </a:p>
      </dgm:t>
    </dgm:pt>
    <dgm:pt modelId="{2DD4D236-6878-484C-9D2D-D2F9812ACA3D}">
      <dgm:prSet/>
      <dgm:spPr/>
      <dgm:t>
        <a:bodyPr/>
        <a:lstStyle/>
        <a:p>
          <a:r>
            <a:rPr lang="fr-FR"/>
            <a:t>Sélectionner un commit spécifique à fusionner</a:t>
          </a:r>
          <a:endParaRPr lang="en-US"/>
        </a:p>
      </dgm:t>
    </dgm:pt>
    <dgm:pt modelId="{4254ECFB-A80D-4A80-AE7A-C3010F92FE9C}" type="parTrans" cxnId="{B2DFDE80-6DF0-4FAA-A483-F97986036CBA}">
      <dgm:prSet/>
      <dgm:spPr/>
      <dgm:t>
        <a:bodyPr/>
        <a:lstStyle/>
        <a:p>
          <a:endParaRPr lang="en-US"/>
        </a:p>
      </dgm:t>
    </dgm:pt>
    <dgm:pt modelId="{E294A021-5D2A-4959-960D-439730D7955E}" type="sibTrans" cxnId="{B2DFDE80-6DF0-4FAA-A483-F97986036CBA}">
      <dgm:prSet/>
      <dgm:spPr/>
      <dgm:t>
        <a:bodyPr/>
        <a:lstStyle/>
        <a:p>
          <a:endParaRPr lang="en-US"/>
        </a:p>
      </dgm:t>
    </dgm:pt>
    <dgm:pt modelId="{3577E48C-82CA-4175-B71E-43982A0E376B}">
      <dgm:prSet/>
      <dgm:spPr/>
      <dgm:t>
        <a:bodyPr/>
        <a:lstStyle/>
        <a:p>
          <a:r>
            <a:rPr lang="fr-FR" b="1"/>
            <a:t>Rebase et réorganisation du graphe Git</a:t>
          </a:r>
          <a:r>
            <a:rPr lang="fr-FR"/>
            <a:t> :</a:t>
          </a:r>
          <a:endParaRPr lang="en-US"/>
        </a:p>
      </dgm:t>
    </dgm:pt>
    <dgm:pt modelId="{75F2D201-1F1F-4FEF-990E-4E5DD102241E}" type="parTrans" cxnId="{5FE14FA1-137A-4DFC-BA45-806A87B2C687}">
      <dgm:prSet/>
      <dgm:spPr/>
      <dgm:t>
        <a:bodyPr/>
        <a:lstStyle/>
        <a:p>
          <a:endParaRPr lang="en-US"/>
        </a:p>
      </dgm:t>
    </dgm:pt>
    <dgm:pt modelId="{7BE12259-01BF-4C12-AB60-E94FB710B58D}" type="sibTrans" cxnId="{5FE14FA1-137A-4DFC-BA45-806A87B2C687}">
      <dgm:prSet/>
      <dgm:spPr/>
      <dgm:t>
        <a:bodyPr/>
        <a:lstStyle/>
        <a:p>
          <a:endParaRPr lang="en-US"/>
        </a:p>
      </dgm:t>
    </dgm:pt>
    <dgm:pt modelId="{139414E0-A951-4C59-9FDA-D25BC3869A35}">
      <dgm:prSet/>
      <dgm:spPr/>
      <dgm:t>
        <a:bodyPr/>
        <a:lstStyle/>
        <a:p>
          <a:r>
            <a:rPr lang="fr-FR"/>
            <a:t>Rebaser une branche pour la maintenir propre avant une fusion</a:t>
          </a:r>
          <a:endParaRPr lang="en-US"/>
        </a:p>
      </dgm:t>
    </dgm:pt>
    <dgm:pt modelId="{B60FCEB1-5AC5-4081-B408-EB5262FE90A0}" type="parTrans" cxnId="{1E7EC8F5-FB79-458D-8F6F-D2405699585A}">
      <dgm:prSet/>
      <dgm:spPr/>
      <dgm:t>
        <a:bodyPr/>
        <a:lstStyle/>
        <a:p>
          <a:endParaRPr lang="en-US"/>
        </a:p>
      </dgm:t>
    </dgm:pt>
    <dgm:pt modelId="{2BD8DFF4-C5AE-46B7-A243-281E2C617F07}" type="sibTrans" cxnId="{1E7EC8F5-FB79-458D-8F6F-D2405699585A}">
      <dgm:prSet/>
      <dgm:spPr/>
      <dgm:t>
        <a:bodyPr/>
        <a:lstStyle/>
        <a:p>
          <a:endParaRPr lang="en-US"/>
        </a:p>
      </dgm:t>
    </dgm:pt>
    <dgm:pt modelId="{21683B9A-75B5-442A-BE20-34BCC9189271}" type="pres">
      <dgm:prSet presAssocID="{40CA25AC-268F-4525-B8B5-27A10101FCCA}" presName="linear" presStyleCnt="0">
        <dgm:presLayoutVars>
          <dgm:dir/>
          <dgm:animLvl val="lvl"/>
          <dgm:resizeHandles val="exact"/>
        </dgm:presLayoutVars>
      </dgm:prSet>
      <dgm:spPr/>
    </dgm:pt>
    <dgm:pt modelId="{16E53DE5-FF7D-4BAC-B15E-106C7D759AFD}" type="pres">
      <dgm:prSet presAssocID="{1681355B-6F90-4941-85B8-435B6C8ED0A5}" presName="parentLin" presStyleCnt="0"/>
      <dgm:spPr/>
    </dgm:pt>
    <dgm:pt modelId="{F4209A88-9233-4625-B10D-3A6ECD869433}" type="pres">
      <dgm:prSet presAssocID="{1681355B-6F90-4941-85B8-435B6C8ED0A5}" presName="parentLeftMargin" presStyleLbl="node1" presStyleIdx="0" presStyleCnt="5"/>
      <dgm:spPr/>
    </dgm:pt>
    <dgm:pt modelId="{D20623E6-ACB4-4348-8171-6E8657AFCB41}" type="pres">
      <dgm:prSet presAssocID="{1681355B-6F90-4941-85B8-435B6C8ED0A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A1EA16F-1469-451B-A6DB-AB3DB95A0238}" type="pres">
      <dgm:prSet presAssocID="{1681355B-6F90-4941-85B8-435B6C8ED0A5}" presName="negativeSpace" presStyleCnt="0"/>
      <dgm:spPr/>
    </dgm:pt>
    <dgm:pt modelId="{199650E4-ED53-476D-B34F-BD9EA85747C0}" type="pres">
      <dgm:prSet presAssocID="{1681355B-6F90-4941-85B8-435B6C8ED0A5}" presName="childText" presStyleLbl="conFgAcc1" presStyleIdx="0" presStyleCnt="5">
        <dgm:presLayoutVars>
          <dgm:bulletEnabled val="1"/>
        </dgm:presLayoutVars>
      </dgm:prSet>
      <dgm:spPr/>
    </dgm:pt>
    <dgm:pt modelId="{B572BFAA-0C5F-4BAD-9CAA-0B0995A2016E}" type="pres">
      <dgm:prSet presAssocID="{7F9D6E89-214C-4B00-B150-804DA046C216}" presName="spaceBetweenRectangles" presStyleCnt="0"/>
      <dgm:spPr/>
    </dgm:pt>
    <dgm:pt modelId="{89D3823A-7759-4A48-9F31-BF0058035AD8}" type="pres">
      <dgm:prSet presAssocID="{DA2F466F-EB02-4852-86AB-55D3B6270D27}" presName="parentLin" presStyleCnt="0"/>
      <dgm:spPr/>
    </dgm:pt>
    <dgm:pt modelId="{A9B4B4D2-9FC4-4D5E-B110-005638413889}" type="pres">
      <dgm:prSet presAssocID="{DA2F466F-EB02-4852-86AB-55D3B6270D27}" presName="parentLeftMargin" presStyleLbl="node1" presStyleIdx="0" presStyleCnt="5"/>
      <dgm:spPr/>
    </dgm:pt>
    <dgm:pt modelId="{BE2D5073-A0AC-4A5E-B675-921BDBA8B3D5}" type="pres">
      <dgm:prSet presAssocID="{DA2F466F-EB02-4852-86AB-55D3B6270D2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1929567-5DF8-47B7-9ABA-3FDB0C01C0D1}" type="pres">
      <dgm:prSet presAssocID="{DA2F466F-EB02-4852-86AB-55D3B6270D27}" presName="negativeSpace" presStyleCnt="0"/>
      <dgm:spPr/>
    </dgm:pt>
    <dgm:pt modelId="{46599CC8-A6C0-4B1E-8FCC-CCA2D7E553C7}" type="pres">
      <dgm:prSet presAssocID="{DA2F466F-EB02-4852-86AB-55D3B6270D27}" presName="childText" presStyleLbl="conFgAcc1" presStyleIdx="1" presStyleCnt="5" custScaleY="100325">
        <dgm:presLayoutVars>
          <dgm:bulletEnabled val="1"/>
        </dgm:presLayoutVars>
      </dgm:prSet>
      <dgm:spPr/>
    </dgm:pt>
    <dgm:pt modelId="{64C3B88D-0729-4014-9845-FCD54B18B0BC}" type="pres">
      <dgm:prSet presAssocID="{EBFE5DE1-FE03-4177-9278-BF05B639A9A9}" presName="spaceBetweenRectangles" presStyleCnt="0"/>
      <dgm:spPr/>
    </dgm:pt>
    <dgm:pt modelId="{B25B2F14-4DA1-4CCE-9D5E-E6DD75CBEF41}" type="pres">
      <dgm:prSet presAssocID="{0A0BFA1B-139C-47A0-B0AA-00465D3E0E6B}" presName="parentLin" presStyleCnt="0"/>
      <dgm:spPr/>
    </dgm:pt>
    <dgm:pt modelId="{4CD7C7D8-116E-4024-A567-1566A2590F80}" type="pres">
      <dgm:prSet presAssocID="{0A0BFA1B-139C-47A0-B0AA-00465D3E0E6B}" presName="parentLeftMargin" presStyleLbl="node1" presStyleIdx="1" presStyleCnt="5"/>
      <dgm:spPr/>
    </dgm:pt>
    <dgm:pt modelId="{8A7D9D41-86B8-40E5-969E-1C3BCC78A805}" type="pres">
      <dgm:prSet presAssocID="{0A0BFA1B-139C-47A0-B0AA-00465D3E0E6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4BD4DC6-CDCA-4EC7-BE93-86E3FE99A7B6}" type="pres">
      <dgm:prSet presAssocID="{0A0BFA1B-139C-47A0-B0AA-00465D3E0E6B}" presName="negativeSpace" presStyleCnt="0"/>
      <dgm:spPr/>
    </dgm:pt>
    <dgm:pt modelId="{74536DB4-99D6-4BA5-BAE5-E09007EFB6AE}" type="pres">
      <dgm:prSet presAssocID="{0A0BFA1B-139C-47A0-B0AA-00465D3E0E6B}" presName="childText" presStyleLbl="conFgAcc1" presStyleIdx="2" presStyleCnt="5">
        <dgm:presLayoutVars>
          <dgm:bulletEnabled val="1"/>
        </dgm:presLayoutVars>
      </dgm:prSet>
      <dgm:spPr/>
    </dgm:pt>
    <dgm:pt modelId="{E43CE404-0E81-4E97-815B-5A0A08F22D8F}" type="pres">
      <dgm:prSet presAssocID="{5E096981-B451-4820-AC54-931315E65A2A}" presName="spaceBetweenRectangles" presStyleCnt="0"/>
      <dgm:spPr/>
    </dgm:pt>
    <dgm:pt modelId="{D5B623BB-E0E0-45FE-9319-32E669D266E5}" type="pres">
      <dgm:prSet presAssocID="{883F30CD-D4A5-447E-BDAE-C3F44240E7EA}" presName="parentLin" presStyleCnt="0"/>
      <dgm:spPr/>
    </dgm:pt>
    <dgm:pt modelId="{3F53EF0C-4BF1-4E40-AA01-A0EFEF73A57E}" type="pres">
      <dgm:prSet presAssocID="{883F30CD-D4A5-447E-BDAE-C3F44240E7EA}" presName="parentLeftMargin" presStyleLbl="node1" presStyleIdx="2" presStyleCnt="5"/>
      <dgm:spPr/>
    </dgm:pt>
    <dgm:pt modelId="{D53EE1B2-0329-424F-B633-ED2852B13617}" type="pres">
      <dgm:prSet presAssocID="{883F30CD-D4A5-447E-BDAE-C3F44240E7E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8E5EBB7-97CF-445A-8B78-AD8A919551BD}" type="pres">
      <dgm:prSet presAssocID="{883F30CD-D4A5-447E-BDAE-C3F44240E7EA}" presName="negativeSpace" presStyleCnt="0"/>
      <dgm:spPr/>
    </dgm:pt>
    <dgm:pt modelId="{7009C835-DE54-4BCA-8173-E62D8670571D}" type="pres">
      <dgm:prSet presAssocID="{883F30CD-D4A5-447E-BDAE-C3F44240E7EA}" presName="childText" presStyleLbl="conFgAcc1" presStyleIdx="3" presStyleCnt="5">
        <dgm:presLayoutVars>
          <dgm:bulletEnabled val="1"/>
        </dgm:presLayoutVars>
      </dgm:prSet>
      <dgm:spPr/>
    </dgm:pt>
    <dgm:pt modelId="{C4E3AE64-D14E-49DD-8AB9-720B636CC5D5}" type="pres">
      <dgm:prSet presAssocID="{C7807A99-C092-4C3C-AD84-E0323D9B6927}" presName="spaceBetweenRectangles" presStyleCnt="0"/>
      <dgm:spPr/>
    </dgm:pt>
    <dgm:pt modelId="{D3512913-B60F-46B0-B4DC-58D83A03E984}" type="pres">
      <dgm:prSet presAssocID="{3577E48C-82CA-4175-B71E-43982A0E376B}" presName="parentLin" presStyleCnt="0"/>
      <dgm:spPr/>
    </dgm:pt>
    <dgm:pt modelId="{C3BE9B36-B21E-4545-B304-6889244A679C}" type="pres">
      <dgm:prSet presAssocID="{3577E48C-82CA-4175-B71E-43982A0E376B}" presName="parentLeftMargin" presStyleLbl="node1" presStyleIdx="3" presStyleCnt="5"/>
      <dgm:spPr/>
    </dgm:pt>
    <dgm:pt modelId="{E22ED322-27F8-4596-92F6-3E40DF74A828}" type="pres">
      <dgm:prSet presAssocID="{3577E48C-82CA-4175-B71E-43982A0E376B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61C9F374-EFD8-4369-914B-8647B7759D11}" type="pres">
      <dgm:prSet presAssocID="{3577E48C-82CA-4175-B71E-43982A0E376B}" presName="negativeSpace" presStyleCnt="0"/>
      <dgm:spPr/>
    </dgm:pt>
    <dgm:pt modelId="{B696C83D-255F-45DA-B193-522BF455236B}" type="pres">
      <dgm:prSet presAssocID="{3577E48C-82CA-4175-B71E-43982A0E376B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16F8FF04-A29D-42E3-B0B1-EE9FF17FB500}" srcId="{40CA25AC-268F-4525-B8B5-27A10101FCCA}" destId="{1681355B-6F90-4941-85B8-435B6C8ED0A5}" srcOrd="0" destOrd="0" parTransId="{203B3EF9-739E-4BDE-9F2D-AEE820EB84A6}" sibTransId="{7F9D6E89-214C-4B00-B150-804DA046C216}"/>
    <dgm:cxn modelId="{5A60CB0D-8ABA-49FD-9695-39866FA101E0}" type="presOf" srcId="{C557911A-D40A-4DEA-A7F7-48FED6329344}" destId="{46599CC8-A6C0-4B1E-8FCC-CCA2D7E553C7}" srcOrd="0" destOrd="0" presId="urn:microsoft.com/office/officeart/2005/8/layout/list1"/>
    <dgm:cxn modelId="{40937314-D29D-4C5A-850F-C3EC08FB5DC5}" srcId="{1681355B-6F90-4941-85B8-435B6C8ED0A5}" destId="{892FA8F5-B9E6-4C68-AE41-B5A892DFE238}" srcOrd="2" destOrd="0" parTransId="{43562FCE-F15F-442D-8BAB-C2754F66EE4E}" sibTransId="{D02AF284-043C-44C0-9903-A5507E9D8D5E}"/>
    <dgm:cxn modelId="{1BF3E71C-89F4-4D28-B3F6-5ADF817CE1DD}" type="presOf" srcId="{3577E48C-82CA-4175-B71E-43982A0E376B}" destId="{C3BE9B36-B21E-4545-B304-6889244A679C}" srcOrd="0" destOrd="0" presId="urn:microsoft.com/office/officeart/2005/8/layout/list1"/>
    <dgm:cxn modelId="{DB991320-98B1-4800-AA60-1AC312FB9FDC}" type="presOf" srcId="{3577E48C-82CA-4175-B71E-43982A0E376B}" destId="{E22ED322-27F8-4596-92F6-3E40DF74A828}" srcOrd="1" destOrd="0" presId="urn:microsoft.com/office/officeart/2005/8/layout/list1"/>
    <dgm:cxn modelId="{24101424-4BBC-47C5-ACCF-D2A23DFA060F}" srcId="{1681355B-6F90-4941-85B8-435B6C8ED0A5}" destId="{C1B2E96F-CA6B-4123-AC06-12A937DE1A91}" srcOrd="0" destOrd="0" parTransId="{EDAF8457-B245-458C-9003-33200A4E5185}" sibTransId="{63339891-04EC-4986-8EE1-5CE6B44D73B9}"/>
    <dgm:cxn modelId="{696C382E-82E9-4344-BB87-94572EC7ECD8}" type="presOf" srcId="{48AFE598-CBF8-4546-9075-2BD1CD27AC62}" destId="{199650E4-ED53-476D-B34F-BD9EA85747C0}" srcOrd="0" destOrd="1" presId="urn:microsoft.com/office/officeart/2005/8/layout/list1"/>
    <dgm:cxn modelId="{A4778D31-28BC-446D-B24F-6F487754611A}" srcId="{DA2F466F-EB02-4852-86AB-55D3B6270D27}" destId="{C557911A-D40A-4DEA-A7F7-48FED6329344}" srcOrd="0" destOrd="0" parTransId="{9E34AE86-EC0F-46B1-AB02-6BF4CB893403}" sibTransId="{E0D0EB93-0B27-4D87-A6BB-13093DA4D437}"/>
    <dgm:cxn modelId="{4CF54532-4D9E-4F41-BFD3-047251C57D12}" type="presOf" srcId="{0A0BFA1B-139C-47A0-B0AA-00465D3E0E6B}" destId="{4CD7C7D8-116E-4024-A567-1566A2590F80}" srcOrd="0" destOrd="0" presId="urn:microsoft.com/office/officeart/2005/8/layout/list1"/>
    <dgm:cxn modelId="{731E0E5D-15F3-4FD8-8C47-F39FCB8DC783}" type="presOf" srcId="{1681355B-6F90-4941-85B8-435B6C8ED0A5}" destId="{F4209A88-9233-4625-B10D-3A6ECD869433}" srcOrd="0" destOrd="0" presId="urn:microsoft.com/office/officeart/2005/8/layout/list1"/>
    <dgm:cxn modelId="{2723BA5D-2A11-4046-870E-309F5912F39F}" type="presOf" srcId="{DA2F466F-EB02-4852-86AB-55D3B6270D27}" destId="{A9B4B4D2-9FC4-4D5E-B110-005638413889}" srcOrd="0" destOrd="0" presId="urn:microsoft.com/office/officeart/2005/8/layout/list1"/>
    <dgm:cxn modelId="{F5981F62-F85C-4020-AAA1-17AA86035FE2}" type="presOf" srcId="{0A0BFA1B-139C-47A0-B0AA-00465D3E0E6B}" destId="{8A7D9D41-86B8-40E5-969E-1C3BCC78A805}" srcOrd="1" destOrd="0" presId="urn:microsoft.com/office/officeart/2005/8/layout/list1"/>
    <dgm:cxn modelId="{D51E5445-BB29-4AD0-8C63-FDB6B65691AB}" type="presOf" srcId="{883F30CD-D4A5-447E-BDAE-C3F44240E7EA}" destId="{D53EE1B2-0329-424F-B633-ED2852B13617}" srcOrd="1" destOrd="0" presId="urn:microsoft.com/office/officeart/2005/8/layout/list1"/>
    <dgm:cxn modelId="{E4B89767-CC46-4088-BD5C-9FA5878FC5EC}" type="presOf" srcId="{40CA25AC-268F-4525-B8B5-27A10101FCCA}" destId="{21683B9A-75B5-442A-BE20-34BCC9189271}" srcOrd="0" destOrd="0" presId="urn:microsoft.com/office/officeart/2005/8/layout/list1"/>
    <dgm:cxn modelId="{BBEB196D-C5C9-4BEF-B22F-A3E8DD547F96}" srcId="{40CA25AC-268F-4525-B8B5-27A10101FCCA}" destId="{0A0BFA1B-139C-47A0-B0AA-00465D3E0E6B}" srcOrd="2" destOrd="0" parTransId="{9CB5B29A-A29F-4170-A713-ED275C1F97F5}" sibTransId="{5E096981-B451-4820-AC54-931315E65A2A}"/>
    <dgm:cxn modelId="{0E050A52-960F-40C6-9218-FCCAF10B2C9C}" srcId="{DA2F466F-EB02-4852-86AB-55D3B6270D27}" destId="{1753E2C5-4CEE-44FF-9BE5-7D386A6EE6EC}" srcOrd="2" destOrd="0" parTransId="{1A63592D-0827-475C-AC01-09EDBA56D6F6}" sibTransId="{3A006F39-8D6B-4335-825D-6260279D08AC}"/>
    <dgm:cxn modelId="{954C1976-25AA-4421-995C-25894129BE2E}" type="presOf" srcId="{139414E0-A951-4C59-9FDA-D25BC3869A35}" destId="{B696C83D-255F-45DA-B193-522BF455236B}" srcOrd="0" destOrd="0" presId="urn:microsoft.com/office/officeart/2005/8/layout/list1"/>
    <dgm:cxn modelId="{5A855276-03E0-4698-B5DD-FD5C733FF9A9}" type="presOf" srcId="{35B9EAEC-3737-49AB-9F05-C7291B5BCB00}" destId="{74536DB4-99D6-4BA5-BAE5-E09007EFB6AE}" srcOrd="0" destOrd="0" presId="urn:microsoft.com/office/officeart/2005/8/layout/list1"/>
    <dgm:cxn modelId="{C4095A77-F2F8-49DE-87F5-D1A7424ECA27}" type="presOf" srcId="{1681355B-6F90-4941-85B8-435B6C8ED0A5}" destId="{D20623E6-ACB4-4348-8171-6E8657AFCB41}" srcOrd="1" destOrd="0" presId="urn:microsoft.com/office/officeart/2005/8/layout/list1"/>
    <dgm:cxn modelId="{D9D6C57A-2A96-49E2-A301-6E385B64CF80}" type="presOf" srcId="{883F30CD-D4A5-447E-BDAE-C3F44240E7EA}" destId="{3F53EF0C-4BF1-4E40-AA01-A0EFEF73A57E}" srcOrd="0" destOrd="0" presId="urn:microsoft.com/office/officeart/2005/8/layout/list1"/>
    <dgm:cxn modelId="{52A8FE5A-DD10-419E-9FB9-D47AA6554D12}" srcId="{40CA25AC-268F-4525-B8B5-27A10101FCCA}" destId="{DA2F466F-EB02-4852-86AB-55D3B6270D27}" srcOrd="1" destOrd="0" parTransId="{D6B1EFC6-4963-43D7-B3D3-883C0BB79DE4}" sibTransId="{EBFE5DE1-FE03-4177-9278-BF05B639A9A9}"/>
    <dgm:cxn modelId="{42515E80-7B42-4991-BB10-6A3A30ADBC00}" type="presOf" srcId="{27138E7E-6C3A-408B-B92B-039BADE62D67}" destId="{46599CC8-A6C0-4B1E-8FCC-CCA2D7E553C7}" srcOrd="0" destOrd="1" presId="urn:microsoft.com/office/officeart/2005/8/layout/list1"/>
    <dgm:cxn modelId="{B2DFDE80-6DF0-4FAA-A483-F97986036CBA}" srcId="{883F30CD-D4A5-447E-BDAE-C3F44240E7EA}" destId="{2DD4D236-6878-484C-9D2D-D2F9812ACA3D}" srcOrd="0" destOrd="0" parTransId="{4254ECFB-A80D-4A80-AE7A-C3010F92FE9C}" sibTransId="{E294A021-5D2A-4959-960D-439730D7955E}"/>
    <dgm:cxn modelId="{3C426B94-DCFF-4685-B24E-4841896E71E9}" type="presOf" srcId="{892FA8F5-B9E6-4C68-AE41-B5A892DFE238}" destId="{199650E4-ED53-476D-B34F-BD9EA85747C0}" srcOrd="0" destOrd="2" presId="urn:microsoft.com/office/officeart/2005/8/layout/list1"/>
    <dgm:cxn modelId="{5FE14FA1-137A-4DFC-BA45-806A87B2C687}" srcId="{40CA25AC-268F-4525-B8B5-27A10101FCCA}" destId="{3577E48C-82CA-4175-B71E-43982A0E376B}" srcOrd="4" destOrd="0" parTransId="{75F2D201-1F1F-4FEF-990E-4E5DD102241E}" sibTransId="{7BE12259-01BF-4C12-AB60-E94FB710B58D}"/>
    <dgm:cxn modelId="{644A36A8-292F-49FD-9EDE-F2B884BDF1F8}" type="presOf" srcId="{DA2F466F-EB02-4852-86AB-55D3B6270D27}" destId="{BE2D5073-A0AC-4A5E-B675-921BDBA8B3D5}" srcOrd="1" destOrd="0" presId="urn:microsoft.com/office/officeart/2005/8/layout/list1"/>
    <dgm:cxn modelId="{25FC57B1-AE0C-4525-B4ED-0F582DAD3BFA}" srcId="{DA2F466F-EB02-4852-86AB-55D3B6270D27}" destId="{27138E7E-6C3A-408B-B92B-039BADE62D67}" srcOrd="1" destOrd="0" parTransId="{D02893D8-BF64-44C6-90D3-E84C380A6AA5}" sibTransId="{4235DA73-05B7-4252-A07B-CC979BD5A053}"/>
    <dgm:cxn modelId="{E821A9BA-CBF7-4291-BDCA-3000024F196A}" type="presOf" srcId="{2DD4D236-6878-484C-9D2D-D2F9812ACA3D}" destId="{7009C835-DE54-4BCA-8173-E62D8670571D}" srcOrd="0" destOrd="0" presId="urn:microsoft.com/office/officeart/2005/8/layout/list1"/>
    <dgm:cxn modelId="{C4611CC2-C6A9-42D1-B6C3-442B13A6D18D}" type="presOf" srcId="{C1B2E96F-CA6B-4123-AC06-12A937DE1A91}" destId="{199650E4-ED53-476D-B34F-BD9EA85747C0}" srcOrd="0" destOrd="0" presId="urn:microsoft.com/office/officeart/2005/8/layout/list1"/>
    <dgm:cxn modelId="{644EE7C8-F94E-49D0-BAF3-37762E8FA965}" type="presOf" srcId="{1753E2C5-4CEE-44FF-9BE5-7D386A6EE6EC}" destId="{46599CC8-A6C0-4B1E-8FCC-CCA2D7E553C7}" srcOrd="0" destOrd="2" presId="urn:microsoft.com/office/officeart/2005/8/layout/list1"/>
    <dgm:cxn modelId="{036353C9-2641-4F18-80CA-80013BEE5451}" srcId="{1681355B-6F90-4941-85B8-435B6C8ED0A5}" destId="{48AFE598-CBF8-4546-9075-2BD1CD27AC62}" srcOrd="1" destOrd="0" parTransId="{B3E43FB0-6F9F-40FC-96F8-315DC59BF055}" sibTransId="{4949C2E5-2161-4F5A-8ABE-764BC9C1306E}"/>
    <dgm:cxn modelId="{906DC7D1-4C95-4533-89DB-4E0BF6099BE7}" srcId="{0A0BFA1B-139C-47A0-B0AA-00465D3E0E6B}" destId="{35B9EAEC-3737-49AB-9F05-C7291B5BCB00}" srcOrd="0" destOrd="0" parTransId="{B2A3D1F1-1435-4D7C-B303-F50B3385D342}" sibTransId="{754A7900-F4D0-433F-9B7B-49CA19150896}"/>
    <dgm:cxn modelId="{0AF8A6DA-9827-4F32-B8E5-E4664A73F8B6}" srcId="{40CA25AC-268F-4525-B8B5-27A10101FCCA}" destId="{883F30CD-D4A5-447E-BDAE-C3F44240E7EA}" srcOrd="3" destOrd="0" parTransId="{A3BFB8BD-312E-4FA9-9A2F-A65FDA1B2B61}" sibTransId="{C7807A99-C092-4C3C-AD84-E0323D9B6927}"/>
    <dgm:cxn modelId="{1E7EC8F5-FB79-458D-8F6F-D2405699585A}" srcId="{3577E48C-82CA-4175-B71E-43982A0E376B}" destId="{139414E0-A951-4C59-9FDA-D25BC3869A35}" srcOrd="0" destOrd="0" parTransId="{B60FCEB1-5AC5-4081-B408-EB5262FE90A0}" sibTransId="{2BD8DFF4-C5AE-46B7-A243-281E2C617F07}"/>
    <dgm:cxn modelId="{72E39D27-BA08-4E69-81AD-623B32A676D8}" type="presParOf" srcId="{21683B9A-75B5-442A-BE20-34BCC9189271}" destId="{16E53DE5-FF7D-4BAC-B15E-106C7D759AFD}" srcOrd="0" destOrd="0" presId="urn:microsoft.com/office/officeart/2005/8/layout/list1"/>
    <dgm:cxn modelId="{E179F3E3-334B-496D-AC16-3057AF924D41}" type="presParOf" srcId="{16E53DE5-FF7D-4BAC-B15E-106C7D759AFD}" destId="{F4209A88-9233-4625-B10D-3A6ECD869433}" srcOrd="0" destOrd="0" presId="urn:microsoft.com/office/officeart/2005/8/layout/list1"/>
    <dgm:cxn modelId="{867A5B1D-3C83-4C9F-B322-91576CDA66FB}" type="presParOf" srcId="{16E53DE5-FF7D-4BAC-B15E-106C7D759AFD}" destId="{D20623E6-ACB4-4348-8171-6E8657AFCB41}" srcOrd="1" destOrd="0" presId="urn:microsoft.com/office/officeart/2005/8/layout/list1"/>
    <dgm:cxn modelId="{6B27C7F0-612D-4B61-A61C-9062E0E5DFE6}" type="presParOf" srcId="{21683B9A-75B5-442A-BE20-34BCC9189271}" destId="{DA1EA16F-1469-451B-A6DB-AB3DB95A0238}" srcOrd="1" destOrd="0" presId="urn:microsoft.com/office/officeart/2005/8/layout/list1"/>
    <dgm:cxn modelId="{3D91BC93-76A8-48A9-8E19-E161A74D0514}" type="presParOf" srcId="{21683B9A-75B5-442A-BE20-34BCC9189271}" destId="{199650E4-ED53-476D-B34F-BD9EA85747C0}" srcOrd="2" destOrd="0" presId="urn:microsoft.com/office/officeart/2005/8/layout/list1"/>
    <dgm:cxn modelId="{DF13CDED-D0FA-4BF5-A37A-A3AD1C8DEFBB}" type="presParOf" srcId="{21683B9A-75B5-442A-BE20-34BCC9189271}" destId="{B572BFAA-0C5F-4BAD-9CAA-0B0995A2016E}" srcOrd="3" destOrd="0" presId="urn:microsoft.com/office/officeart/2005/8/layout/list1"/>
    <dgm:cxn modelId="{03EDE791-924B-4D52-BDCC-C1A8D0453936}" type="presParOf" srcId="{21683B9A-75B5-442A-BE20-34BCC9189271}" destId="{89D3823A-7759-4A48-9F31-BF0058035AD8}" srcOrd="4" destOrd="0" presId="urn:microsoft.com/office/officeart/2005/8/layout/list1"/>
    <dgm:cxn modelId="{081D0886-E4C4-4DB2-ABD2-A745E9AF74C1}" type="presParOf" srcId="{89D3823A-7759-4A48-9F31-BF0058035AD8}" destId="{A9B4B4D2-9FC4-4D5E-B110-005638413889}" srcOrd="0" destOrd="0" presId="urn:microsoft.com/office/officeart/2005/8/layout/list1"/>
    <dgm:cxn modelId="{842ECCC2-45D2-486F-829B-00B4C1EDD9CB}" type="presParOf" srcId="{89D3823A-7759-4A48-9F31-BF0058035AD8}" destId="{BE2D5073-A0AC-4A5E-B675-921BDBA8B3D5}" srcOrd="1" destOrd="0" presId="urn:microsoft.com/office/officeart/2005/8/layout/list1"/>
    <dgm:cxn modelId="{E344DBE3-54C7-4493-BCC5-7FE471CCDFFA}" type="presParOf" srcId="{21683B9A-75B5-442A-BE20-34BCC9189271}" destId="{91929567-5DF8-47B7-9ABA-3FDB0C01C0D1}" srcOrd="5" destOrd="0" presId="urn:microsoft.com/office/officeart/2005/8/layout/list1"/>
    <dgm:cxn modelId="{FDD83978-C8EF-4D5D-AE95-9E2EF4784DCA}" type="presParOf" srcId="{21683B9A-75B5-442A-BE20-34BCC9189271}" destId="{46599CC8-A6C0-4B1E-8FCC-CCA2D7E553C7}" srcOrd="6" destOrd="0" presId="urn:microsoft.com/office/officeart/2005/8/layout/list1"/>
    <dgm:cxn modelId="{79C3A4DC-5183-471B-85AC-F8199C83E5D6}" type="presParOf" srcId="{21683B9A-75B5-442A-BE20-34BCC9189271}" destId="{64C3B88D-0729-4014-9845-FCD54B18B0BC}" srcOrd="7" destOrd="0" presId="urn:microsoft.com/office/officeart/2005/8/layout/list1"/>
    <dgm:cxn modelId="{17AD7BA8-8620-470A-9B33-CB73365FA5D1}" type="presParOf" srcId="{21683B9A-75B5-442A-BE20-34BCC9189271}" destId="{B25B2F14-4DA1-4CCE-9D5E-E6DD75CBEF41}" srcOrd="8" destOrd="0" presId="urn:microsoft.com/office/officeart/2005/8/layout/list1"/>
    <dgm:cxn modelId="{512EF234-C71B-4A25-BBA9-2073034380AA}" type="presParOf" srcId="{B25B2F14-4DA1-4CCE-9D5E-E6DD75CBEF41}" destId="{4CD7C7D8-116E-4024-A567-1566A2590F80}" srcOrd="0" destOrd="0" presId="urn:microsoft.com/office/officeart/2005/8/layout/list1"/>
    <dgm:cxn modelId="{FAB0EC77-F3BD-4308-94E4-894841CD2C24}" type="presParOf" srcId="{B25B2F14-4DA1-4CCE-9D5E-E6DD75CBEF41}" destId="{8A7D9D41-86B8-40E5-969E-1C3BCC78A805}" srcOrd="1" destOrd="0" presId="urn:microsoft.com/office/officeart/2005/8/layout/list1"/>
    <dgm:cxn modelId="{4FBFEFF8-567C-41DB-93DF-05C68117362C}" type="presParOf" srcId="{21683B9A-75B5-442A-BE20-34BCC9189271}" destId="{74BD4DC6-CDCA-4EC7-BE93-86E3FE99A7B6}" srcOrd="9" destOrd="0" presId="urn:microsoft.com/office/officeart/2005/8/layout/list1"/>
    <dgm:cxn modelId="{6C2A9461-805F-46F6-B394-7ED4A24164A6}" type="presParOf" srcId="{21683B9A-75B5-442A-BE20-34BCC9189271}" destId="{74536DB4-99D6-4BA5-BAE5-E09007EFB6AE}" srcOrd="10" destOrd="0" presId="urn:microsoft.com/office/officeart/2005/8/layout/list1"/>
    <dgm:cxn modelId="{FC93F139-AB15-47C6-AE4A-13BF8852EC82}" type="presParOf" srcId="{21683B9A-75B5-442A-BE20-34BCC9189271}" destId="{E43CE404-0E81-4E97-815B-5A0A08F22D8F}" srcOrd="11" destOrd="0" presId="urn:microsoft.com/office/officeart/2005/8/layout/list1"/>
    <dgm:cxn modelId="{F71F2BA8-D061-4998-91CD-304416FA0173}" type="presParOf" srcId="{21683B9A-75B5-442A-BE20-34BCC9189271}" destId="{D5B623BB-E0E0-45FE-9319-32E669D266E5}" srcOrd="12" destOrd="0" presId="urn:microsoft.com/office/officeart/2005/8/layout/list1"/>
    <dgm:cxn modelId="{702E9868-2526-4230-9AC3-99A2E4DA4EA8}" type="presParOf" srcId="{D5B623BB-E0E0-45FE-9319-32E669D266E5}" destId="{3F53EF0C-4BF1-4E40-AA01-A0EFEF73A57E}" srcOrd="0" destOrd="0" presId="urn:microsoft.com/office/officeart/2005/8/layout/list1"/>
    <dgm:cxn modelId="{4EA72188-2B69-45D4-AF72-C9B1CD568CE9}" type="presParOf" srcId="{D5B623BB-E0E0-45FE-9319-32E669D266E5}" destId="{D53EE1B2-0329-424F-B633-ED2852B13617}" srcOrd="1" destOrd="0" presId="urn:microsoft.com/office/officeart/2005/8/layout/list1"/>
    <dgm:cxn modelId="{9D87EABE-C17F-4942-B59E-9233DF2373A0}" type="presParOf" srcId="{21683B9A-75B5-442A-BE20-34BCC9189271}" destId="{58E5EBB7-97CF-445A-8B78-AD8A919551BD}" srcOrd="13" destOrd="0" presId="urn:microsoft.com/office/officeart/2005/8/layout/list1"/>
    <dgm:cxn modelId="{4E264AC6-C427-45A0-8CE6-317E3BFCF138}" type="presParOf" srcId="{21683B9A-75B5-442A-BE20-34BCC9189271}" destId="{7009C835-DE54-4BCA-8173-E62D8670571D}" srcOrd="14" destOrd="0" presId="urn:microsoft.com/office/officeart/2005/8/layout/list1"/>
    <dgm:cxn modelId="{1306F0C2-9C46-4989-9F6D-5DF3A36E051A}" type="presParOf" srcId="{21683B9A-75B5-442A-BE20-34BCC9189271}" destId="{C4E3AE64-D14E-49DD-8AB9-720B636CC5D5}" srcOrd="15" destOrd="0" presId="urn:microsoft.com/office/officeart/2005/8/layout/list1"/>
    <dgm:cxn modelId="{E89F9A8B-B17B-4991-AB12-90CAAE06D004}" type="presParOf" srcId="{21683B9A-75B5-442A-BE20-34BCC9189271}" destId="{D3512913-B60F-46B0-B4DC-58D83A03E984}" srcOrd="16" destOrd="0" presId="urn:microsoft.com/office/officeart/2005/8/layout/list1"/>
    <dgm:cxn modelId="{15467D24-CFCF-42BE-9D3B-AA5430792EB8}" type="presParOf" srcId="{D3512913-B60F-46B0-B4DC-58D83A03E984}" destId="{C3BE9B36-B21E-4545-B304-6889244A679C}" srcOrd="0" destOrd="0" presId="urn:microsoft.com/office/officeart/2005/8/layout/list1"/>
    <dgm:cxn modelId="{845552C2-C21B-4A5E-BE1C-C260D0240355}" type="presParOf" srcId="{D3512913-B60F-46B0-B4DC-58D83A03E984}" destId="{E22ED322-27F8-4596-92F6-3E40DF74A828}" srcOrd="1" destOrd="0" presId="urn:microsoft.com/office/officeart/2005/8/layout/list1"/>
    <dgm:cxn modelId="{54553D5C-9A45-4663-8E43-D9801E5AC5B6}" type="presParOf" srcId="{21683B9A-75B5-442A-BE20-34BCC9189271}" destId="{61C9F374-EFD8-4369-914B-8647B7759D11}" srcOrd="17" destOrd="0" presId="urn:microsoft.com/office/officeart/2005/8/layout/list1"/>
    <dgm:cxn modelId="{4CDB04AD-D821-42B6-9DF9-7F6247DAAEAB}" type="presParOf" srcId="{21683B9A-75B5-442A-BE20-34BCC9189271}" destId="{B696C83D-255F-45DA-B193-522BF455236B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049F0C-5603-4A9C-A716-80A68D54AC2B}" type="doc">
      <dgm:prSet loTypeId="urn:microsoft.com/office/officeart/2005/8/layout/hierarchy2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7EAB98F-D083-4594-9D7A-AD226475AD54}">
      <dgm:prSet/>
      <dgm:spPr/>
      <dgm:t>
        <a:bodyPr/>
        <a:lstStyle/>
        <a:p>
          <a:r>
            <a:rPr lang="fr-FR"/>
            <a:t>Git permet de créer des branches pour travailler sur des fonctionnalités distinctes sans affecter la branche principale (</a:t>
          </a:r>
          <a:r>
            <a:rPr lang="fr-FR" i="1"/>
            <a:t>main</a:t>
          </a:r>
          <a:r>
            <a:rPr lang="fr-FR"/>
            <a:t>)</a:t>
          </a:r>
          <a:endParaRPr lang="en-US"/>
        </a:p>
      </dgm:t>
    </dgm:pt>
    <dgm:pt modelId="{574697A9-7689-4916-8C27-4D7DACD49E86}" type="parTrans" cxnId="{D1386FC1-0A76-4576-8940-932DA2C530BF}">
      <dgm:prSet/>
      <dgm:spPr/>
      <dgm:t>
        <a:bodyPr/>
        <a:lstStyle/>
        <a:p>
          <a:endParaRPr lang="en-US"/>
        </a:p>
      </dgm:t>
    </dgm:pt>
    <dgm:pt modelId="{8D524B2B-7A3F-4018-A6F3-31BB5B7F8344}" type="sibTrans" cxnId="{D1386FC1-0A76-4576-8940-932DA2C530BF}">
      <dgm:prSet/>
      <dgm:spPr/>
      <dgm:t>
        <a:bodyPr/>
        <a:lstStyle/>
        <a:p>
          <a:endParaRPr lang="en-US"/>
        </a:p>
      </dgm:t>
    </dgm:pt>
    <dgm:pt modelId="{8EA69396-40C9-476B-B515-CF26F8DA9731}">
      <dgm:prSet/>
      <dgm:spPr/>
      <dgm:t>
        <a:bodyPr/>
        <a:lstStyle/>
        <a:p>
          <a:r>
            <a:rPr lang="en-CA"/>
            <a:t>Commandes:</a:t>
          </a:r>
          <a:endParaRPr lang="en-US"/>
        </a:p>
      </dgm:t>
    </dgm:pt>
    <dgm:pt modelId="{F7BD4C51-946B-4278-8CEA-7D247A9110EE}" type="parTrans" cxnId="{0C11E856-E93D-4C8D-AC17-3A741DD28D7F}">
      <dgm:prSet/>
      <dgm:spPr/>
      <dgm:t>
        <a:bodyPr/>
        <a:lstStyle/>
        <a:p>
          <a:endParaRPr lang="en-US"/>
        </a:p>
      </dgm:t>
    </dgm:pt>
    <dgm:pt modelId="{998086AF-F140-49C6-A968-4F48C7E19515}" type="sibTrans" cxnId="{0C11E856-E93D-4C8D-AC17-3A741DD28D7F}">
      <dgm:prSet/>
      <dgm:spPr/>
      <dgm:t>
        <a:bodyPr/>
        <a:lstStyle/>
        <a:p>
          <a:endParaRPr lang="en-US"/>
        </a:p>
      </dgm:t>
    </dgm:pt>
    <dgm:pt modelId="{C82765E1-704F-47A3-8A81-0BF040476B95}">
      <dgm:prSet/>
      <dgm:spPr/>
      <dgm:t>
        <a:bodyPr/>
        <a:lstStyle/>
        <a:p>
          <a:r>
            <a:rPr lang="en-CA" dirty="0"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rPr>
            <a:t>git branch </a:t>
          </a:r>
          <a:r>
            <a:rPr lang="en-CA" dirty="0" err="1"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rPr>
            <a:t>nom_de_branche</a:t>
          </a:r>
          <a:endParaRPr lang="en-US" dirty="0">
            <a:latin typeface="JetBrainsMono NF" panose="02000009000000000000" pitchFamily="50" charset="0"/>
            <a:ea typeface="JetBrainsMono NF" panose="02000009000000000000" pitchFamily="50" charset="0"/>
            <a:cs typeface="JetBrainsMono NF" panose="02000009000000000000" pitchFamily="50" charset="0"/>
          </a:endParaRPr>
        </a:p>
      </dgm:t>
    </dgm:pt>
    <dgm:pt modelId="{DFAF884B-4853-4E62-AD45-EFD892CFEB7D}" type="parTrans" cxnId="{3CFEAE73-892C-4CB2-B32C-E574A5812004}">
      <dgm:prSet/>
      <dgm:spPr/>
      <dgm:t>
        <a:bodyPr/>
        <a:lstStyle/>
        <a:p>
          <a:endParaRPr lang="en-US"/>
        </a:p>
      </dgm:t>
    </dgm:pt>
    <dgm:pt modelId="{DE7F4825-117A-4BD6-A04E-ABA95FDD1EE1}" type="sibTrans" cxnId="{3CFEAE73-892C-4CB2-B32C-E574A5812004}">
      <dgm:prSet/>
      <dgm:spPr/>
      <dgm:t>
        <a:bodyPr/>
        <a:lstStyle/>
        <a:p>
          <a:endParaRPr lang="en-US"/>
        </a:p>
      </dgm:t>
    </dgm:pt>
    <dgm:pt modelId="{6900A966-317B-42BA-93C0-0E74C0AEFE3D}">
      <dgm:prSet/>
      <dgm:spPr/>
      <dgm:t>
        <a:bodyPr/>
        <a:lstStyle/>
        <a:p>
          <a:r>
            <a:rPr lang="en-CA" dirty="0"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rPr>
            <a:t>git checkout –b </a:t>
          </a:r>
          <a:r>
            <a:rPr lang="en-CA" dirty="0" err="1"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rPr>
            <a:t>nom_de_branche</a:t>
          </a:r>
          <a:endParaRPr lang="en-US" dirty="0">
            <a:latin typeface="JetBrainsMono NF" panose="02000009000000000000" pitchFamily="50" charset="0"/>
            <a:ea typeface="JetBrainsMono NF" panose="02000009000000000000" pitchFamily="50" charset="0"/>
            <a:cs typeface="JetBrainsMono NF" panose="02000009000000000000" pitchFamily="50" charset="0"/>
          </a:endParaRPr>
        </a:p>
      </dgm:t>
    </dgm:pt>
    <dgm:pt modelId="{3C491447-F325-424C-A6AB-D6726DC07079}" type="parTrans" cxnId="{F19A89AF-BD40-486D-AA73-23D2AD813D45}">
      <dgm:prSet/>
      <dgm:spPr/>
      <dgm:t>
        <a:bodyPr/>
        <a:lstStyle/>
        <a:p>
          <a:endParaRPr lang="en-US"/>
        </a:p>
      </dgm:t>
    </dgm:pt>
    <dgm:pt modelId="{AAF56879-763B-491F-8800-E2306A1DFECC}" type="sibTrans" cxnId="{F19A89AF-BD40-486D-AA73-23D2AD813D45}">
      <dgm:prSet/>
      <dgm:spPr/>
      <dgm:t>
        <a:bodyPr/>
        <a:lstStyle/>
        <a:p>
          <a:endParaRPr lang="en-US"/>
        </a:p>
      </dgm:t>
    </dgm:pt>
    <dgm:pt modelId="{7FF9D26C-F052-4E66-8CAB-A742BC51AAA7}">
      <dgm:prSet/>
      <dgm:spPr/>
      <dgm:t>
        <a:bodyPr/>
        <a:lstStyle/>
        <a:p>
          <a:r>
            <a:rPr lang="en-CA" dirty="0"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rPr>
            <a:t>git switch –c </a:t>
          </a:r>
          <a:r>
            <a:rPr lang="en-CA" dirty="0" err="1"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rPr>
            <a:t>nom_de_branche</a:t>
          </a:r>
          <a:endParaRPr lang="en-US" dirty="0">
            <a:latin typeface="JetBrainsMono NF" panose="02000009000000000000" pitchFamily="50" charset="0"/>
            <a:ea typeface="JetBrainsMono NF" panose="02000009000000000000" pitchFamily="50" charset="0"/>
            <a:cs typeface="JetBrainsMono NF" panose="02000009000000000000" pitchFamily="50" charset="0"/>
          </a:endParaRPr>
        </a:p>
      </dgm:t>
    </dgm:pt>
    <dgm:pt modelId="{9D43AE83-D62C-4469-8DC6-5D688EF1F445}" type="parTrans" cxnId="{73D30179-F2B5-485E-A765-9147BA1614B2}">
      <dgm:prSet/>
      <dgm:spPr/>
      <dgm:t>
        <a:bodyPr/>
        <a:lstStyle/>
        <a:p>
          <a:endParaRPr lang="en-US"/>
        </a:p>
      </dgm:t>
    </dgm:pt>
    <dgm:pt modelId="{DAFF591E-5BFF-4329-87B6-7D7D86FA357E}" type="sibTrans" cxnId="{73D30179-F2B5-485E-A765-9147BA1614B2}">
      <dgm:prSet/>
      <dgm:spPr/>
      <dgm:t>
        <a:bodyPr/>
        <a:lstStyle/>
        <a:p>
          <a:endParaRPr lang="en-US"/>
        </a:p>
      </dgm:t>
    </dgm:pt>
    <dgm:pt modelId="{7592AD1E-EE02-4E43-874D-BA256A772BC5}" type="pres">
      <dgm:prSet presAssocID="{0E049F0C-5603-4A9C-A716-80A68D54AC2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A321B1B-926B-4D55-B77A-4E7A68B3FECE}" type="pres">
      <dgm:prSet presAssocID="{F7EAB98F-D083-4594-9D7A-AD226475AD54}" presName="root1" presStyleCnt="0"/>
      <dgm:spPr/>
    </dgm:pt>
    <dgm:pt modelId="{16DBAE11-155E-4E5F-9413-D293170B872D}" type="pres">
      <dgm:prSet presAssocID="{F7EAB98F-D083-4594-9D7A-AD226475AD54}" presName="LevelOneTextNode" presStyleLbl="node0" presStyleIdx="0" presStyleCnt="2">
        <dgm:presLayoutVars>
          <dgm:chPref val="3"/>
        </dgm:presLayoutVars>
      </dgm:prSet>
      <dgm:spPr/>
    </dgm:pt>
    <dgm:pt modelId="{CD4B2AEB-5635-4F77-A0E8-18F0798A47DF}" type="pres">
      <dgm:prSet presAssocID="{F7EAB98F-D083-4594-9D7A-AD226475AD54}" presName="level2hierChild" presStyleCnt="0"/>
      <dgm:spPr/>
    </dgm:pt>
    <dgm:pt modelId="{0DC34CD2-39F5-4DF6-AB49-DEA363C25DE5}" type="pres">
      <dgm:prSet presAssocID="{8EA69396-40C9-476B-B515-CF26F8DA9731}" presName="root1" presStyleCnt="0"/>
      <dgm:spPr/>
    </dgm:pt>
    <dgm:pt modelId="{A85A6B13-E544-4710-9AA2-35639E78AA09}" type="pres">
      <dgm:prSet presAssocID="{8EA69396-40C9-476B-B515-CF26F8DA9731}" presName="LevelOneTextNode" presStyleLbl="node0" presStyleIdx="1" presStyleCnt="2">
        <dgm:presLayoutVars>
          <dgm:chPref val="3"/>
        </dgm:presLayoutVars>
      </dgm:prSet>
      <dgm:spPr/>
    </dgm:pt>
    <dgm:pt modelId="{E9524595-A869-43D3-9B27-8A1F353F47AA}" type="pres">
      <dgm:prSet presAssocID="{8EA69396-40C9-476B-B515-CF26F8DA9731}" presName="level2hierChild" presStyleCnt="0"/>
      <dgm:spPr/>
    </dgm:pt>
    <dgm:pt modelId="{DF335EF7-6286-4203-A99D-B1EE9BCB3FE9}" type="pres">
      <dgm:prSet presAssocID="{DFAF884B-4853-4E62-AD45-EFD892CFEB7D}" presName="conn2-1" presStyleLbl="parChTrans1D2" presStyleIdx="0" presStyleCnt="3"/>
      <dgm:spPr/>
    </dgm:pt>
    <dgm:pt modelId="{0DF3B991-1735-432B-BFBD-D84A72CA4336}" type="pres">
      <dgm:prSet presAssocID="{DFAF884B-4853-4E62-AD45-EFD892CFEB7D}" presName="connTx" presStyleLbl="parChTrans1D2" presStyleIdx="0" presStyleCnt="3"/>
      <dgm:spPr/>
    </dgm:pt>
    <dgm:pt modelId="{774034C4-5AB8-4D6B-BAC1-E137DE4BDFD6}" type="pres">
      <dgm:prSet presAssocID="{C82765E1-704F-47A3-8A81-0BF040476B95}" presName="root2" presStyleCnt="0"/>
      <dgm:spPr/>
    </dgm:pt>
    <dgm:pt modelId="{1E39B1F7-26D5-4EEC-82DC-E5DE62DD1442}" type="pres">
      <dgm:prSet presAssocID="{C82765E1-704F-47A3-8A81-0BF040476B95}" presName="LevelTwoTextNode" presStyleLbl="node2" presStyleIdx="0" presStyleCnt="3">
        <dgm:presLayoutVars>
          <dgm:chPref val="3"/>
        </dgm:presLayoutVars>
      </dgm:prSet>
      <dgm:spPr/>
    </dgm:pt>
    <dgm:pt modelId="{7E034FEA-1E0F-4609-9B3B-14695C041D7E}" type="pres">
      <dgm:prSet presAssocID="{C82765E1-704F-47A3-8A81-0BF040476B95}" presName="level3hierChild" presStyleCnt="0"/>
      <dgm:spPr/>
    </dgm:pt>
    <dgm:pt modelId="{7B349EA7-72AF-42CF-B7D6-6F7B991451B5}" type="pres">
      <dgm:prSet presAssocID="{3C491447-F325-424C-A6AB-D6726DC07079}" presName="conn2-1" presStyleLbl="parChTrans1D2" presStyleIdx="1" presStyleCnt="3"/>
      <dgm:spPr/>
    </dgm:pt>
    <dgm:pt modelId="{E0E8294B-A000-4747-A6B9-38872CA759F4}" type="pres">
      <dgm:prSet presAssocID="{3C491447-F325-424C-A6AB-D6726DC07079}" presName="connTx" presStyleLbl="parChTrans1D2" presStyleIdx="1" presStyleCnt="3"/>
      <dgm:spPr/>
    </dgm:pt>
    <dgm:pt modelId="{3F93AE2E-CDBB-482E-85BF-7AB75E05A325}" type="pres">
      <dgm:prSet presAssocID="{6900A966-317B-42BA-93C0-0E74C0AEFE3D}" presName="root2" presStyleCnt="0"/>
      <dgm:spPr/>
    </dgm:pt>
    <dgm:pt modelId="{3506FC7F-B7CA-46B1-A316-CB722F607C93}" type="pres">
      <dgm:prSet presAssocID="{6900A966-317B-42BA-93C0-0E74C0AEFE3D}" presName="LevelTwoTextNode" presStyleLbl="node2" presStyleIdx="1" presStyleCnt="3">
        <dgm:presLayoutVars>
          <dgm:chPref val="3"/>
        </dgm:presLayoutVars>
      </dgm:prSet>
      <dgm:spPr/>
    </dgm:pt>
    <dgm:pt modelId="{3EC6D1F1-EB04-47B1-A792-508EE727733D}" type="pres">
      <dgm:prSet presAssocID="{6900A966-317B-42BA-93C0-0E74C0AEFE3D}" presName="level3hierChild" presStyleCnt="0"/>
      <dgm:spPr/>
    </dgm:pt>
    <dgm:pt modelId="{D27304D4-96DE-43EE-9DA2-C5ACA4FD7DC2}" type="pres">
      <dgm:prSet presAssocID="{9D43AE83-D62C-4469-8DC6-5D688EF1F445}" presName="conn2-1" presStyleLbl="parChTrans1D2" presStyleIdx="2" presStyleCnt="3"/>
      <dgm:spPr/>
    </dgm:pt>
    <dgm:pt modelId="{48F02CFB-C95A-4B75-976F-BB9E9BC05635}" type="pres">
      <dgm:prSet presAssocID="{9D43AE83-D62C-4469-8DC6-5D688EF1F445}" presName="connTx" presStyleLbl="parChTrans1D2" presStyleIdx="2" presStyleCnt="3"/>
      <dgm:spPr/>
    </dgm:pt>
    <dgm:pt modelId="{6A74DD02-5209-43D4-B26E-D9544CC8E3BB}" type="pres">
      <dgm:prSet presAssocID="{7FF9D26C-F052-4E66-8CAB-A742BC51AAA7}" presName="root2" presStyleCnt="0"/>
      <dgm:spPr/>
    </dgm:pt>
    <dgm:pt modelId="{E3BC9E74-EFB9-4FB8-9653-2D2E5BE3E480}" type="pres">
      <dgm:prSet presAssocID="{7FF9D26C-F052-4E66-8CAB-A742BC51AAA7}" presName="LevelTwoTextNode" presStyleLbl="node2" presStyleIdx="2" presStyleCnt="3">
        <dgm:presLayoutVars>
          <dgm:chPref val="3"/>
        </dgm:presLayoutVars>
      </dgm:prSet>
      <dgm:spPr/>
    </dgm:pt>
    <dgm:pt modelId="{E3D62467-6581-4BF9-BF8B-936A6CDD5008}" type="pres">
      <dgm:prSet presAssocID="{7FF9D26C-F052-4E66-8CAB-A742BC51AAA7}" presName="level3hierChild" presStyleCnt="0"/>
      <dgm:spPr/>
    </dgm:pt>
  </dgm:ptLst>
  <dgm:cxnLst>
    <dgm:cxn modelId="{E43A8121-4AE3-430D-A50A-DA2E3308C1D0}" type="presOf" srcId="{DFAF884B-4853-4E62-AD45-EFD892CFEB7D}" destId="{DF335EF7-6286-4203-A99D-B1EE9BCB3FE9}" srcOrd="0" destOrd="0" presId="urn:microsoft.com/office/officeart/2005/8/layout/hierarchy2"/>
    <dgm:cxn modelId="{D7BEA622-324B-4EA7-90E5-6FC970011132}" type="presOf" srcId="{DFAF884B-4853-4E62-AD45-EFD892CFEB7D}" destId="{0DF3B991-1735-432B-BFBD-D84A72CA4336}" srcOrd="1" destOrd="0" presId="urn:microsoft.com/office/officeart/2005/8/layout/hierarchy2"/>
    <dgm:cxn modelId="{7BAEC22D-722C-4957-BF50-6033364E394F}" type="presOf" srcId="{0E049F0C-5603-4A9C-A716-80A68D54AC2B}" destId="{7592AD1E-EE02-4E43-874D-BA256A772BC5}" srcOrd="0" destOrd="0" presId="urn:microsoft.com/office/officeart/2005/8/layout/hierarchy2"/>
    <dgm:cxn modelId="{27A77A40-AE66-44F9-B197-AF0721E210C2}" type="presOf" srcId="{6900A966-317B-42BA-93C0-0E74C0AEFE3D}" destId="{3506FC7F-B7CA-46B1-A316-CB722F607C93}" srcOrd="0" destOrd="0" presId="urn:microsoft.com/office/officeart/2005/8/layout/hierarchy2"/>
    <dgm:cxn modelId="{2C240247-591A-44F8-8920-8CE4C5999704}" type="presOf" srcId="{3C491447-F325-424C-A6AB-D6726DC07079}" destId="{E0E8294B-A000-4747-A6B9-38872CA759F4}" srcOrd="1" destOrd="0" presId="urn:microsoft.com/office/officeart/2005/8/layout/hierarchy2"/>
    <dgm:cxn modelId="{3CFEAE73-892C-4CB2-B32C-E574A5812004}" srcId="{8EA69396-40C9-476B-B515-CF26F8DA9731}" destId="{C82765E1-704F-47A3-8A81-0BF040476B95}" srcOrd="0" destOrd="0" parTransId="{DFAF884B-4853-4E62-AD45-EFD892CFEB7D}" sibTransId="{DE7F4825-117A-4BD6-A04E-ABA95FDD1EE1}"/>
    <dgm:cxn modelId="{0C11E856-E93D-4C8D-AC17-3A741DD28D7F}" srcId="{0E049F0C-5603-4A9C-A716-80A68D54AC2B}" destId="{8EA69396-40C9-476B-B515-CF26F8DA9731}" srcOrd="1" destOrd="0" parTransId="{F7BD4C51-946B-4278-8CEA-7D247A9110EE}" sibTransId="{998086AF-F140-49C6-A968-4F48C7E19515}"/>
    <dgm:cxn modelId="{73D30179-F2B5-485E-A765-9147BA1614B2}" srcId="{8EA69396-40C9-476B-B515-CF26F8DA9731}" destId="{7FF9D26C-F052-4E66-8CAB-A742BC51AAA7}" srcOrd="2" destOrd="0" parTransId="{9D43AE83-D62C-4469-8DC6-5D688EF1F445}" sibTransId="{DAFF591E-5BFF-4329-87B6-7D7D86FA357E}"/>
    <dgm:cxn modelId="{33BBA59A-4934-4DD7-9C57-F2AB21CB09A2}" type="presOf" srcId="{9D43AE83-D62C-4469-8DC6-5D688EF1F445}" destId="{48F02CFB-C95A-4B75-976F-BB9E9BC05635}" srcOrd="1" destOrd="0" presId="urn:microsoft.com/office/officeart/2005/8/layout/hierarchy2"/>
    <dgm:cxn modelId="{822D989D-4A22-4855-9F75-85E4B6311D76}" type="presOf" srcId="{C82765E1-704F-47A3-8A81-0BF040476B95}" destId="{1E39B1F7-26D5-4EEC-82DC-E5DE62DD1442}" srcOrd="0" destOrd="0" presId="urn:microsoft.com/office/officeart/2005/8/layout/hierarchy2"/>
    <dgm:cxn modelId="{F19A89AF-BD40-486D-AA73-23D2AD813D45}" srcId="{8EA69396-40C9-476B-B515-CF26F8DA9731}" destId="{6900A966-317B-42BA-93C0-0E74C0AEFE3D}" srcOrd="1" destOrd="0" parTransId="{3C491447-F325-424C-A6AB-D6726DC07079}" sibTransId="{AAF56879-763B-491F-8800-E2306A1DFECC}"/>
    <dgm:cxn modelId="{10DE58BA-75DB-416A-B9B1-C24382F72B92}" type="presOf" srcId="{9D43AE83-D62C-4469-8DC6-5D688EF1F445}" destId="{D27304D4-96DE-43EE-9DA2-C5ACA4FD7DC2}" srcOrd="0" destOrd="0" presId="urn:microsoft.com/office/officeart/2005/8/layout/hierarchy2"/>
    <dgm:cxn modelId="{7083EEBE-A5D5-48B6-9BF7-1127F1D118F9}" type="presOf" srcId="{F7EAB98F-D083-4594-9D7A-AD226475AD54}" destId="{16DBAE11-155E-4E5F-9413-D293170B872D}" srcOrd="0" destOrd="0" presId="urn:microsoft.com/office/officeart/2005/8/layout/hierarchy2"/>
    <dgm:cxn modelId="{D1386FC1-0A76-4576-8940-932DA2C530BF}" srcId="{0E049F0C-5603-4A9C-A716-80A68D54AC2B}" destId="{F7EAB98F-D083-4594-9D7A-AD226475AD54}" srcOrd="0" destOrd="0" parTransId="{574697A9-7689-4916-8C27-4D7DACD49E86}" sibTransId="{8D524B2B-7A3F-4018-A6F3-31BB5B7F8344}"/>
    <dgm:cxn modelId="{4C91DADB-6174-4F2F-A4F3-65CA6C34F3EF}" type="presOf" srcId="{3C491447-F325-424C-A6AB-D6726DC07079}" destId="{7B349EA7-72AF-42CF-B7D6-6F7B991451B5}" srcOrd="0" destOrd="0" presId="urn:microsoft.com/office/officeart/2005/8/layout/hierarchy2"/>
    <dgm:cxn modelId="{6FC5A4DD-F84D-411C-8281-893F36514536}" type="presOf" srcId="{8EA69396-40C9-476B-B515-CF26F8DA9731}" destId="{A85A6B13-E544-4710-9AA2-35639E78AA09}" srcOrd="0" destOrd="0" presId="urn:microsoft.com/office/officeart/2005/8/layout/hierarchy2"/>
    <dgm:cxn modelId="{18FB6EED-20C0-4F9B-89EA-A1932F40FD83}" type="presOf" srcId="{7FF9D26C-F052-4E66-8CAB-A742BC51AAA7}" destId="{E3BC9E74-EFB9-4FB8-9653-2D2E5BE3E480}" srcOrd="0" destOrd="0" presId="urn:microsoft.com/office/officeart/2005/8/layout/hierarchy2"/>
    <dgm:cxn modelId="{6503FA56-EF6D-478F-A133-39ADA7B7338E}" type="presParOf" srcId="{7592AD1E-EE02-4E43-874D-BA256A772BC5}" destId="{2A321B1B-926B-4D55-B77A-4E7A68B3FECE}" srcOrd="0" destOrd="0" presId="urn:microsoft.com/office/officeart/2005/8/layout/hierarchy2"/>
    <dgm:cxn modelId="{BEA3DA3B-B82B-4EAE-A838-6C3F63A61BE6}" type="presParOf" srcId="{2A321B1B-926B-4D55-B77A-4E7A68B3FECE}" destId="{16DBAE11-155E-4E5F-9413-D293170B872D}" srcOrd="0" destOrd="0" presId="urn:microsoft.com/office/officeart/2005/8/layout/hierarchy2"/>
    <dgm:cxn modelId="{13691779-0CAA-4A82-A8A0-0C13C1DCDB5E}" type="presParOf" srcId="{2A321B1B-926B-4D55-B77A-4E7A68B3FECE}" destId="{CD4B2AEB-5635-4F77-A0E8-18F0798A47DF}" srcOrd="1" destOrd="0" presId="urn:microsoft.com/office/officeart/2005/8/layout/hierarchy2"/>
    <dgm:cxn modelId="{BD91E0E0-3072-40B9-9B17-B435958C1FCE}" type="presParOf" srcId="{7592AD1E-EE02-4E43-874D-BA256A772BC5}" destId="{0DC34CD2-39F5-4DF6-AB49-DEA363C25DE5}" srcOrd="1" destOrd="0" presId="urn:microsoft.com/office/officeart/2005/8/layout/hierarchy2"/>
    <dgm:cxn modelId="{91A5F55E-C81E-4B85-A3BE-C7E9B0EECD59}" type="presParOf" srcId="{0DC34CD2-39F5-4DF6-AB49-DEA363C25DE5}" destId="{A85A6B13-E544-4710-9AA2-35639E78AA09}" srcOrd="0" destOrd="0" presId="urn:microsoft.com/office/officeart/2005/8/layout/hierarchy2"/>
    <dgm:cxn modelId="{4FD192FA-9A3F-458B-A6EB-06D8F4D542FE}" type="presParOf" srcId="{0DC34CD2-39F5-4DF6-AB49-DEA363C25DE5}" destId="{E9524595-A869-43D3-9B27-8A1F353F47AA}" srcOrd="1" destOrd="0" presId="urn:microsoft.com/office/officeart/2005/8/layout/hierarchy2"/>
    <dgm:cxn modelId="{230C53FB-2A8E-4F59-9729-6486A84517F7}" type="presParOf" srcId="{E9524595-A869-43D3-9B27-8A1F353F47AA}" destId="{DF335EF7-6286-4203-A99D-B1EE9BCB3FE9}" srcOrd="0" destOrd="0" presId="urn:microsoft.com/office/officeart/2005/8/layout/hierarchy2"/>
    <dgm:cxn modelId="{42CC53C4-0431-45A6-A888-3ED9829778ED}" type="presParOf" srcId="{DF335EF7-6286-4203-A99D-B1EE9BCB3FE9}" destId="{0DF3B991-1735-432B-BFBD-D84A72CA4336}" srcOrd="0" destOrd="0" presId="urn:microsoft.com/office/officeart/2005/8/layout/hierarchy2"/>
    <dgm:cxn modelId="{C7E28D54-8E6D-4873-A532-4FEB2C91E94B}" type="presParOf" srcId="{E9524595-A869-43D3-9B27-8A1F353F47AA}" destId="{774034C4-5AB8-4D6B-BAC1-E137DE4BDFD6}" srcOrd="1" destOrd="0" presId="urn:microsoft.com/office/officeart/2005/8/layout/hierarchy2"/>
    <dgm:cxn modelId="{4256E0FA-D2CD-4125-987D-EE9FB0E8E21B}" type="presParOf" srcId="{774034C4-5AB8-4D6B-BAC1-E137DE4BDFD6}" destId="{1E39B1F7-26D5-4EEC-82DC-E5DE62DD1442}" srcOrd="0" destOrd="0" presId="urn:microsoft.com/office/officeart/2005/8/layout/hierarchy2"/>
    <dgm:cxn modelId="{F5E60DAF-02BA-4CB4-A099-BDC08A4870F0}" type="presParOf" srcId="{774034C4-5AB8-4D6B-BAC1-E137DE4BDFD6}" destId="{7E034FEA-1E0F-4609-9B3B-14695C041D7E}" srcOrd="1" destOrd="0" presId="urn:microsoft.com/office/officeart/2005/8/layout/hierarchy2"/>
    <dgm:cxn modelId="{A8AF5AAD-80F4-4C78-BB78-D4FE900035B3}" type="presParOf" srcId="{E9524595-A869-43D3-9B27-8A1F353F47AA}" destId="{7B349EA7-72AF-42CF-B7D6-6F7B991451B5}" srcOrd="2" destOrd="0" presId="urn:microsoft.com/office/officeart/2005/8/layout/hierarchy2"/>
    <dgm:cxn modelId="{536C5896-117A-4506-846A-9CAFD7F58BDB}" type="presParOf" srcId="{7B349EA7-72AF-42CF-B7D6-6F7B991451B5}" destId="{E0E8294B-A000-4747-A6B9-38872CA759F4}" srcOrd="0" destOrd="0" presId="urn:microsoft.com/office/officeart/2005/8/layout/hierarchy2"/>
    <dgm:cxn modelId="{5154D58A-F03F-40EA-8D51-409FC567C77F}" type="presParOf" srcId="{E9524595-A869-43D3-9B27-8A1F353F47AA}" destId="{3F93AE2E-CDBB-482E-85BF-7AB75E05A325}" srcOrd="3" destOrd="0" presId="urn:microsoft.com/office/officeart/2005/8/layout/hierarchy2"/>
    <dgm:cxn modelId="{40081614-E4B6-491E-BF40-7AB8FCE69127}" type="presParOf" srcId="{3F93AE2E-CDBB-482E-85BF-7AB75E05A325}" destId="{3506FC7F-B7CA-46B1-A316-CB722F607C93}" srcOrd="0" destOrd="0" presId="urn:microsoft.com/office/officeart/2005/8/layout/hierarchy2"/>
    <dgm:cxn modelId="{6A749DAD-124A-4356-800E-85A20A19B962}" type="presParOf" srcId="{3F93AE2E-CDBB-482E-85BF-7AB75E05A325}" destId="{3EC6D1F1-EB04-47B1-A792-508EE727733D}" srcOrd="1" destOrd="0" presId="urn:microsoft.com/office/officeart/2005/8/layout/hierarchy2"/>
    <dgm:cxn modelId="{7CFACFE2-CC2F-40DA-A01A-5DFA005EC380}" type="presParOf" srcId="{E9524595-A869-43D3-9B27-8A1F353F47AA}" destId="{D27304D4-96DE-43EE-9DA2-C5ACA4FD7DC2}" srcOrd="4" destOrd="0" presId="urn:microsoft.com/office/officeart/2005/8/layout/hierarchy2"/>
    <dgm:cxn modelId="{9D64DB20-DBEA-4C27-B2CB-7AA04A6CDA76}" type="presParOf" srcId="{D27304D4-96DE-43EE-9DA2-C5ACA4FD7DC2}" destId="{48F02CFB-C95A-4B75-976F-BB9E9BC05635}" srcOrd="0" destOrd="0" presId="urn:microsoft.com/office/officeart/2005/8/layout/hierarchy2"/>
    <dgm:cxn modelId="{CAF6F955-65BE-4A88-AFC7-BAA73A3983C3}" type="presParOf" srcId="{E9524595-A869-43D3-9B27-8A1F353F47AA}" destId="{6A74DD02-5209-43D4-B26E-D9544CC8E3BB}" srcOrd="5" destOrd="0" presId="urn:microsoft.com/office/officeart/2005/8/layout/hierarchy2"/>
    <dgm:cxn modelId="{CD1AE928-92A8-49AD-A5D8-ABDF08A807F8}" type="presParOf" srcId="{6A74DD02-5209-43D4-B26E-D9544CC8E3BB}" destId="{E3BC9E74-EFB9-4FB8-9653-2D2E5BE3E480}" srcOrd="0" destOrd="0" presId="urn:microsoft.com/office/officeart/2005/8/layout/hierarchy2"/>
    <dgm:cxn modelId="{9B8DCE59-0C7E-488D-89C2-F14577691ACB}" type="presParOf" srcId="{6A74DD02-5209-43D4-B26E-D9544CC8E3BB}" destId="{E3D62467-6581-4BF9-BF8B-936A6CDD500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C140930-C18B-47B5-9ADE-E6C2CBB7A5E8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D00193A-CFD2-4FC1-99E9-A3F030E2D6AA}">
      <dgm:prSet/>
      <dgm:spPr/>
      <dgm:t>
        <a:bodyPr/>
        <a:lstStyle/>
        <a:p>
          <a:r>
            <a:rPr lang="fr-FR"/>
            <a:t>Une fois que le travail sur une branche est terminé, on peut la fusionner avec main.</a:t>
          </a:r>
          <a:endParaRPr lang="en-US"/>
        </a:p>
      </dgm:t>
    </dgm:pt>
    <dgm:pt modelId="{9E128946-98A6-4A2A-8847-28363F46CC5E}" type="parTrans" cxnId="{984262C0-AF33-415E-8144-4ACFF778F283}">
      <dgm:prSet/>
      <dgm:spPr/>
      <dgm:t>
        <a:bodyPr/>
        <a:lstStyle/>
        <a:p>
          <a:endParaRPr lang="en-US"/>
        </a:p>
      </dgm:t>
    </dgm:pt>
    <dgm:pt modelId="{42271EBE-943A-42FE-BDA6-E6B8825CCA3F}" type="sibTrans" cxnId="{984262C0-AF33-415E-8144-4ACFF778F283}">
      <dgm:prSet/>
      <dgm:spPr/>
      <dgm:t>
        <a:bodyPr/>
        <a:lstStyle/>
        <a:p>
          <a:endParaRPr lang="en-US"/>
        </a:p>
      </dgm:t>
    </dgm:pt>
    <dgm:pt modelId="{CD97A054-2593-4FAB-84F5-4CD845B1CB2D}">
      <dgm:prSet custT="1"/>
      <dgm:spPr/>
      <dgm:t>
        <a:bodyPr/>
        <a:lstStyle/>
        <a:p>
          <a:r>
            <a:rPr lang="fr-FR" sz="2100" dirty="0"/>
            <a:t>Commande: </a:t>
          </a:r>
          <a:r>
            <a:rPr lang="fr-FR" sz="1800" dirty="0"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rPr>
            <a:t>git merge </a:t>
          </a:r>
          <a:r>
            <a:rPr lang="fr-FR" sz="1800" dirty="0" err="1"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rPr>
            <a:t>nom_de</a:t>
          </a:r>
          <a:r>
            <a:rPr lang="fr-FR" sz="1800" dirty="0"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rPr>
            <a:t> branche</a:t>
          </a:r>
          <a:endParaRPr lang="en-US" sz="2100" dirty="0">
            <a:latin typeface="JetBrainsMono NF" panose="02000009000000000000" pitchFamily="50" charset="0"/>
            <a:ea typeface="JetBrainsMono NF" panose="02000009000000000000" pitchFamily="50" charset="0"/>
            <a:cs typeface="JetBrainsMono NF" panose="02000009000000000000" pitchFamily="50" charset="0"/>
          </a:endParaRPr>
        </a:p>
      </dgm:t>
    </dgm:pt>
    <dgm:pt modelId="{BF490316-4C3D-4E72-9EEC-F1BC52D6091E}" type="parTrans" cxnId="{CF6A48E2-799B-4A63-A2C6-499BFBA38B40}">
      <dgm:prSet/>
      <dgm:spPr/>
      <dgm:t>
        <a:bodyPr/>
        <a:lstStyle/>
        <a:p>
          <a:endParaRPr lang="en-US"/>
        </a:p>
      </dgm:t>
    </dgm:pt>
    <dgm:pt modelId="{8FE9BD70-1A96-4659-8D80-119C3D32B26D}" type="sibTrans" cxnId="{CF6A48E2-799B-4A63-A2C6-499BFBA38B40}">
      <dgm:prSet/>
      <dgm:spPr/>
      <dgm:t>
        <a:bodyPr/>
        <a:lstStyle/>
        <a:p>
          <a:endParaRPr lang="en-US"/>
        </a:p>
      </dgm:t>
    </dgm:pt>
    <dgm:pt modelId="{2FEB9AF4-27AA-4485-A993-162F5A4A7C11}">
      <dgm:prSet/>
      <dgm:spPr/>
      <dgm:t>
        <a:bodyPr/>
        <a:lstStyle/>
        <a:p>
          <a:r>
            <a:rPr lang="fr-FR"/>
            <a:t>Parfois, des conflits de fusion peuvent apparaître si les mêmes lignes d’un fichier ont été modifiées sur plusieurs branches.</a:t>
          </a:r>
          <a:endParaRPr lang="en-US"/>
        </a:p>
      </dgm:t>
    </dgm:pt>
    <dgm:pt modelId="{3A507697-96C4-4551-A2D2-49ED8ADDDBD1}" type="parTrans" cxnId="{983FBF42-F449-47AD-8674-B544A76A9955}">
      <dgm:prSet/>
      <dgm:spPr/>
      <dgm:t>
        <a:bodyPr/>
        <a:lstStyle/>
        <a:p>
          <a:endParaRPr lang="en-US"/>
        </a:p>
      </dgm:t>
    </dgm:pt>
    <dgm:pt modelId="{F5148296-AB7B-425B-8683-E08DF213E540}" type="sibTrans" cxnId="{983FBF42-F449-47AD-8674-B544A76A9955}">
      <dgm:prSet/>
      <dgm:spPr/>
      <dgm:t>
        <a:bodyPr/>
        <a:lstStyle/>
        <a:p>
          <a:endParaRPr lang="en-US"/>
        </a:p>
      </dgm:t>
    </dgm:pt>
    <dgm:pt modelId="{6F5C871B-6A33-40F6-8521-1E22013B8F69}">
      <dgm:prSet/>
      <dgm:spPr/>
      <dgm:t>
        <a:bodyPr/>
        <a:lstStyle/>
        <a:p>
          <a:r>
            <a:rPr lang="fr-FR"/>
            <a:t>Les conflits doivent être résolus manuellement avant de finaliser la fusion.</a:t>
          </a:r>
          <a:endParaRPr lang="en-US"/>
        </a:p>
      </dgm:t>
    </dgm:pt>
    <dgm:pt modelId="{602235CE-E052-4C19-8841-F89436F99656}" type="parTrans" cxnId="{E1CF8C3B-8819-473C-A737-E39F3B2FF6EF}">
      <dgm:prSet/>
      <dgm:spPr/>
      <dgm:t>
        <a:bodyPr/>
        <a:lstStyle/>
        <a:p>
          <a:endParaRPr lang="en-US"/>
        </a:p>
      </dgm:t>
    </dgm:pt>
    <dgm:pt modelId="{8E2057A0-615F-4F9B-8900-A9136CA677E5}" type="sibTrans" cxnId="{E1CF8C3B-8819-473C-A737-E39F3B2FF6EF}">
      <dgm:prSet/>
      <dgm:spPr/>
      <dgm:t>
        <a:bodyPr/>
        <a:lstStyle/>
        <a:p>
          <a:endParaRPr lang="en-US"/>
        </a:p>
      </dgm:t>
    </dgm:pt>
    <dgm:pt modelId="{243C7EA2-8A06-4A87-BE0A-E54DF64AF0C7}" type="pres">
      <dgm:prSet presAssocID="{EC140930-C18B-47B5-9ADE-E6C2CBB7A5E8}" presName="Name0" presStyleCnt="0">
        <dgm:presLayoutVars>
          <dgm:dir/>
          <dgm:animLvl val="lvl"/>
          <dgm:resizeHandles val="exact"/>
        </dgm:presLayoutVars>
      </dgm:prSet>
      <dgm:spPr/>
    </dgm:pt>
    <dgm:pt modelId="{E94C694C-E167-454D-8882-EA76C4884BBB}" type="pres">
      <dgm:prSet presAssocID="{2FEB9AF4-27AA-4485-A993-162F5A4A7C11}" presName="boxAndChildren" presStyleCnt="0"/>
      <dgm:spPr/>
    </dgm:pt>
    <dgm:pt modelId="{440A4741-F655-4E0C-B68E-E76E9F6E9EBA}" type="pres">
      <dgm:prSet presAssocID="{2FEB9AF4-27AA-4485-A993-162F5A4A7C11}" presName="parentTextBox" presStyleLbl="node1" presStyleIdx="0" presStyleCnt="2"/>
      <dgm:spPr/>
    </dgm:pt>
    <dgm:pt modelId="{34DA66FC-8A65-451D-A0BB-4C2886A772D0}" type="pres">
      <dgm:prSet presAssocID="{2FEB9AF4-27AA-4485-A993-162F5A4A7C11}" presName="entireBox" presStyleLbl="node1" presStyleIdx="0" presStyleCnt="2"/>
      <dgm:spPr/>
    </dgm:pt>
    <dgm:pt modelId="{DBC3A337-0446-4F3C-8CCA-AEF850E06945}" type="pres">
      <dgm:prSet presAssocID="{2FEB9AF4-27AA-4485-A993-162F5A4A7C11}" presName="descendantBox" presStyleCnt="0"/>
      <dgm:spPr/>
    </dgm:pt>
    <dgm:pt modelId="{4C6BCADC-BB1A-4AF9-88EB-78C97A1A75E5}" type="pres">
      <dgm:prSet presAssocID="{6F5C871B-6A33-40F6-8521-1E22013B8F69}" presName="childTextBox" presStyleLbl="fgAccFollowNode1" presStyleIdx="0" presStyleCnt="2">
        <dgm:presLayoutVars>
          <dgm:bulletEnabled val="1"/>
        </dgm:presLayoutVars>
      </dgm:prSet>
      <dgm:spPr/>
    </dgm:pt>
    <dgm:pt modelId="{BFC2EBF0-B4E3-4664-9C22-181371856DC4}" type="pres">
      <dgm:prSet presAssocID="{42271EBE-943A-42FE-BDA6-E6B8825CCA3F}" presName="sp" presStyleCnt="0"/>
      <dgm:spPr/>
    </dgm:pt>
    <dgm:pt modelId="{A82D9379-497B-49CE-8D69-2CED61FC2C4B}" type="pres">
      <dgm:prSet presAssocID="{3D00193A-CFD2-4FC1-99E9-A3F030E2D6AA}" presName="arrowAndChildren" presStyleCnt="0"/>
      <dgm:spPr/>
    </dgm:pt>
    <dgm:pt modelId="{0AED1590-9915-4854-9620-90D1AB397B64}" type="pres">
      <dgm:prSet presAssocID="{3D00193A-CFD2-4FC1-99E9-A3F030E2D6AA}" presName="parentTextArrow" presStyleLbl="node1" presStyleIdx="0" presStyleCnt="2"/>
      <dgm:spPr/>
    </dgm:pt>
    <dgm:pt modelId="{583A9CF1-F0F1-43AB-AFFA-2CDC5D47E29F}" type="pres">
      <dgm:prSet presAssocID="{3D00193A-CFD2-4FC1-99E9-A3F030E2D6AA}" presName="arrow" presStyleLbl="node1" presStyleIdx="1" presStyleCnt="2"/>
      <dgm:spPr/>
    </dgm:pt>
    <dgm:pt modelId="{2F51C514-6043-4BDD-A039-5F5B853D0B59}" type="pres">
      <dgm:prSet presAssocID="{3D00193A-CFD2-4FC1-99E9-A3F030E2D6AA}" presName="descendantArrow" presStyleCnt="0"/>
      <dgm:spPr/>
    </dgm:pt>
    <dgm:pt modelId="{52E483D9-D3D9-4845-841F-FB69735D11CD}" type="pres">
      <dgm:prSet presAssocID="{CD97A054-2593-4FAB-84F5-4CD845B1CB2D}" presName="childTextArrow" presStyleLbl="fgAccFollowNode1" presStyleIdx="1" presStyleCnt="2">
        <dgm:presLayoutVars>
          <dgm:bulletEnabled val="1"/>
        </dgm:presLayoutVars>
      </dgm:prSet>
      <dgm:spPr/>
    </dgm:pt>
  </dgm:ptLst>
  <dgm:cxnLst>
    <dgm:cxn modelId="{C0AB3408-6A2D-4EF5-B25B-0A5287391026}" type="presOf" srcId="{CD97A054-2593-4FAB-84F5-4CD845B1CB2D}" destId="{52E483D9-D3D9-4845-841F-FB69735D11CD}" srcOrd="0" destOrd="0" presId="urn:microsoft.com/office/officeart/2005/8/layout/process4"/>
    <dgm:cxn modelId="{E39E6539-DFCC-4BCE-AB75-B08177251556}" type="presOf" srcId="{3D00193A-CFD2-4FC1-99E9-A3F030E2D6AA}" destId="{0AED1590-9915-4854-9620-90D1AB397B64}" srcOrd="0" destOrd="0" presId="urn:microsoft.com/office/officeart/2005/8/layout/process4"/>
    <dgm:cxn modelId="{E1CF8C3B-8819-473C-A737-E39F3B2FF6EF}" srcId="{2FEB9AF4-27AA-4485-A993-162F5A4A7C11}" destId="{6F5C871B-6A33-40F6-8521-1E22013B8F69}" srcOrd="0" destOrd="0" parTransId="{602235CE-E052-4C19-8841-F89436F99656}" sibTransId="{8E2057A0-615F-4F9B-8900-A9136CA677E5}"/>
    <dgm:cxn modelId="{983FBF42-F449-47AD-8674-B544A76A9955}" srcId="{EC140930-C18B-47B5-9ADE-E6C2CBB7A5E8}" destId="{2FEB9AF4-27AA-4485-A993-162F5A4A7C11}" srcOrd="1" destOrd="0" parTransId="{3A507697-96C4-4551-A2D2-49ED8ADDDBD1}" sibTransId="{F5148296-AB7B-425B-8683-E08DF213E540}"/>
    <dgm:cxn modelId="{F3CF2044-04D1-42D3-B8F2-D5683028E7A6}" type="presOf" srcId="{3D00193A-CFD2-4FC1-99E9-A3F030E2D6AA}" destId="{583A9CF1-F0F1-43AB-AFFA-2CDC5D47E29F}" srcOrd="1" destOrd="0" presId="urn:microsoft.com/office/officeart/2005/8/layout/process4"/>
    <dgm:cxn modelId="{02B3766D-A927-438E-A92F-88FC4001D429}" type="presOf" srcId="{6F5C871B-6A33-40F6-8521-1E22013B8F69}" destId="{4C6BCADC-BB1A-4AF9-88EB-78C97A1A75E5}" srcOrd="0" destOrd="0" presId="urn:microsoft.com/office/officeart/2005/8/layout/process4"/>
    <dgm:cxn modelId="{CDE0378E-B7E2-4EB2-ABE4-CAF6B8C716F8}" type="presOf" srcId="{2FEB9AF4-27AA-4485-A993-162F5A4A7C11}" destId="{34DA66FC-8A65-451D-A0BB-4C2886A772D0}" srcOrd="1" destOrd="0" presId="urn:microsoft.com/office/officeart/2005/8/layout/process4"/>
    <dgm:cxn modelId="{984262C0-AF33-415E-8144-4ACFF778F283}" srcId="{EC140930-C18B-47B5-9ADE-E6C2CBB7A5E8}" destId="{3D00193A-CFD2-4FC1-99E9-A3F030E2D6AA}" srcOrd="0" destOrd="0" parTransId="{9E128946-98A6-4A2A-8847-28363F46CC5E}" sibTransId="{42271EBE-943A-42FE-BDA6-E6B8825CCA3F}"/>
    <dgm:cxn modelId="{CF6A48E2-799B-4A63-A2C6-499BFBA38B40}" srcId="{3D00193A-CFD2-4FC1-99E9-A3F030E2D6AA}" destId="{CD97A054-2593-4FAB-84F5-4CD845B1CB2D}" srcOrd="0" destOrd="0" parTransId="{BF490316-4C3D-4E72-9EEC-F1BC52D6091E}" sibTransId="{8FE9BD70-1A96-4659-8D80-119C3D32B26D}"/>
    <dgm:cxn modelId="{57C5D7E5-129E-4C65-99E2-7AF72FF3F223}" type="presOf" srcId="{2FEB9AF4-27AA-4485-A993-162F5A4A7C11}" destId="{440A4741-F655-4E0C-B68E-E76E9F6E9EBA}" srcOrd="0" destOrd="0" presId="urn:microsoft.com/office/officeart/2005/8/layout/process4"/>
    <dgm:cxn modelId="{7ED145F2-3DF5-45F5-A620-2A134A28449A}" type="presOf" srcId="{EC140930-C18B-47B5-9ADE-E6C2CBB7A5E8}" destId="{243C7EA2-8A06-4A87-BE0A-E54DF64AF0C7}" srcOrd="0" destOrd="0" presId="urn:microsoft.com/office/officeart/2005/8/layout/process4"/>
    <dgm:cxn modelId="{FE57ED43-84BE-4175-AEFD-E8E3E6657EBB}" type="presParOf" srcId="{243C7EA2-8A06-4A87-BE0A-E54DF64AF0C7}" destId="{E94C694C-E167-454D-8882-EA76C4884BBB}" srcOrd="0" destOrd="0" presId="urn:microsoft.com/office/officeart/2005/8/layout/process4"/>
    <dgm:cxn modelId="{436816C4-1E7D-40CD-9773-45B9650F63A1}" type="presParOf" srcId="{E94C694C-E167-454D-8882-EA76C4884BBB}" destId="{440A4741-F655-4E0C-B68E-E76E9F6E9EBA}" srcOrd="0" destOrd="0" presId="urn:microsoft.com/office/officeart/2005/8/layout/process4"/>
    <dgm:cxn modelId="{B1F1D2B2-CF9B-497D-8E42-B30B7B869B20}" type="presParOf" srcId="{E94C694C-E167-454D-8882-EA76C4884BBB}" destId="{34DA66FC-8A65-451D-A0BB-4C2886A772D0}" srcOrd="1" destOrd="0" presId="urn:microsoft.com/office/officeart/2005/8/layout/process4"/>
    <dgm:cxn modelId="{ED27B08B-76E2-4E95-B532-3633CC52FB49}" type="presParOf" srcId="{E94C694C-E167-454D-8882-EA76C4884BBB}" destId="{DBC3A337-0446-4F3C-8CCA-AEF850E06945}" srcOrd="2" destOrd="0" presId="urn:microsoft.com/office/officeart/2005/8/layout/process4"/>
    <dgm:cxn modelId="{D1943BBE-C007-4228-8E35-71BB02E5BDC6}" type="presParOf" srcId="{DBC3A337-0446-4F3C-8CCA-AEF850E06945}" destId="{4C6BCADC-BB1A-4AF9-88EB-78C97A1A75E5}" srcOrd="0" destOrd="0" presId="urn:microsoft.com/office/officeart/2005/8/layout/process4"/>
    <dgm:cxn modelId="{A19AF30A-BCF1-4F9E-A605-D2A10F0219C7}" type="presParOf" srcId="{243C7EA2-8A06-4A87-BE0A-E54DF64AF0C7}" destId="{BFC2EBF0-B4E3-4664-9C22-181371856DC4}" srcOrd="1" destOrd="0" presId="urn:microsoft.com/office/officeart/2005/8/layout/process4"/>
    <dgm:cxn modelId="{419D4374-4EB8-4AA6-831B-B576401943B3}" type="presParOf" srcId="{243C7EA2-8A06-4A87-BE0A-E54DF64AF0C7}" destId="{A82D9379-497B-49CE-8D69-2CED61FC2C4B}" srcOrd="2" destOrd="0" presId="urn:microsoft.com/office/officeart/2005/8/layout/process4"/>
    <dgm:cxn modelId="{2664EE5C-90AA-47DE-8408-DEACE8363952}" type="presParOf" srcId="{A82D9379-497B-49CE-8D69-2CED61FC2C4B}" destId="{0AED1590-9915-4854-9620-90D1AB397B64}" srcOrd="0" destOrd="0" presId="urn:microsoft.com/office/officeart/2005/8/layout/process4"/>
    <dgm:cxn modelId="{A6FDA9F6-8441-4D44-BEF1-D1BEE46C3433}" type="presParOf" srcId="{A82D9379-497B-49CE-8D69-2CED61FC2C4B}" destId="{583A9CF1-F0F1-43AB-AFFA-2CDC5D47E29F}" srcOrd="1" destOrd="0" presId="urn:microsoft.com/office/officeart/2005/8/layout/process4"/>
    <dgm:cxn modelId="{87851625-1E79-479F-96CE-120B9F3384A6}" type="presParOf" srcId="{A82D9379-497B-49CE-8D69-2CED61FC2C4B}" destId="{2F51C514-6043-4BDD-A039-5F5B853D0B59}" srcOrd="2" destOrd="0" presId="urn:microsoft.com/office/officeart/2005/8/layout/process4"/>
    <dgm:cxn modelId="{87842635-88E0-4B2F-BB0B-13F73CD2173A}" type="presParOf" srcId="{2F51C514-6043-4BDD-A039-5F5B853D0B59}" destId="{52E483D9-D3D9-4845-841F-FB69735D11C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666A13-B444-447B-8B5B-7E71AC10B695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A73308A-8249-4FB3-B109-8700BA1FCC3E}">
      <dgm:prSet/>
      <dgm:spPr/>
      <dgm:t>
        <a:bodyPr/>
        <a:lstStyle/>
        <a:p>
          <a:r>
            <a:rPr lang="fr-FR"/>
            <a:t>Rebase permet de réorganiser le graphe des commits pour qu’une branche soit basée sur la dernière version de main avant fusion.</a:t>
          </a:r>
          <a:endParaRPr lang="en-US"/>
        </a:p>
      </dgm:t>
    </dgm:pt>
    <dgm:pt modelId="{1B8B8F1C-229A-4E10-A422-20EEADF37D12}" type="parTrans" cxnId="{0FAB00C2-E45E-404F-8D5D-3223C3F39C3F}">
      <dgm:prSet/>
      <dgm:spPr/>
      <dgm:t>
        <a:bodyPr/>
        <a:lstStyle/>
        <a:p>
          <a:endParaRPr lang="en-US"/>
        </a:p>
      </dgm:t>
    </dgm:pt>
    <dgm:pt modelId="{809BD6CB-5CD0-4070-9521-F89FE3E37DCD}" type="sibTrans" cxnId="{0FAB00C2-E45E-404F-8D5D-3223C3F39C3F}">
      <dgm:prSet/>
      <dgm:spPr/>
      <dgm:t>
        <a:bodyPr/>
        <a:lstStyle/>
        <a:p>
          <a:endParaRPr lang="en-US"/>
        </a:p>
      </dgm:t>
    </dgm:pt>
    <dgm:pt modelId="{CB313CBB-65CE-4AFC-BAEB-85F77024E3DE}">
      <dgm:prSet custT="1"/>
      <dgm:spPr/>
      <dgm:t>
        <a:bodyPr/>
        <a:lstStyle/>
        <a:p>
          <a:r>
            <a:rPr lang="fr-FR" sz="2900" dirty="0"/>
            <a:t>Commande: </a:t>
          </a:r>
          <a:r>
            <a:rPr lang="fr-FR" sz="1800" dirty="0"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rPr>
            <a:t>git rebase branche_destination</a:t>
          </a:r>
          <a:endParaRPr lang="en-US" sz="2900" dirty="0">
            <a:latin typeface="JetBrainsMono NF" panose="02000009000000000000" pitchFamily="50" charset="0"/>
            <a:ea typeface="JetBrainsMono NF" panose="02000009000000000000" pitchFamily="50" charset="0"/>
            <a:cs typeface="JetBrainsMono NF" panose="02000009000000000000" pitchFamily="50" charset="0"/>
          </a:endParaRPr>
        </a:p>
      </dgm:t>
    </dgm:pt>
    <dgm:pt modelId="{942B92ED-F9EC-45AB-9A05-C95799AFC4C1}" type="parTrans" cxnId="{943B9CCE-569A-4B1A-AEB2-6A27B3DAC5C0}">
      <dgm:prSet/>
      <dgm:spPr/>
      <dgm:t>
        <a:bodyPr/>
        <a:lstStyle/>
        <a:p>
          <a:endParaRPr lang="en-US"/>
        </a:p>
      </dgm:t>
    </dgm:pt>
    <dgm:pt modelId="{33A0BAED-4A2B-47F1-B7B7-B8332FFD10EC}" type="sibTrans" cxnId="{943B9CCE-569A-4B1A-AEB2-6A27B3DAC5C0}">
      <dgm:prSet/>
      <dgm:spPr/>
      <dgm:t>
        <a:bodyPr/>
        <a:lstStyle/>
        <a:p>
          <a:endParaRPr lang="en-US"/>
        </a:p>
      </dgm:t>
    </dgm:pt>
    <dgm:pt modelId="{B1B1C6FA-8E2A-4B9E-B8E3-22AA7E0BEFD6}" type="pres">
      <dgm:prSet presAssocID="{3E666A13-B444-447B-8B5B-7E71AC10B695}" presName="outerComposite" presStyleCnt="0">
        <dgm:presLayoutVars>
          <dgm:chMax val="5"/>
          <dgm:dir/>
          <dgm:resizeHandles val="exact"/>
        </dgm:presLayoutVars>
      </dgm:prSet>
      <dgm:spPr/>
    </dgm:pt>
    <dgm:pt modelId="{9CB7C355-E244-4DF1-A759-E5E0C7B3E267}" type="pres">
      <dgm:prSet presAssocID="{3E666A13-B444-447B-8B5B-7E71AC10B695}" presName="dummyMaxCanvas" presStyleCnt="0">
        <dgm:presLayoutVars/>
      </dgm:prSet>
      <dgm:spPr/>
    </dgm:pt>
    <dgm:pt modelId="{507B4DFB-27FE-4677-A472-26ED825C1B5F}" type="pres">
      <dgm:prSet presAssocID="{3E666A13-B444-447B-8B5B-7E71AC10B695}" presName="TwoNodes_1" presStyleLbl="node1" presStyleIdx="0" presStyleCnt="2">
        <dgm:presLayoutVars>
          <dgm:bulletEnabled val="1"/>
        </dgm:presLayoutVars>
      </dgm:prSet>
      <dgm:spPr/>
    </dgm:pt>
    <dgm:pt modelId="{72F1B676-5A93-4C4A-B3CD-27A3FAD9109E}" type="pres">
      <dgm:prSet presAssocID="{3E666A13-B444-447B-8B5B-7E71AC10B695}" presName="TwoNodes_2" presStyleLbl="node1" presStyleIdx="1" presStyleCnt="2">
        <dgm:presLayoutVars>
          <dgm:bulletEnabled val="1"/>
        </dgm:presLayoutVars>
      </dgm:prSet>
      <dgm:spPr/>
    </dgm:pt>
    <dgm:pt modelId="{42D95AE5-7D77-4578-9902-36E37A5EEB2E}" type="pres">
      <dgm:prSet presAssocID="{3E666A13-B444-447B-8B5B-7E71AC10B695}" presName="TwoConn_1-2" presStyleLbl="fgAccFollowNode1" presStyleIdx="0" presStyleCnt="1">
        <dgm:presLayoutVars>
          <dgm:bulletEnabled val="1"/>
        </dgm:presLayoutVars>
      </dgm:prSet>
      <dgm:spPr/>
    </dgm:pt>
    <dgm:pt modelId="{E20C9C7C-9A3D-42DF-827B-C3006E3CB463}" type="pres">
      <dgm:prSet presAssocID="{3E666A13-B444-447B-8B5B-7E71AC10B695}" presName="TwoNodes_1_text" presStyleLbl="node1" presStyleIdx="1" presStyleCnt="2">
        <dgm:presLayoutVars>
          <dgm:bulletEnabled val="1"/>
        </dgm:presLayoutVars>
      </dgm:prSet>
      <dgm:spPr/>
    </dgm:pt>
    <dgm:pt modelId="{390E40B6-CD36-478D-AC63-A1174E9BE860}" type="pres">
      <dgm:prSet presAssocID="{3E666A13-B444-447B-8B5B-7E71AC10B695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FE4B4004-91C4-4C07-A31D-0B25AF5E222E}" type="presOf" srcId="{3E666A13-B444-447B-8B5B-7E71AC10B695}" destId="{B1B1C6FA-8E2A-4B9E-B8E3-22AA7E0BEFD6}" srcOrd="0" destOrd="0" presId="urn:microsoft.com/office/officeart/2005/8/layout/vProcess5"/>
    <dgm:cxn modelId="{AF249630-5C73-4051-A237-4FD369DBF483}" type="presOf" srcId="{AA73308A-8249-4FB3-B109-8700BA1FCC3E}" destId="{E20C9C7C-9A3D-42DF-827B-C3006E3CB463}" srcOrd="1" destOrd="0" presId="urn:microsoft.com/office/officeart/2005/8/layout/vProcess5"/>
    <dgm:cxn modelId="{0FF1CA45-E33D-4CF9-8BEB-D614749FE9ED}" type="presOf" srcId="{809BD6CB-5CD0-4070-9521-F89FE3E37DCD}" destId="{42D95AE5-7D77-4578-9902-36E37A5EEB2E}" srcOrd="0" destOrd="0" presId="urn:microsoft.com/office/officeart/2005/8/layout/vProcess5"/>
    <dgm:cxn modelId="{DFFA1757-3A4B-4313-B7A1-2CEB640D2BBD}" type="presOf" srcId="{CB313CBB-65CE-4AFC-BAEB-85F77024E3DE}" destId="{390E40B6-CD36-478D-AC63-A1174E9BE860}" srcOrd="1" destOrd="0" presId="urn:microsoft.com/office/officeart/2005/8/layout/vProcess5"/>
    <dgm:cxn modelId="{B7859B57-197F-4190-97B8-672C34190987}" type="presOf" srcId="{AA73308A-8249-4FB3-B109-8700BA1FCC3E}" destId="{507B4DFB-27FE-4677-A472-26ED825C1B5F}" srcOrd="0" destOrd="0" presId="urn:microsoft.com/office/officeart/2005/8/layout/vProcess5"/>
    <dgm:cxn modelId="{18CE1293-92DC-421E-AD1E-29222391A73B}" type="presOf" srcId="{CB313CBB-65CE-4AFC-BAEB-85F77024E3DE}" destId="{72F1B676-5A93-4C4A-B3CD-27A3FAD9109E}" srcOrd="0" destOrd="0" presId="urn:microsoft.com/office/officeart/2005/8/layout/vProcess5"/>
    <dgm:cxn modelId="{0FAB00C2-E45E-404F-8D5D-3223C3F39C3F}" srcId="{3E666A13-B444-447B-8B5B-7E71AC10B695}" destId="{AA73308A-8249-4FB3-B109-8700BA1FCC3E}" srcOrd="0" destOrd="0" parTransId="{1B8B8F1C-229A-4E10-A422-20EEADF37D12}" sibTransId="{809BD6CB-5CD0-4070-9521-F89FE3E37DCD}"/>
    <dgm:cxn modelId="{943B9CCE-569A-4B1A-AEB2-6A27B3DAC5C0}" srcId="{3E666A13-B444-447B-8B5B-7E71AC10B695}" destId="{CB313CBB-65CE-4AFC-BAEB-85F77024E3DE}" srcOrd="1" destOrd="0" parTransId="{942B92ED-F9EC-45AB-9A05-C95799AFC4C1}" sibTransId="{33A0BAED-4A2B-47F1-B7B7-B8332FFD10EC}"/>
    <dgm:cxn modelId="{C44574B7-628C-499B-8D61-41DA006609F7}" type="presParOf" srcId="{B1B1C6FA-8E2A-4B9E-B8E3-22AA7E0BEFD6}" destId="{9CB7C355-E244-4DF1-A759-E5E0C7B3E267}" srcOrd="0" destOrd="0" presId="urn:microsoft.com/office/officeart/2005/8/layout/vProcess5"/>
    <dgm:cxn modelId="{419F9B7A-B77C-47B6-A95F-715B8F6CFA6F}" type="presParOf" srcId="{B1B1C6FA-8E2A-4B9E-B8E3-22AA7E0BEFD6}" destId="{507B4DFB-27FE-4677-A472-26ED825C1B5F}" srcOrd="1" destOrd="0" presId="urn:microsoft.com/office/officeart/2005/8/layout/vProcess5"/>
    <dgm:cxn modelId="{701B5DDA-CE77-47E7-822D-8C78817198CF}" type="presParOf" srcId="{B1B1C6FA-8E2A-4B9E-B8E3-22AA7E0BEFD6}" destId="{72F1B676-5A93-4C4A-B3CD-27A3FAD9109E}" srcOrd="2" destOrd="0" presId="urn:microsoft.com/office/officeart/2005/8/layout/vProcess5"/>
    <dgm:cxn modelId="{CABCBDBB-504A-4E11-BD78-BA42724372E1}" type="presParOf" srcId="{B1B1C6FA-8E2A-4B9E-B8E3-22AA7E0BEFD6}" destId="{42D95AE5-7D77-4578-9902-36E37A5EEB2E}" srcOrd="3" destOrd="0" presId="urn:microsoft.com/office/officeart/2005/8/layout/vProcess5"/>
    <dgm:cxn modelId="{9485D41F-777C-4518-82DC-64DFA04F9E28}" type="presParOf" srcId="{B1B1C6FA-8E2A-4B9E-B8E3-22AA7E0BEFD6}" destId="{E20C9C7C-9A3D-42DF-827B-C3006E3CB463}" srcOrd="4" destOrd="0" presId="urn:microsoft.com/office/officeart/2005/8/layout/vProcess5"/>
    <dgm:cxn modelId="{AF1424FA-7B21-4077-BC5F-BCDBDA12EA99}" type="presParOf" srcId="{B1B1C6FA-8E2A-4B9E-B8E3-22AA7E0BEFD6}" destId="{390E40B6-CD36-478D-AC63-A1174E9BE860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8EC8553-69E2-404A-AB25-1851EAA4CC13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E0AF85C-C1A9-424F-B0F1-DECA8F89E6A1}">
      <dgm:prSet/>
      <dgm:spPr/>
      <dgm:t>
        <a:bodyPr/>
        <a:lstStyle/>
        <a:p>
          <a:r>
            <a:rPr lang="fr-CA"/>
            <a:t>Créer une branche par fonctionnalité</a:t>
          </a:r>
          <a:endParaRPr lang="en-US"/>
        </a:p>
      </dgm:t>
    </dgm:pt>
    <dgm:pt modelId="{6D9B560E-4A63-4158-AD67-EB931E541571}" type="parTrans" cxnId="{43AA6239-67A5-499E-A071-564E439BA458}">
      <dgm:prSet/>
      <dgm:spPr/>
      <dgm:t>
        <a:bodyPr/>
        <a:lstStyle/>
        <a:p>
          <a:endParaRPr lang="en-US"/>
        </a:p>
      </dgm:t>
    </dgm:pt>
    <dgm:pt modelId="{73648104-E34B-4C58-9517-BF13F2811056}" type="sibTrans" cxnId="{43AA6239-67A5-499E-A071-564E439BA458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DC61DB0C-683D-4ECE-9B21-1348F2951469}">
      <dgm:prSet/>
      <dgm:spPr/>
      <dgm:t>
        <a:bodyPr/>
        <a:lstStyle/>
        <a:p>
          <a:r>
            <a:rPr lang="fr-CA"/>
            <a:t>Stratégies de Branching</a:t>
          </a:r>
          <a:endParaRPr lang="en-US"/>
        </a:p>
      </dgm:t>
    </dgm:pt>
    <dgm:pt modelId="{2C24D5FB-266C-436A-AA9A-3B83F982C566}" type="parTrans" cxnId="{C3E66EF9-60D7-40C9-9280-6B4B0BA686F1}">
      <dgm:prSet/>
      <dgm:spPr/>
      <dgm:t>
        <a:bodyPr/>
        <a:lstStyle/>
        <a:p>
          <a:endParaRPr lang="en-US"/>
        </a:p>
      </dgm:t>
    </dgm:pt>
    <dgm:pt modelId="{4B1078F7-BC32-4E23-AED9-40D16FEC7299}" type="sibTrans" cxnId="{C3E66EF9-60D7-40C9-9280-6B4B0BA686F1}">
      <dgm:prSet/>
      <dgm:spPr/>
      <dgm:t>
        <a:bodyPr/>
        <a:lstStyle/>
        <a:p>
          <a:endParaRPr lang="en-US"/>
        </a:p>
      </dgm:t>
    </dgm:pt>
    <dgm:pt modelId="{3857A89A-0599-4361-B5DF-27452AA97A60}">
      <dgm:prSet/>
      <dgm:spPr/>
      <dgm:t>
        <a:bodyPr/>
        <a:lstStyle/>
        <a:p>
          <a:r>
            <a:rPr lang="fr-CA"/>
            <a:t>Utilisez </a:t>
          </a:r>
          <a:r>
            <a:rPr lang="fr-CA"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rPr>
            <a:t>git adog</a:t>
          </a:r>
          <a:r>
            <a:rPr lang="fr-CA"/>
            <a:t> pour visualisez l’historique de vos commits</a:t>
          </a:r>
          <a:endParaRPr lang="en-US"/>
        </a:p>
      </dgm:t>
    </dgm:pt>
    <dgm:pt modelId="{16565734-8118-499A-8AC3-AFCA346F17D4}" type="parTrans" cxnId="{15C738E1-A84D-40BB-AF93-29198FB66FF5}">
      <dgm:prSet/>
      <dgm:spPr/>
      <dgm:t>
        <a:bodyPr/>
        <a:lstStyle/>
        <a:p>
          <a:endParaRPr lang="en-US"/>
        </a:p>
      </dgm:t>
    </dgm:pt>
    <dgm:pt modelId="{93CDE729-7F10-4270-9E5E-FF246662CF8D}" type="sibTrans" cxnId="{15C738E1-A84D-40BB-AF93-29198FB66FF5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53E8C395-1D89-4454-814C-2C82E3252E2D}">
      <dgm:prSet/>
      <dgm:spPr/>
      <dgm:t>
        <a:bodyPr/>
        <a:lstStyle/>
        <a:p>
          <a:r>
            <a:rPr lang="fr-CA"/>
            <a:t>Utilisez </a:t>
          </a:r>
          <a:r>
            <a:rPr lang="fr-CA"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rPr>
            <a:t>git status </a:t>
          </a:r>
          <a:r>
            <a:rPr lang="fr-CA"/>
            <a:t>souvent</a:t>
          </a:r>
          <a:endParaRPr lang="en-US"/>
        </a:p>
      </dgm:t>
    </dgm:pt>
    <dgm:pt modelId="{61FDCB9E-C1BA-43E0-9D5F-F02A36596F03}" type="parTrans" cxnId="{531CF94B-36DC-447A-B2A0-6AB8E137FB70}">
      <dgm:prSet/>
      <dgm:spPr/>
      <dgm:t>
        <a:bodyPr/>
        <a:lstStyle/>
        <a:p>
          <a:endParaRPr lang="en-US"/>
        </a:p>
      </dgm:t>
    </dgm:pt>
    <dgm:pt modelId="{54D66EA2-D7DC-42B2-9049-D9274987D8F6}" type="sibTrans" cxnId="{531CF94B-36DC-447A-B2A0-6AB8E137FB70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69D5DC1D-95ED-443D-8F6C-2872FC74A821}">
      <dgm:prSet/>
      <dgm:spPr/>
      <dgm:t>
        <a:bodyPr/>
        <a:lstStyle/>
        <a:p>
          <a:r>
            <a:rPr lang="fr-CA">
              <a:hlinkClick xmlns:r="http://schemas.openxmlformats.org/officeDocument/2006/relationships" r:id="rId1"/>
            </a:rPr>
            <a:t>GitFlow</a:t>
          </a:r>
          <a:endParaRPr lang="en-US"/>
        </a:p>
      </dgm:t>
    </dgm:pt>
    <dgm:pt modelId="{3575D569-34E7-4DDF-87AD-AA611F969BE5}" type="parTrans" cxnId="{0C4822E5-4F7C-430A-B4F8-F7A87917B1CA}">
      <dgm:prSet/>
      <dgm:spPr/>
      <dgm:t>
        <a:bodyPr/>
        <a:lstStyle/>
        <a:p>
          <a:endParaRPr lang="en-CA"/>
        </a:p>
      </dgm:t>
    </dgm:pt>
    <dgm:pt modelId="{0B41DAD2-9AFB-4BC3-8BC3-D71FC0BFC64A}" type="sibTrans" cxnId="{0C4822E5-4F7C-430A-B4F8-F7A87917B1CA}">
      <dgm:prSet/>
      <dgm:spPr/>
      <dgm:t>
        <a:bodyPr/>
        <a:lstStyle/>
        <a:p>
          <a:endParaRPr lang="en-CA"/>
        </a:p>
      </dgm:t>
    </dgm:pt>
    <dgm:pt modelId="{FFA480E9-D4F3-41FD-AF54-5B382DBB0711}">
      <dgm:prSet/>
      <dgm:spPr/>
      <dgm:t>
        <a:bodyPr/>
        <a:lstStyle/>
        <a:p>
          <a:r>
            <a:rPr lang="fr-CA"/>
            <a:t>GitHub Flow</a:t>
          </a:r>
          <a:endParaRPr lang="en-US"/>
        </a:p>
      </dgm:t>
    </dgm:pt>
    <dgm:pt modelId="{50A84A44-A889-437D-A90E-E78F6F53370E}" type="parTrans" cxnId="{C991F83B-A276-468D-A5BE-8DBFD124286F}">
      <dgm:prSet/>
      <dgm:spPr/>
      <dgm:t>
        <a:bodyPr/>
        <a:lstStyle/>
        <a:p>
          <a:endParaRPr lang="en-CA"/>
        </a:p>
      </dgm:t>
    </dgm:pt>
    <dgm:pt modelId="{459B1989-875F-4BAC-952F-2F13AE25BE13}" type="sibTrans" cxnId="{C991F83B-A276-468D-A5BE-8DBFD124286F}">
      <dgm:prSet/>
      <dgm:spPr/>
      <dgm:t>
        <a:bodyPr/>
        <a:lstStyle/>
        <a:p>
          <a:endParaRPr lang="en-CA"/>
        </a:p>
      </dgm:t>
    </dgm:pt>
    <dgm:pt modelId="{2F9A81F3-59FB-45BD-B84C-ADCE00678357}">
      <dgm:prSet/>
      <dgm:spPr/>
      <dgm:t>
        <a:bodyPr/>
        <a:lstStyle/>
        <a:p>
          <a:r>
            <a:rPr lang="fr-CA" dirty="0" err="1"/>
            <a:t>GitLab</a:t>
          </a:r>
          <a:r>
            <a:rPr lang="fr-CA" dirty="0"/>
            <a:t> Flow</a:t>
          </a:r>
          <a:endParaRPr lang="en-US" dirty="0"/>
        </a:p>
      </dgm:t>
    </dgm:pt>
    <dgm:pt modelId="{7387FAB4-25E4-4B8E-ABC8-A88A825B1613}" type="parTrans" cxnId="{354D8DA6-0050-4C2A-A258-63793CAD5A03}">
      <dgm:prSet/>
      <dgm:spPr/>
      <dgm:t>
        <a:bodyPr/>
        <a:lstStyle/>
        <a:p>
          <a:endParaRPr lang="en-CA"/>
        </a:p>
      </dgm:t>
    </dgm:pt>
    <dgm:pt modelId="{3E57B1C1-2B63-4009-B42A-CE8D5D9E9128}" type="sibTrans" cxnId="{354D8DA6-0050-4C2A-A258-63793CAD5A03}">
      <dgm:prSet/>
      <dgm:spPr/>
      <dgm:t>
        <a:bodyPr/>
        <a:lstStyle/>
        <a:p>
          <a:endParaRPr lang="en-CA"/>
        </a:p>
      </dgm:t>
    </dgm:pt>
    <dgm:pt modelId="{1A4417D3-280D-4914-B808-257CFE6FB881}">
      <dgm:prSet/>
      <dgm:spPr/>
      <dgm:t>
        <a:bodyPr/>
        <a:lstStyle/>
        <a:p>
          <a:r>
            <a:rPr lang="fr-CA"/>
            <a:t>etc</a:t>
          </a:r>
          <a:endParaRPr lang="en-US"/>
        </a:p>
      </dgm:t>
    </dgm:pt>
    <dgm:pt modelId="{7F266B55-8A8D-4D8C-B89F-614E57E657D3}" type="parTrans" cxnId="{4B280EDA-39AC-4B50-80F2-FFA2AA3AD0F1}">
      <dgm:prSet/>
      <dgm:spPr/>
      <dgm:t>
        <a:bodyPr/>
        <a:lstStyle/>
        <a:p>
          <a:endParaRPr lang="en-CA"/>
        </a:p>
      </dgm:t>
    </dgm:pt>
    <dgm:pt modelId="{DDBB56BB-54B4-4E70-A958-6DDB4D0CE787}" type="sibTrans" cxnId="{4B280EDA-39AC-4B50-80F2-FFA2AA3AD0F1}">
      <dgm:prSet/>
      <dgm:spPr/>
      <dgm:t>
        <a:bodyPr/>
        <a:lstStyle/>
        <a:p>
          <a:endParaRPr lang="en-CA"/>
        </a:p>
      </dgm:t>
    </dgm:pt>
    <dgm:pt modelId="{13698C02-7723-47B7-A016-21183A37B19D}" type="pres">
      <dgm:prSet presAssocID="{48EC8553-69E2-404A-AB25-1851EAA4CC13}" presName="Name0" presStyleCnt="0">
        <dgm:presLayoutVars>
          <dgm:animLvl val="lvl"/>
          <dgm:resizeHandles val="exact"/>
        </dgm:presLayoutVars>
      </dgm:prSet>
      <dgm:spPr/>
    </dgm:pt>
    <dgm:pt modelId="{1BE043DF-B92A-4F99-A22D-42BE30636DD0}" type="pres">
      <dgm:prSet presAssocID="{2E0AF85C-C1A9-424F-B0F1-DECA8F89E6A1}" presName="compositeNode" presStyleCnt="0">
        <dgm:presLayoutVars>
          <dgm:bulletEnabled val="1"/>
        </dgm:presLayoutVars>
      </dgm:prSet>
      <dgm:spPr/>
    </dgm:pt>
    <dgm:pt modelId="{E06B63F0-B37E-4B4A-A499-C202E0B736DC}" type="pres">
      <dgm:prSet presAssocID="{2E0AF85C-C1A9-424F-B0F1-DECA8F89E6A1}" presName="bgRect" presStyleLbl="alignNode1" presStyleIdx="0" presStyleCnt="3"/>
      <dgm:spPr/>
    </dgm:pt>
    <dgm:pt modelId="{D0F5A8A9-04A1-4092-9BF7-925B6F3B1F55}" type="pres">
      <dgm:prSet presAssocID="{73648104-E34B-4C58-9517-BF13F2811056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E2DF12E9-6346-46FC-9036-B517E23CE348}" type="pres">
      <dgm:prSet presAssocID="{2E0AF85C-C1A9-424F-B0F1-DECA8F89E6A1}" presName="nodeRect" presStyleLbl="alignNode1" presStyleIdx="0" presStyleCnt="3">
        <dgm:presLayoutVars>
          <dgm:bulletEnabled val="1"/>
        </dgm:presLayoutVars>
      </dgm:prSet>
      <dgm:spPr/>
    </dgm:pt>
    <dgm:pt modelId="{1C042613-B139-47C8-BFA1-8A18C1EA225F}" type="pres">
      <dgm:prSet presAssocID="{73648104-E34B-4C58-9517-BF13F2811056}" presName="sibTrans" presStyleCnt="0"/>
      <dgm:spPr/>
    </dgm:pt>
    <dgm:pt modelId="{A1E6FAF0-A338-4B62-A972-417E8E459983}" type="pres">
      <dgm:prSet presAssocID="{3857A89A-0599-4361-B5DF-27452AA97A60}" presName="compositeNode" presStyleCnt="0">
        <dgm:presLayoutVars>
          <dgm:bulletEnabled val="1"/>
        </dgm:presLayoutVars>
      </dgm:prSet>
      <dgm:spPr/>
    </dgm:pt>
    <dgm:pt modelId="{6C728B48-2323-4091-A750-68533F9EEAEB}" type="pres">
      <dgm:prSet presAssocID="{3857A89A-0599-4361-B5DF-27452AA97A60}" presName="bgRect" presStyleLbl="alignNode1" presStyleIdx="1" presStyleCnt="3"/>
      <dgm:spPr/>
    </dgm:pt>
    <dgm:pt modelId="{325B9075-C958-4803-8D06-BEDFC8B2D286}" type="pres">
      <dgm:prSet presAssocID="{93CDE729-7F10-4270-9E5E-FF246662CF8D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82702B69-8BCA-4C71-8BDF-9F1B734DC386}" type="pres">
      <dgm:prSet presAssocID="{3857A89A-0599-4361-B5DF-27452AA97A60}" presName="nodeRect" presStyleLbl="alignNode1" presStyleIdx="1" presStyleCnt="3">
        <dgm:presLayoutVars>
          <dgm:bulletEnabled val="1"/>
        </dgm:presLayoutVars>
      </dgm:prSet>
      <dgm:spPr/>
    </dgm:pt>
    <dgm:pt modelId="{A6B0F0BB-8051-4289-B7D5-06533DF4F90F}" type="pres">
      <dgm:prSet presAssocID="{93CDE729-7F10-4270-9E5E-FF246662CF8D}" presName="sibTrans" presStyleCnt="0"/>
      <dgm:spPr/>
    </dgm:pt>
    <dgm:pt modelId="{50A234F9-2011-4BEF-8235-A9261DA81CCD}" type="pres">
      <dgm:prSet presAssocID="{53E8C395-1D89-4454-814C-2C82E3252E2D}" presName="compositeNode" presStyleCnt="0">
        <dgm:presLayoutVars>
          <dgm:bulletEnabled val="1"/>
        </dgm:presLayoutVars>
      </dgm:prSet>
      <dgm:spPr/>
    </dgm:pt>
    <dgm:pt modelId="{EEFAF9D5-92E3-46BF-B735-86668C276CCB}" type="pres">
      <dgm:prSet presAssocID="{53E8C395-1D89-4454-814C-2C82E3252E2D}" presName="bgRect" presStyleLbl="alignNode1" presStyleIdx="2" presStyleCnt="3"/>
      <dgm:spPr/>
    </dgm:pt>
    <dgm:pt modelId="{CCFEBDB8-3390-4A9A-9762-F8A3E5039816}" type="pres">
      <dgm:prSet presAssocID="{54D66EA2-D7DC-42B2-9049-D9274987D8F6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1F8A13BC-D49A-43FE-8193-8D6AF9D79D63}" type="pres">
      <dgm:prSet presAssocID="{53E8C395-1D89-4454-814C-2C82E3252E2D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FF2D9D0D-1DE5-44FD-A810-F0633944694C}" type="presOf" srcId="{FFA480E9-D4F3-41FD-AF54-5B382DBB0711}" destId="{E2DF12E9-6346-46FC-9036-B517E23CE348}" srcOrd="0" destOrd="3" presId="urn:microsoft.com/office/officeart/2016/7/layout/LinearBlockProcessNumbered"/>
    <dgm:cxn modelId="{8E306212-3C6F-4E49-9433-A35DBC3DD7B9}" type="presOf" srcId="{2E0AF85C-C1A9-424F-B0F1-DECA8F89E6A1}" destId="{E06B63F0-B37E-4B4A-A499-C202E0B736DC}" srcOrd="0" destOrd="0" presId="urn:microsoft.com/office/officeart/2016/7/layout/LinearBlockProcessNumbered"/>
    <dgm:cxn modelId="{97F81313-8A35-443F-A43D-17FED4261DA8}" type="presOf" srcId="{2E0AF85C-C1A9-424F-B0F1-DECA8F89E6A1}" destId="{E2DF12E9-6346-46FC-9036-B517E23CE348}" srcOrd="1" destOrd="0" presId="urn:microsoft.com/office/officeart/2016/7/layout/LinearBlockProcessNumbered"/>
    <dgm:cxn modelId="{43AA6239-67A5-499E-A071-564E439BA458}" srcId="{48EC8553-69E2-404A-AB25-1851EAA4CC13}" destId="{2E0AF85C-C1A9-424F-B0F1-DECA8F89E6A1}" srcOrd="0" destOrd="0" parTransId="{6D9B560E-4A63-4158-AD67-EB931E541571}" sibTransId="{73648104-E34B-4C58-9517-BF13F2811056}"/>
    <dgm:cxn modelId="{E1F86739-16EF-4DA8-8F58-EECB6067D2DE}" type="presOf" srcId="{48EC8553-69E2-404A-AB25-1851EAA4CC13}" destId="{13698C02-7723-47B7-A016-21183A37B19D}" srcOrd="0" destOrd="0" presId="urn:microsoft.com/office/officeart/2016/7/layout/LinearBlockProcessNumbered"/>
    <dgm:cxn modelId="{C991F83B-A276-468D-A5BE-8DBFD124286F}" srcId="{DC61DB0C-683D-4ECE-9B21-1348F2951469}" destId="{FFA480E9-D4F3-41FD-AF54-5B382DBB0711}" srcOrd="1" destOrd="0" parTransId="{50A84A44-A889-437D-A90E-E78F6F53370E}" sibTransId="{459B1989-875F-4BAC-952F-2F13AE25BE13}"/>
    <dgm:cxn modelId="{6D048C61-2321-4D5F-9BB7-F1C9A3715142}" type="presOf" srcId="{54D66EA2-D7DC-42B2-9049-D9274987D8F6}" destId="{CCFEBDB8-3390-4A9A-9762-F8A3E5039816}" srcOrd="0" destOrd="0" presId="urn:microsoft.com/office/officeart/2016/7/layout/LinearBlockProcessNumbered"/>
    <dgm:cxn modelId="{531CF94B-36DC-447A-B2A0-6AB8E137FB70}" srcId="{48EC8553-69E2-404A-AB25-1851EAA4CC13}" destId="{53E8C395-1D89-4454-814C-2C82E3252E2D}" srcOrd="2" destOrd="0" parTransId="{61FDCB9E-C1BA-43E0-9D5F-F02A36596F03}" sibTransId="{54D66EA2-D7DC-42B2-9049-D9274987D8F6}"/>
    <dgm:cxn modelId="{825E9C58-894D-4509-BBD9-A6AF4774F6D4}" type="presOf" srcId="{DC61DB0C-683D-4ECE-9B21-1348F2951469}" destId="{E2DF12E9-6346-46FC-9036-B517E23CE348}" srcOrd="0" destOrd="1" presId="urn:microsoft.com/office/officeart/2016/7/layout/LinearBlockProcessNumbered"/>
    <dgm:cxn modelId="{712E3381-8551-4B67-830D-6C6E2410C979}" type="presOf" srcId="{3857A89A-0599-4361-B5DF-27452AA97A60}" destId="{6C728B48-2323-4091-A750-68533F9EEAEB}" srcOrd="0" destOrd="0" presId="urn:microsoft.com/office/officeart/2016/7/layout/LinearBlockProcessNumbered"/>
    <dgm:cxn modelId="{87CC0D94-6E7F-4351-BB99-02633BB6D310}" type="presOf" srcId="{73648104-E34B-4C58-9517-BF13F2811056}" destId="{D0F5A8A9-04A1-4092-9BF7-925B6F3B1F55}" srcOrd="0" destOrd="0" presId="urn:microsoft.com/office/officeart/2016/7/layout/LinearBlockProcessNumbered"/>
    <dgm:cxn modelId="{354D8DA6-0050-4C2A-A258-63793CAD5A03}" srcId="{DC61DB0C-683D-4ECE-9B21-1348F2951469}" destId="{2F9A81F3-59FB-45BD-B84C-ADCE00678357}" srcOrd="2" destOrd="0" parTransId="{7387FAB4-25E4-4B8E-ABC8-A88A825B1613}" sibTransId="{3E57B1C1-2B63-4009-B42A-CE8D5D9E9128}"/>
    <dgm:cxn modelId="{AD1195B7-91FE-4CCD-BE5C-8A02F9EBCFFB}" type="presOf" srcId="{2F9A81F3-59FB-45BD-B84C-ADCE00678357}" destId="{E2DF12E9-6346-46FC-9036-B517E23CE348}" srcOrd="0" destOrd="4" presId="urn:microsoft.com/office/officeart/2016/7/layout/LinearBlockProcessNumbered"/>
    <dgm:cxn modelId="{4796B7BE-7A27-4344-8713-749E997D6B03}" type="presOf" srcId="{3857A89A-0599-4361-B5DF-27452AA97A60}" destId="{82702B69-8BCA-4C71-8BDF-9F1B734DC386}" srcOrd="1" destOrd="0" presId="urn:microsoft.com/office/officeart/2016/7/layout/LinearBlockProcessNumbered"/>
    <dgm:cxn modelId="{B8CDEDC5-894F-4714-A309-46BB2749A9B7}" type="presOf" srcId="{53E8C395-1D89-4454-814C-2C82E3252E2D}" destId="{1F8A13BC-D49A-43FE-8193-8D6AF9D79D63}" srcOrd="1" destOrd="0" presId="urn:microsoft.com/office/officeart/2016/7/layout/LinearBlockProcessNumbered"/>
    <dgm:cxn modelId="{B26FE5CD-168F-4799-9861-B3C229AB8FA5}" type="presOf" srcId="{53E8C395-1D89-4454-814C-2C82E3252E2D}" destId="{EEFAF9D5-92E3-46BF-B735-86668C276CCB}" srcOrd="0" destOrd="0" presId="urn:microsoft.com/office/officeart/2016/7/layout/LinearBlockProcessNumbered"/>
    <dgm:cxn modelId="{C750EBD5-8F98-438E-B2A0-50A570DBE556}" type="presOf" srcId="{1A4417D3-280D-4914-B808-257CFE6FB881}" destId="{E2DF12E9-6346-46FC-9036-B517E23CE348}" srcOrd="0" destOrd="5" presId="urn:microsoft.com/office/officeart/2016/7/layout/LinearBlockProcessNumbered"/>
    <dgm:cxn modelId="{4B280EDA-39AC-4B50-80F2-FFA2AA3AD0F1}" srcId="{DC61DB0C-683D-4ECE-9B21-1348F2951469}" destId="{1A4417D3-280D-4914-B808-257CFE6FB881}" srcOrd="3" destOrd="0" parTransId="{7F266B55-8A8D-4D8C-B89F-614E57E657D3}" sibTransId="{DDBB56BB-54B4-4E70-A958-6DDB4D0CE787}"/>
    <dgm:cxn modelId="{15C738E1-A84D-40BB-AF93-29198FB66FF5}" srcId="{48EC8553-69E2-404A-AB25-1851EAA4CC13}" destId="{3857A89A-0599-4361-B5DF-27452AA97A60}" srcOrd="1" destOrd="0" parTransId="{16565734-8118-499A-8AC3-AFCA346F17D4}" sibTransId="{93CDE729-7F10-4270-9E5E-FF246662CF8D}"/>
    <dgm:cxn modelId="{6AA16AE2-2266-4646-A858-CBF169B48F58}" type="presOf" srcId="{69D5DC1D-95ED-443D-8F6C-2872FC74A821}" destId="{E2DF12E9-6346-46FC-9036-B517E23CE348}" srcOrd="0" destOrd="2" presId="urn:microsoft.com/office/officeart/2016/7/layout/LinearBlockProcessNumbered"/>
    <dgm:cxn modelId="{168F0FE3-1638-4581-9A1E-C0BAB615B854}" type="presOf" srcId="{93CDE729-7F10-4270-9E5E-FF246662CF8D}" destId="{325B9075-C958-4803-8D06-BEDFC8B2D286}" srcOrd="0" destOrd="0" presId="urn:microsoft.com/office/officeart/2016/7/layout/LinearBlockProcessNumbered"/>
    <dgm:cxn modelId="{0C4822E5-4F7C-430A-B4F8-F7A87917B1CA}" srcId="{DC61DB0C-683D-4ECE-9B21-1348F2951469}" destId="{69D5DC1D-95ED-443D-8F6C-2872FC74A821}" srcOrd="0" destOrd="0" parTransId="{3575D569-34E7-4DDF-87AD-AA611F969BE5}" sibTransId="{0B41DAD2-9AFB-4BC3-8BC3-D71FC0BFC64A}"/>
    <dgm:cxn modelId="{C3E66EF9-60D7-40C9-9280-6B4B0BA686F1}" srcId="{2E0AF85C-C1A9-424F-B0F1-DECA8F89E6A1}" destId="{DC61DB0C-683D-4ECE-9B21-1348F2951469}" srcOrd="0" destOrd="0" parTransId="{2C24D5FB-266C-436A-AA9A-3B83F982C566}" sibTransId="{4B1078F7-BC32-4E23-AED9-40D16FEC7299}"/>
    <dgm:cxn modelId="{D532C00B-6440-4E05-AA57-00EE79D0A395}" type="presParOf" srcId="{13698C02-7723-47B7-A016-21183A37B19D}" destId="{1BE043DF-B92A-4F99-A22D-42BE30636DD0}" srcOrd="0" destOrd="0" presId="urn:microsoft.com/office/officeart/2016/7/layout/LinearBlockProcessNumbered"/>
    <dgm:cxn modelId="{CDFAE3AB-B074-4151-8B46-34ABD560A60E}" type="presParOf" srcId="{1BE043DF-B92A-4F99-A22D-42BE30636DD0}" destId="{E06B63F0-B37E-4B4A-A499-C202E0B736DC}" srcOrd="0" destOrd="0" presId="urn:microsoft.com/office/officeart/2016/7/layout/LinearBlockProcessNumbered"/>
    <dgm:cxn modelId="{5A37BE37-0401-4C5A-977A-2FBB1002A7F4}" type="presParOf" srcId="{1BE043DF-B92A-4F99-A22D-42BE30636DD0}" destId="{D0F5A8A9-04A1-4092-9BF7-925B6F3B1F55}" srcOrd="1" destOrd="0" presId="urn:microsoft.com/office/officeart/2016/7/layout/LinearBlockProcessNumbered"/>
    <dgm:cxn modelId="{F3CFE336-7D5D-4F74-A4DF-88F997C06355}" type="presParOf" srcId="{1BE043DF-B92A-4F99-A22D-42BE30636DD0}" destId="{E2DF12E9-6346-46FC-9036-B517E23CE348}" srcOrd="2" destOrd="0" presId="urn:microsoft.com/office/officeart/2016/7/layout/LinearBlockProcessNumbered"/>
    <dgm:cxn modelId="{9F5C1B09-CD69-4372-A8CA-3CC73A15F5D7}" type="presParOf" srcId="{13698C02-7723-47B7-A016-21183A37B19D}" destId="{1C042613-B139-47C8-BFA1-8A18C1EA225F}" srcOrd="1" destOrd="0" presId="urn:microsoft.com/office/officeart/2016/7/layout/LinearBlockProcessNumbered"/>
    <dgm:cxn modelId="{D64FBD9F-DD66-471E-81B6-B58F6D1B416D}" type="presParOf" srcId="{13698C02-7723-47B7-A016-21183A37B19D}" destId="{A1E6FAF0-A338-4B62-A972-417E8E459983}" srcOrd="2" destOrd="0" presId="urn:microsoft.com/office/officeart/2016/7/layout/LinearBlockProcessNumbered"/>
    <dgm:cxn modelId="{5D335D7A-422D-4BB5-8FC9-ECF1DB52CE78}" type="presParOf" srcId="{A1E6FAF0-A338-4B62-A972-417E8E459983}" destId="{6C728B48-2323-4091-A750-68533F9EEAEB}" srcOrd="0" destOrd="0" presId="urn:microsoft.com/office/officeart/2016/7/layout/LinearBlockProcessNumbered"/>
    <dgm:cxn modelId="{B89D5EF9-DD0A-4EE3-8947-4885F76704A1}" type="presParOf" srcId="{A1E6FAF0-A338-4B62-A972-417E8E459983}" destId="{325B9075-C958-4803-8D06-BEDFC8B2D286}" srcOrd="1" destOrd="0" presId="urn:microsoft.com/office/officeart/2016/7/layout/LinearBlockProcessNumbered"/>
    <dgm:cxn modelId="{7C0E809F-638B-401D-8A83-20810B9C1C21}" type="presParOf" srcId="{A1E6FAF0-A338-4B62-A972-417E8E459983}" destId="{82702B69-8BCA-4C71-8BDF-9F1B734DC386}" srcOrd="2" destOrd="0" presId="urn:microsoft.com/office/officeart/2016/7/layout/LinearBlockProcessNumbered"/>
    <dgm:cxn modelId="{0CC08944-CC7A-412B-9EAD-E9E3CEF1CA86}" type="presParOf" srcId="{13698C02-7723-47B7-A016-21183A37B19D}" destId="{A6B0F0BB-8051-4289-B7D5-06533DF4F90F}" srcOrd="3" destOrd="0" presId="urn:microsoft.com/office/officeart/2016/7/layout/LinearBlockProcessNumbered"/>
    <dgm:cxn modelId="{3DB1BA64-43BC-41FD-9939-5A3747DCEDBD}" type="presParOf" srcId="{13698C02-7723-47B7-A016-21183A37B19D}" destId="{50A234F9-2011-4BEF-8235-A9261DA81CCD}" srcOrd="4" destOrd="0" presId="urn:microsoft.com/office/officeart/2016/7/layout/LinearBlockProcessNumbered"/>
    <dgm:cxn modelId="{FEC617F5-CE39-4900-ACA1-AAC67074B0F5}" type="presParOf" srcId="{50A234F9-2011-4BEF-8235-A9261DA81CCD}" destId="{EEFAF9D5-92E3-46BF-B735-86668C276CCB}" srcOrd="0" destOrd="0" presId="urn:microsoft.com/office/officeart/2016/7/layout/LinearBlockProcessNumbered"/>
    <dgm:cxn modelId="{0439E81B-0A73-468F-8FA2-7354E4990880}" type="presParOf" srcId="{50A234F9-2011-4BEF-8235-A9261DA81CCD}" destId="{CCFEBDB8-3390-4A9A-9762-F8A3E5039816}" srcOrd="1" destOrd="0" presId="urn:microsoft.com/office/officeart/2016/7/layout/LinearBlockProcessNumbered"/>
    <dgm:cxn modelId="{36242546-AA8B-4D45-AC3F-FE33F90D0852}" type="presParOf" srcId="{50A234F9-2011-4BEF-8235-A9261DA81CCD}" destId="{1F8A13BC-D49A-43FE-8193-8D6AF9D79D63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9650E4-ED53-476D-B34F-BD9EA85747C0}">
      <dsp:nvSpPr>
        <dsp:cNvPr id="0" name=""/>
        <dsp:cNvSpPr/>
      </dsp:nvSpPr>
      <dsp:spPr>
        <a:xfrm>
          <a:off x="0" y="257168"/>
          <a:ext cx="7537023" cy="962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957" tIns="270764" rIns="584957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/>
            <a:t>Créer de nouvelles branches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/>
            <a:t>Changer de branche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/>
            <a:t>Travailler avec HEAD détaché</a:t>
          </a:r>
          <a:endParaRPr lang="en-US" sz="1300" kern="1200"/>
        </a:p>
      </dsp:txBody>
      <dsp:txXfrm>
        <a:off x="0" y="257168"/>
        <a:ext cx="7537023" cy="962325"/>
      </dsp:txXfrm>
    </dsp:sp>
    <dsp:sp modelId="{D20623E6-ACB4-4348-8171-6E8657AFCB41}">
      <dsp:nvSpPr>
        <dsp:cNvPr id="0" name=""/>
        <dsp:cNvSpPr/>
      </dsp:nvSpPr>
      <dsp:spPr>
        <a:xfrm>
          <a:off x="376851" y="65288"/>
          <a:ext cx="5275916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417" tIns="0" rIns="19941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1" kern="1200"/>
            <a:t>Comprendre les branches Git</a:t>
          </a:r>
          <a:r>
            <a:rPr lang="fr-FR" sz="1300" kern="1200"/>
            <a:t> :</a:t>
          </a:r>
          <a:endParaRPr lang="en-US" sz="1300" kern="1200"/>
        </a:p>
      </dsp:txBody>
      <dsp:txXfrm>
        <a:off x="395585" y="84022"/>
        <a:ext cx="5238448" cy="346292"/>
      </dsp:txXfrm>
    </dsp:sp>
    <dsp:sp modelId="{46599CC8-A6C0-4B1E-8FCC-CCA2D7E553C7}">
      <dsp:nvSpPr>
        <dsp:cNvPr id="0" name=""/>
        <dsp:cNvSpPr/>
      </dsp:nvSpPr>
      <dsp:spPr>
        <a:xfrm>
          <a:off x="0" y="1481573"/>
          <a:ext cx="7537023" cy="96545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957" tIns="270764" rIns="584957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/>
            <a:t>Fusionner sans conflit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/>
            <a:t>Gérer des conflits de fusion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/>
            <a:t>Fusionner des fonctionnalités sur la branche principale</a:t>
          </a:r>
          <a:endParaRPr lang="en-US" sz="1300" kern="1200" dirty="0"/>
        </a:p>
      </dsp:txBody>
      <dsp:txXfrm>
        <a:off x="0" y="1481573"/>
        <a:ext cx="7537023" cy="965452"/>
      </dsp:txXfrm>
    </dsp:sp>
    <dsp:sp modelId="{BE2D5073-A0AC-4A5E-B675-921BDBA8B3D5}">
      <dsp:nvSpPr>
        <dsp:cNvPr id="0" name=""/>
        <dsp:cNvSpPr/>
      </dsp:nvSpPr>
      <dsp:spPr>
        <a:xfrm>
          <a:off x="376851" y="1289693"/>
          <a:ext cx="5275916" cy="3837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417" tIns="0" rIns="19941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1" kern="1200"/>
            <a:t>Gérer la fusion de branches (Merging)</a:t>
          </a:r>
          <a:r>
            <a:rPr lang="fr-FR" sz="1300" kern="1200"/>
            <a:t> :</a:t>
          </a:r>
          <a:endParaRPr lang="en-US" sz="1300" kern="1200"/>
        </a:p>
      </dsp:txBody>
      <dsp:txXfrm>
        <a:off x="395585" y="1308427"/>
        <a:ext cx="5238448" cy="346292"/>
      </dsp:txXfrm>
    </dsp:sp>
    <dsp:sp modelId="{74536DB4-99D6-4BA5-BAE5-E09007EFB6AE}">
      <dsp:nvSpPr>
        <dsp:cNvPr id="0" name=""/>
        <dsp:cNvSpPr/>
      </dsp:nvSpPr>
      <dsp:spPr>
        <a:xfrm>
          <a:off x="0" y="2709106"/>
          <a:ext cx="7537023" cy="5425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957" tIns="270764" rIns="584957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/>
            <a:t>Localement et à distance</a:t>
          </a:r>
          <a:endParaRPr lang="en-US" sz="1300" kern="1200"/>
        </a:p>
      </dsp:txBody>
      <dsp:txXfrm>
        <a:off x="0" y="2709106"/>
        <a:ext cx="7537023" cy="542587"/>
      </dsp:txXfrm>
    </dsp:sp>
    <dsp:sp modelId="{8A7D9D41-86B8-40E5-969E-1C3BCC78A805}">
      <dsp:nvSpPr>
        <dsp:cNvPr id="0" name=""/>
        <dsp:cNvSpPr/>
      </dsp:nvSpPr>
      <dsp:spPr>
        <a:xfrm>
          <a:off x="376851" y="2517226"/>
          <a:ext cx="5275916" cy="3837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417" tIns="0" rIns="19941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1" kern="1200"/>
            <a:t>Supprimer des branches inutiles</a:t>
          </a:r>
          <a:r>
            <a:rPr lang="fr-FR" sz="1300" kern="1200"/>
            <a:t> :</a:t>
          </a:r>
          <a:endParaRPr lang="en-US" sz="1300" kern="1200"/>
        </a:p>
      </dsp:txBody>
      <dsp:txXfrm>
        <a:off x="395585" y="2535960"/>
        <a:ext cx="5238448" cy="346292"/>
      </dsp:txXfrm>
    </dsp:sp>
    <dsp:sp modelId="{7009C835-DE54-4BCA-8173-E62D8670571D}">
      <dsp:nvSpPr>
        <dsp:cNvPr id="0" name=""/>
        <dsp:cNvSpPr/>
      </dsp:nvSpPr>
      <dsp:spPr>
        <a:xfrm>
          <a:off x="0" y="3513774"/>
          <a:ext cx="7537023" cy="5425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957" tIns="270764" rIns="584957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/>
            <a:t>Sélectionner un commit spécifique à fusionner</a:t>
          </a:r>
          <a:endParaRPr lang="en-US" sz="1300" kern="1200"/>
        </a:p>
      </dsp:txBody>
      <dsp:txXfrm>
        <a:off x="0" y="3513774"/>
        <a:ext cx="7537023" cy="542587"/>
      </dsp:txXfrm>
    </dsp:sp>
    <dsp:sp modelId="{D53EE1B2-0329-424F-B633-ED2852B13617}">
      <dsp:nvSpPr>
        <dsp:cNvPr id="0" name=""/>
        <dsp:cNvSpPr/>
      </dsp:nvSpPr>
      <dsp:spPr>
        <a:xfrm>
          <a:off x="376851" y="3321894"/>
          <a:ext cx="5275916" cy="3837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417" tIns="0" rIns="19941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1" kern="1200"/>
            <a:t>Utiliser le Cherry-Picking</a:t>
          </a:r>
          <a:r>
            <a:rPr lang="fr-FR" sz="1300" kern="1200"/>
            <a:t> :</a:t>
          </a:r>
          <a:endParaRPr lang="en-US" sz="1300" kern="1200"/>
        </a:p>
      </dsp:txBody>
      <dsp:txXfrm>
        <a:off x="395585" y="3340628"/>
        <a:ext cx="5238448" cy="346292"/>
      </dsp:txXfrm>
    </dsp:sp>
    <dsp:sp modelId="{B696C83D-255F-45DA-B193-522BF455236B}">
      <dsp:nvSpPr>
        <dsp:cNvPr id="0" name=""/>
        <dsp:cNvSpPr/>
      </dsp:nvSpPr>
      <dsp:spPr>
        <a:xfrm>
          <a:off x="0" y="4318441"/>
          <a:ext cx="7537023" cy="5425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957" tIns="270764" rIns="584957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/>
            <a:t>Rebaser une branche pour la maintenir propre avant une fusion</a:t>
          </a:r>
          <a:endParaRPr lang="en-US" sz="1300" kern="1200"/>
        </a:p>
      </dsp:txBody>
      <dsp:txXfrm>
        <a:off x="0" y="4318441"/>
        <a:ext cx="7537023" cy="542587"/>
      </dsp:txXfrm>
    </dsp:sp>
    <dsp:sp modelId="{E22ED322-27F8-4596-92F6-3E40DF74A828}">
      <dsp:nvSpPr>
        <dsp:cNvPr id="0" name=""/>
        <dsp:cNvSpPr/>
      </dsp:nvSpPr>
      <dsp:spPr>
        <a:xfrm>
          <a:off x="376851" y="4126561"/>
          <a:ext cx="5275916" cy="3837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417" tIns="0" rIns="19941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1" kern="1200"/>
            <a:t>Rebase et réorganisation du graphe Git</a:t>
          </a:r>
          <a:r>
            <a:rPr lang="fr-FR" sz="1300" kern="1200"/>
            <a:t> :</a:t>
          </a:r>
          <a:endParaRPr lang="en-US" sz="1300" kern="1200"/>
        </a:p>
      </dsp:txBody>
      <dsp:txXfrm>
        <a:off x="395585" y="4145295"/>
        <a:ext cx="5238448" cy="3462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DBAE11-155E-4E5F-9413-D293170B872D}">
      <dsp:nvSpPr>
        <dsp:cNvPr id="0" name=""/>
        <dsp:cNvSpPr/>
      </dsp:nvSpPr>
      <dsp:spPr>
        <a:xfrm>
          <a:off x="27226" y="2405"/>
          <a:ext cx="2982731" cy="14913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Git permet de créer des branches pour travailler sur des fonctionnalités distinctes sans affecter la branche principale (</a:t>
          </a:r>
          <a:r>
            <a:rPr lang="fr-FR" sz="1900" i="1" kern="1200"/>
            <a:t>main</a:t>
          </a:r>
          <a:r>
            <a:rPr lang="fr-FR" sz="1900" kern="1200"/>
            <a:t>)</a:t>
          </a:r>
          <a:endParaRPr lang="en-US" sz="1900" kern="1200"/>
        </a:p>
      </dsp:txBody>
      <dsp:txXfrm>
        <a:off x="70907" y="46086"/>
        <a:ext cx="2895369" cy="1404003"/>
      </dsp:txXfrm>
    </dsp:sp>
    <dsp:sp modelId="{A85A6B13-E544-4710-9AA2-35639E78AA09}">
      <dsp:nvSpPr>
        <dsp:cNvPr id="0" name=""/>
        <dsp:cNvSpPr/>
      </dsp:nvSpPr>
      <dsp:spPr>
        <a:xfrm>
          <a:off x="27226" y="1717476"/>
          <a:ext cx="2982731" cy="14913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Commandes:</a:t>
          </a:r>
          <a:endParaRPr lang="en-US" sz="1900" kern="1200"/>
        </a:p>
      </dsp:txBody>
      <dsp:txXfrm>
        <a:off x="70907" y="1761157"/>
        <a:ext cx="2895369" cy="1404003"/>
      </dsp:txXfrm>
    </dsp:sp>
    <dsp:sp modelId="{DF335EF7-6286-4203-A99D-B1EE9BCB3FE9}">
      <dsp:nvSpPr>
        <dsp:cNvPr id="0" name=""/>
        <dsp:cNvSpPr/>
      </dsp:nvSpPr>
      <dsp:spPr>
        <a:xfrm rot="18289469">
          <a:off x="2561882" y="1578377"/>
          <a:ext cx="208924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089243" y="2724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3554272" y="1553392"/>
        <a:ext cx="104462" cy="104462"/>
      </dsp:txXfrm>
    </dsp:sp>
    <dsp:sp modelId="{1E39B1F7-26D5-4EEC-82DC-E5DE62DD1442}">
      <dsp:nvSpPr>
        <dsp:cNvPr id="0" name=""/>
        <dsp:cNvSpPr/>
      </dsp:nvSpPr>
      <dsp:spPr>
        <a:xfrm>
          <a:off x="4203050" y="2405"/>
          <a:ext cx="2982731" cy="149136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rPr>
            <a:t>git branch </a:t>
          </a:r>
          <a:r>
            <a:rPr lang="en-CA" sz="1900" kern="1200" dirty="0" err="1"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rPr>
            <a:t>nom_de_branche</a:t>
          </a:r>
          <a:endParaRPr lang="en-US" sz="1900" kern="1200" dirty="0">
            <a:latin typeface="JetBrainsMono NF" panose="02000009000000000000" pitchFamily="50" charset="0"/>
            <a:ea typeface="JetBrainsMono NF" panose="02000009000000000000" pitchFamily="50" charset="0"/>
            <a:cs typeface="JetBrainsMono NF" panose="02000009000000000000" pitchFamily="50" charset="0"/>
          </a:endParaRPr>
        </a:p>
      </dsp:txBody>
      <dsp:txXfrm>
        <a:off x="4246731" y="46086"/>
        <a:ext cx="2895369" cy="1404003"/>
      </dsp:txXfrm>
    </dsp:sp>
    <dsp:sp modelId="{7B349EA7-72AF-42CF-B7D6-6F7B991451B5}">
      <dsp:nvSpPr>
        <dsp:cNvPr id="0" name=""/>
        <dsp:cNvSpPr/>
      </dsp:nvSpPr>
      <dsp:spPr>
        <a:xfrm>
          <a:off x="3009957" y="2435912"/>
          <a:ext cx="119309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193092" y="2724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76676" y="2433331"/>
        <a:ext cx="59654" cy="59654"/>
      </dsp:txXfrm>
    </dsp:sp>
    <dsp:sp modelId="{3506FC7F-B7CA-46B1-A316-CB722F607C93}">
      <dsp:nvSpPr>
        <dsp:cNvPr id="0" name=""/>
        <dsp:cNvSpPr/>
      </dsp:nvSpPr>
      <dsp:spPr>
        <a:xfrm>
          <a:off x="4203050" y="1717476"/>
          <a:ext cx="2982731" cy="149136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rPr>
            <a:t>git checkout –b </a:t>
          </a:r>
          <a:r>
            <a:rPr lang="en-CA" sz="1900" kern="1200" dirty="0" err="1"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rPr>
            <a:t>nom_de_branche</a:t>
          </a:r>
          <a:endParaRPr lang="en-US" sz="1900" kern="1200" dirty="0">
            <a:latin typeface="JetBrainsMono NF" panose="02000009000000000000" pitchFamily="50" charset="0"/>
            <a:ea typeface="JetBrainsMono NF" panose="02000009000000000000" pitchFamily="50" charset="0"/>
            <a:cs typeface="JetBrainsMono NF" panose="02000009000000000000" pitchFamily="50" charset="0"/>
          </a:endParaRPr>
        </a:p>
      </dsp:txBody>
      <dsp:txXfrm>
        <a:off x="4246731" y="1761157"/>
        <a:ext cx="2895369" cy="1404003"/>
      </dsp:txXfrm>
    </dsp:sp>
    <dsp:sp modelId="{D27304D4-96DE-43EE-9DA2-C5ACA4FD7DC2}">
      <dsp:nvSpPr>
        <dsp:cNvPr id="0" name=""/>
        <dsp:cNvSpPr/>
      </dsp:nvSpPr>
      <dsp:spPr>
        <a:xfrm rot="3310531">
          <a:off x="2561882" y="3293448"/>
          <a:ext cx="208924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089243" y="2724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3554272" y="3268463"/>
        <a:ext cx="104462" cy="104462"/>
      </dsp:txXfrm>
    </dsp:sp>
    <dsp:sp modelId="{E3BC9E74-EFB9-4FB8-9653-2D2E5BE3E480}">
      <dsp:nvSpPr>
        <dsp:cNvPr id="0" name=""/>
        <dsp:cNvSpPr/>
      </dsp:nvSpPr>
      <dsp:spPr>
        <a:xfrm>
          <a:off x="4203050" y="3432546"/>
          <a:ext cx="2982731" cy="149136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rPr>
            <a:t>git switch –c </a:t>
          </a:r>
          <a:r>
            <a:rPr lang="en-CA" sz="1900" kern="1200" dirty="0" err="1"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rPr>
            <a:t>nom_de_branche</a:t>
          </a:r>
          <a:endParaRPr lang="en-US" sz="1900" kern="1200" dirty="0">
            <a:latin typeface="JetBrainsMono NF" panose="02000009000000000000" pitchFamily="50" charset="0"/>
            <a:ea typeface="JetBrainsMono NF" panose="02000009000000000000" pitchFamily="50" charset="0"/>
            <a:cs typeface="JetBrainsMono NF" panose="02000009000000000000" pitchFamily="50" charset="0"/>
          </a:endParaRPr>
        </a:p>
      </dsp:txBody>
      <dsp:txXfrm>
        <a:off x="4246731" y="3476227"/>
        <a:ext cx="2895369" cy="14040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DA66FC-8A65-451D-A0BB-4C2886A772D0}">
      <dsp:nvSpPr>
        <dsp:cNvPr id="0" name=""/>
        <dsp:cNvSpPr/>
      </dsp:nvSpPr>
      <dsp:spPr>
        <a:xfrm>
          <a:off x="0" y="3081379"/>
          <a:ext cx="5375383" cy="20217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Parfois, des conflits de fusion peuvent apparaître si les mêmes lignes d’un fichier ont été modifiées sur plusieurs branches.</a:t>
          </a:r>
          <a:endParaRPr lang="en-US" sz="1900" kern="1200"/>
        </a:p>
      </dsp:txBody>
      <dsp:txXfrm>
        <a:off x="0" y="3081379"/>
        <a:ext cx="5375383" cy="1091727"/>
      </dsp:txXfrm>
    </dsp:sp>
    <dsp:sp modelId="{4C6BCADC-BB1A-4AF9-88EB-78C97A1A75E5}">
      <dsp:nvSpPr>
        <dsp:cNvPr id="0" name=""/>
        <dsp:cNvSpPr/>
      </dsp:nvSpPr>
      <dsp:spPr>
        <a:xfrm>
          <a:off x="0" y="4132672"/>
          <a:ext cx="5375383" cy="92999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Les conflits doivent être résolus manuellement avant de finaliser la fusion.</a:t>
          </a:r>
          <a:endParaRPr lang="en-US" sz="2100" kern="1200"/>
        </a:p>
      </dsp:txBody>
      <dsp:txXfrm>
        <a:off x="0" y="4132672"/>
        <a:ext cx="5375383" cy="929990"/>
      </dsp:txXfrm>
    </dsp:sp>
    <dsp:sp modelId="{583A9CF1-F0F1-43AB-AFFA-2CDC5D47E29F}">
      <dsp:nvSpPr>
        <dsp:cNvPr id="0" name=""/>
        <dsp:cNvSpPr/>
      </dsp:nvSpPr>
      <dsp:spPr>
        <a:xfrm rot="10800000">
          <a:off x="0" y="2302"/>
          <a:ext cx="5375383" cy="3109402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Une fois que le travail sur une branche est terminé, on peut la fusionner avec main.</a:t>
          </a:r>
          <a:endParaRPr lang="en-US" sz="1900" kern="1200"/>
        </a:p>
      </dsp:txBody>
      <dsp:txXfrm rot="-10800000">
        <a:off x="0" y="2302"/>
        <a:ext cx="5375383" cy="1091400"/>
      </dsp:txXfrm>
    </dsp:sp>
    <dsp:sp modelId="{52E483D9-D3D9-4845-841F-FB69735D11CD}">
      <dsp:nvSpPr>
        <dsp:cNvPr id="0" name=""/>
        <dsp:cNvSpPr/>
      </dsp:nvSpPr>
      <dsp:spPr>
        <a:xfrm>
          <a:off x="0" y="1093702"/>
          <a:ext cx="5375383" cy="92971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Commande: </a:t>
          </a:r>
          <a:r>
            <a:rPr lang="fr-FR" sz="1800" kern="1200" dirty="0"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rPr>
            <a:t>git merge </a:t>
          </a:r>
          <a:r>
            <a:rPr lang="fr-FR" sz="1800" kern="1200" dirty="0" err="1"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rPr>
            <a:t>nom_de</a:t>
          </a:r>
          <a:r>
            <a:rPr lang="fr-FR" sz="1800" kern="1200" dirty="0"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rPr>
            <a:t> branche</a:t>
          </a:r>
          <a:endParaRPr lang="en-US" sz="2100" kern="1200" dirty="0">
            <a:latin typeface="JetBrainsMono NF" panose="02000009000000000000" pitchFamily="50" charset="0"/>
            <a:ea typeface="JetBrainsMono NF" panose="02000009000000000000" pitchFamily="50" charset="0"/>
            <a:cs typeface="JetBrainsMono NF" panose="02000009000000000000" pitchFamily="50" charset="0"/>
          </a:endParaRPr>
        </a:p>
      </dsp:txBody>
      <dsp:txXfrm>
        <a:off x="0" y="1093702"/>
        <a:ext cx="5375383" cy="9297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7B4DFB-27FE-4677-A472-26ED825C1B5F}">
      <dsp:nvSpPr>
        <dsp:cNvPr id="0" name=""/>
        <dsp:cNvSpPr/>
      </dsp:nvSpPr>
      <dsp:spPr>
        <a:xfrm>
          <a:off x="0" y="0"/>
          <a:ext cx="9189957" cy="166066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/>
            <a:t>Rebase permet de réorganiser le graphe des commits pour qu’une branche soit basée sur la dernière version de main avant fusion.</a:t>
          </a:r>
          <a:endParaRPr lang="en-US" sz="2900" kern="1200"/>
        </a:p>
      </dsp:txBody>
      <dsp:txXfrm>
        <a:off x="48639" y="48639"/>
        <a:ext cx="7473535" cy="1563382"/>
      </dsp:txXfrm>
    </dsp:sp>
    <dsp:sp modelId="{72F1B676-5A93-4C4A-B3CD-27A3FAD9109E}">
      <dsp:nvSpPr>
        <dsp:cNvPr id="0" name=""/>
        <dsp:cNvSpPr/>
      </dsp:nvSpPr>
      <dsp:spPr>
        <a:xfrm>
          <a:off x="1621757" y="2029696"/>
          <a:ext cx="9189957" cy="166066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Commande: </a:t>
          </a:r>
          <a:r>
            <a:rPr lang="fr-FR" sz="1800" kern="1200" dirty="0"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rPr>
            <a:t>git rebase branche_destination</a:t>
          </a:r>
          <a:endParaRPr lang="en-US" sz="2900" kern="1200" dirty="0">
            <a:latin typeface="JetBrainsMono NF" panose="02000009000000000000" pitchFamily="50" charset="0"/>
            <a:ea typeface="JetBrainsMono NF" panose="02000009000000000000" pitchFamily="50" charset="0"/>
            <a:cs typeface="JetBrainsMono NF" panose="02000009000000000000" pitchFamily="50" charset="0"/>
          </a:endParaRPr>
        </a:p>
      </dsp:txBody>
      <dsp:txXfrm>
        <a:off x="1670396" y="2078335"/>
        <a:ext cx="6391493" cy="1563382"/>
      </dsp:txXfrm>
    </dsp:sp>
    <dsp:sp modelId="{42D95AE5-7D77-4578-9902-36E37A5EEB2E}">
      <dsp:nvSpPr>
        <dsp:cNvPr id="0" name=""/>
        <dsp:cNvSpPr/>
      </dsp:nvSpPr>
      <dsp:spPr>
        <a:xfrm>
          <a:off x="8110528" y="1305463"/>
          <a:ext cx="1079429" cy="107942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353400" y="1305463"/>
        <a:ext cx="593685" cy="8122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6B63F0-B37E-4B4A-A499-C202E0B736DC}">
      <dsp:nvSpPr>
        <dsp:cNvPr id="0" name=""/>
        <dsp:cNvSpPr/>
      </dsp:nvSpPr>
      <dsp:spPr>
        <a:xfrm>
          <a:off x="809" y="0"/>
          <a:ext cx="3278981" cy="369035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90" tIns="0" rIns="323890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kern="1200"/>
            <a:t>Créer une branche par fonctionnalité</a:t>
          </a:r>
          <a:endParaRPr lang="en-US" sz="19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1500" kern="1200"/>
            <a:t>Stratégies de Branching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1500" kern="1200">
              <a:hlinkClick xmlns:r="http://schemas.openxmlformats.org/officeDocument/2006/relationships" r:id="rId1"/>
            </a:rPr>
            <a:t>GitFlow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1500" kern="1200"/>
            <a:t>GitHub Flow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1500" kern="1200" dirty="0" err="1"/>
            <a:t>GitLab</a:t>
          </a:r>
          <a:r>
            <a:rPr lang="fr-CA" sz="1500" kern="1200" dirty="0"/>
            <a:t> Flow</a:t>
          </a: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1500" kern="1200"/>
            <a:t>etc</a:t>
          </a:r>
          <a:endParaRPr lang="en-US" sz="1500" kern="1200"/>
        </a:p>
      </dsp:txBody>
      <dsp:txXfrm>
        <a:off x="809" y="1476142"/>
        <a:ext cx="3278981" cy="2214214"/>
      </dsp:txXfrm>
    </dsp:sp>
    <dsp:sp modelId="{D0F5A8A9-04A1-4092-9BF7-925B6F3B1F55}">
      <dsp:nvSpPr>
        <dsp:cNvPr id="0" name=""/>
        <dsp:cNvSpPr/>
      </dsp:nvSpPr>
      <dsp:spPr>
        <a:xfrm>
          <a:off x="809" y="0"/>
          <a:ext cx="3278981" cy="147614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90" tIns="165100" rIns="323890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09" y="0"/>
        <a:ext cx="3278981" cy="1476142"/>
      </dsp:txXfrm>
    </dsp:sp>
    <dsp:sp modelId="{6C728B48-2323-4091-A750-68533F9EEAEB}">
      <dsp:nvSpPr>
        <dsp:cNvPr id="0" name=""/>
        <dsp:cNvSpPr/>
      </dsp:nvSpPr>
      <dsp:spPr>
        <a:xfrm>
          <a:off x="3542109" y="0"/>
          <a:ext cx="3278981" cy="369035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90" tIns="0" rIns="323890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kern="1200"/>
            <a:t>Utilisez </a:t>
          </a:r>
          <a:r>
            <a:rPr lang="fr-CA" sz="1900" kern="1200"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rPr>
            <a:t>git adog</a:t>
          </a:r>
          <a:r>
            <a:rPr lang="fr-CA" sz="1900" kern="1200"/>
            <a:t> pour visualisez l’historique de vos commits</a:t>
          </a:r>
          <a:endParaRPr lang="en-US" sz="1900" kern="1200"/>
        </a:p>
      </dsp:txBody>
      <dsp:txXfrm>
        <a:off x="3542109" y="1476142"/>
        <a:ext cx="3278981" cy="2214214"/>
      </dsp:txXfrm>
    </dsp:sp>
    <dsp:sp modelId="{325B9075-C958-4803-8D06-BEDFC8B2D286}">
      <dsp:nvSpPr>
        <dsp:cNvPr id="0" name=""/>
        <dsp:cNvSpPr/>
      </dsp:nvSpPr>
      <dsp:spPr>
        <a:xfrm>
          <a:off x="3542109" y="0"/>
          <a:ext cx="3278981" cy="147614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90" tIns="165100" rIns="323890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42109" y="0"/>
        <a:ext cx="3278981" cy="1476142"/>
      </dsp:txXfrm>
    </dsp:sp>
    <dsp:sp modelId="{EEFAF9D5-92E3-46BF-B735-86668C276CCB}">
      <dsp:nvSpPr>
        <dsp:cNvPr id="0" name=""/>
        <dsp:cNvSpPr/>
      </dsp:nvSpPr>
      <dsp:spPr>
        <a:xfrm>
          <a:off x="7083409" y="0"/>
          <a:ext cx="3278981" cy="369035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90" tIns="0" rIns="323890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kern="1200"/>
            <a:t>Utilisez </a:t>
          </a:r>
          <a:r>
            <a:rPr lang="fr-CA" sz="1900" kern="1200"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rPr>
            <a:t>git status </a:t>
          </a:r>
          <a:r>
            <a:rPr lang="fr-CA" sz="1900" kern="1200"/>
            <a:t>souvent</a:t>
          </a:r>
          <a:endParaRPr lang="en-US" sz="1900" kern="1200"/>
        </a:p>
      </dsp:txBody>
      <dsp:txXfrm>
        <a:off x="7083409" y="1476142"/>
        <a:ext cx="3278981" cy="2214214"/>
      </dsp:txXfrm>
    </dsp:sp>
    <dsp:sp modelId="{CCFEBDB8-3390-4A9A-9762-F8A3E5039816}">
      <dsp:nvSpPr>
        <dsp:cNvPr id="0" name=""/>
        <dsp:cNvSpPr/>
      </dsp:nvSpPr>
      <dsp:spPr>
        <a:xfrm>
          <a:off x="7083409" y="0"/>
          <a:ext cx="3278981" cy="147614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90" tIns="165100" rIns="323890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083409" y="0"/>
        <a:ext cx="3278981" cy="14761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B25CB2-80A0-4CB9-8B03-1AFE2803606C}" type="datetimeFigureOut">
              <a:rPr lang="en-CA" smtClean="0"/>
              <a:t>2025-02-18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0E31B-2A55-465D-A040-EB464043B6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1102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0E31B-2A55-465D-A040-EB464043B6C9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5337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88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11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337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44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078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65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68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2/18/2025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53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2/18/2025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9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56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6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37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e.kahoot.it/share/inf2050-lab7/97ba72fd-444d-41e2-bd36-360a7cbc9bc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FA8447-9879-753A-6D75-85DA12BF94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93" r="9718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AF66B7C-69F6-439C-A508-14C94AF6B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61948" y="0"/>
            <a:ext cx="7230052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E939D3-B42B-B921-B35B-62D4028B9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8062" y="914400"/>
            <a:ext cx="4892948" cy="3427867"/>
          </a:xfrm>
        </p:spPr>
        <p:txBody>
          <a:bodyPr anchor="t">
            <a:normAutofit/>
          </a:bodyPr>
          <a:lstStyle/>
          <a:p>
            <a:pPr algn="r"/>
            <a:r>
              <a:rPr lang="fr-CA">
                <a:solidFill>
                  <a:srgbClr val="FFFFFF"/>
                </a:solidFill>
              </a:rPr>
              <a:t>INF2050 :</a:t>
            </a:r>
            <a:br>
              <a:rPr lang="fr-CA">
                <a:solidFill>
                  <a:srgbClr val="FFFFFF"/>
                </a:solidFill>
              </a:rPr>
            </a:br>
            <a:r>
              <a:rPr lang="fr-CA">
                <a:solidFill>
                  <a:srgbClr val="FFFFFF"/>
                </a:solidFill>
              </a:rPr>
              <a:t>Lab 7</a:t>
            </a:r>
            <a:endParaRPr lang="en-CA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50543F-6429-4684-0BE1-FF14163E32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38060" y="5253051"/>
            <a:ext cx="4892949" cy="812923"/>
          </a:xfrm>
        </p:spPr>
        <p:txBody>
          <a:bodyPr anchor="t">
            <a:normAutofit/>
          </a:bodyPr>
          <a:lstStyle/>
          <a:p>
            <a:pPr algn="r"/>
            <a:r>
              <a:rPr lang="fr-CA">
                <a:solidFill>
                  <a:srgbClr val="FFFFFF"/>
                </a:solidFill>
              </a:rPr>
              <a:t>George Fam</a:t>
            </a:r>
            <a:endParaRPr lang="en-CA">
              <a:solidFill>
                <a:srgbClr val="FFFFFF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38376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5869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0EC14A-EBBD-F60E-CBD2-28AD06A10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677920" cy="3919267"/>
          </a:xfrm>
        </p:spPr>
        <p:txBody>
          <a:bodyPr anchor="t">
            <a:normAutofit/>
          </a:bodyPr>
          <a:lstStyle/>
          <a:p>
            <a:r>
              <a:rPr lang="fr-CA"/>
              <a:t>Objectifs</a:t>
            </a:r>
            <a:endParaRPr lang="en-CA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0BBF191-9CC8-4313-B1CA-8DF1A53AE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C40B38F-9605-C237-C5F4-0A4DBF130D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7003785"/>
              </p:ext>
            </p:extLst>
          </p:nvPr>
        </p:nvGraphicFramePr>
        <p:xfrm>
          <a:off x="3993985" y="1371600"/>
          <a:ext cx="7537023" cy="4926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2986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4DA26-6D39-863E-BCE8-4AB0CD899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677920" cy="3919267"/>
          </a:xfrm>
        </p:spPr>
        <p:txBody>
          <a:bodyPr anchor="t">
            <a:normAutofit/>
          </a:bodyPr>
          <a:lstStyle/>
          <a:p>
            <a:r>
              <a:rPr lang="fr-CA" dirty="0"/>
              <a:t>Branches Git</a:t>
            </a:r>
            <a:endParaRPr lang="en-CA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0BBF191-9CC8-4313-B1CA-8DF1A53AE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1DAE18-E60F-D60D-D8CB-B8F6EFD8DE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4315200"/>
              </p:ext>
            </p:extLst>
          </p:nvPr>
        </p:nvGraphicFramePr>
        <p:xfrm>
          <a:off x="4318001" y="1371600"/>
          <a:ext cx="7213008" cy="4926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9373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BAA397-C1D5-CDEE-124C-096933B84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53" y="914400"/>
            <a:ext cx="3675888" cy="4157931"/>
          </a:xfrm>
        </p:spPr>
        <p:txBody>
          <a:bodyPr anchor="t">
            <a:normAutofit/>
          </a:bodyPr>
          <a:lstStyle/>
          <a:p>
            <a:r>
              <a:rPr lang="fr-CA"/>
              <a:t>Fusion des branches</a:t>
            </a:r>
            <a:endParaRPr lang="en-CA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5F4E67-4DB9-8422-13E5-B36FD48EC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BCAAE00-4C3B-F170-CD18-96575AA4B4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1251188"/>
              </p:ext>
            </p:extLst>
          </p:nvPr>
        </p:nvGraphicFramePr>
        <p:xfrm>
          <a:off x="5432612" y="914400"/>
          <a:ext cx="5375383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2927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ABB6E-B036-2C9E-D77A-53968ABC4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HEAD Détaché </a:t>
            </a:r>
            <a:r>
              <a:rPr lang="fr-CA"/>
              <a:t>et Commits </a:t>
            </a:r>
            <a:r>
              <a:rPr lang="fr-CA" dirty="0"/>
              <a:t>Temporaires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A9668-4891-3731-C333-8008A8968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Quand on utilise git </a:t>
            </a:r>
            <a:r>
              <a:rPr lang="fr-FR" dirty="0" err="1"/>
              <a:t>checkout</a:t>
            </a:r>
            <a:r>
              <a:rPr lang="fr-FR" dirty="0"/>
              <a:t> sur un commit spécifique, Git se détache de la branche.</a:t>
            </a:r>
          </a:p>
          <a:p>
            <a:r>
              <a:rPr lang="fr-FR" dirty="0"/>
              <a:t>Les </a:t>
            </a:r>
            <a:r>
              <a:rPr lang="fr-FR" dirty="0" err="1"/>
              <a:t>commits</a:t>
            </a:r>
            <a:r>
              <a:rPr lang="fr-FR" dirty="0"/>
              <a:t> créés en mode </a:t>
            </a:r>
            <a:r>
              <a:rPr lang="fr-FR" i="1" dirty="0"/>
              <a:t>HEAD détaché</a:t>
            </a:r>
            <a:r>
              <a:rPr lang="fr-FR" dirty="0"/>
              <a:t> peuvent être perdus s’ils ne sont pas attachés à une branche.</a:t>
            </a:r>
          </a:p>
          <a:p>
            <a:r>
              <a:rPr lang="fr-FR" dirty="0"/>
              <a:t>Commandes:</a:t>
            </a:r>
          </a:p>
          <a:p>
            <a:pPr lvl="1"/>
            <a:r>
              <a:rPr lang="fr-FR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git </a:t>
            </a:r>
            <a:r>
              <a:rPr lang="fr-FR" dirty="0" err="1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checkout</a:t>
            </a:r>
            <a:r>
              <a:rPr lang="fr-FR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 SHA_COMMIT &amp;&amp; git </a:t>
            </a:r>
            <a:r>
              <a:rPr lang="fr-FR" dirty="0" err="1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branch</a:t>
            </a:r>
            <a:r>
              <a:rPr lang="fr-FR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 </a:t>
            </a:r>
            <a:r>
              <a:rPr lang="fr-FR" dirty="0" err="1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nom_de_branche</a:t>
            </a:r>
            <a:endParaRPr lang="fr-FR" dirty="0"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  <a:p>
            <a:pPr lvl="1"/>
            <a:r>
              <a:rPr lang="fr-FR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git </a:t>
            </a:r>
            <a:r>
              <a:rPr lang="fr-FR" dirty="0" err="1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branch</a:t>
            </a:r>
            <a:r>
              <a:rPr lang="fr-FR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 </a:t>
            </a:r>
            <a:r>
              <a:rPr lang="fr-FR" dirty="0" err="1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nom_de_branch</a:t>
            </a:r>
            <a:r>
              <a:rPr lang="fr-FR" dirty="0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 SHA_COMMIT</a:t>
            </a:r>
            <a:endParaRPr lang="en-CA" dirty="0"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522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6281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erries on a bowl">
            <a:extLst>
              <a:ext uri="{FF2B5EF4-FFF2-40B4-BE49-F238E27FC236}">
                <a16:creationId xmlns:a16="http://schemas.microsoft.com/office/drawing/2014/main" id="{C71871EE-A9AD-9DB6-093C-1D2FA0116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52" r="18377" b="-1"/>
          <a:stretch/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46B949-2FFE-772A-863D-2016A0ACE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852160" cy="1097280"/>
          </a:xfrm>
        </p:spPr>
        <p:txBody>
          <a:bodyPr anchor="t">
            <a:normAutofit/>
          </a:bodyPr>
          <a:lstStyle/>
          <a:p>
            <a:r>
              <a:rPr lang="fr-CA" dirty="0"/>
              <a:t>Cherry-Picking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1690A-C41F-44A7-8EEC-14C9551A1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236"/>
            <a:ext cx="5852160" cy="3664685"/>
          </a:xfrm>
        </p:spPr>
        <p:txBody>
          <a:bodyPr>
            <a:normAutofit/>
          </a:bodyPr>
          <a:lstStyle/>
          <a:p>
            <a:r>
              <a:rPr lang="fr-FR" dirty="0"/>
              <a:t>Permet de fusionner un commit spécifique d’une branche sans fusionner toute la branche.</a:t>
            </a:r>
          </a:p>
          <a:p>
            <a:r>
              <a:rPr lang="en-CA" dirty="0" err="1"/>
              <a:t>Commande</a:t>
            </a:r>
            <a:r>
              <a:rPr lang="en-CA" dirty="0"/>
              <a:t> </a:t>
            </a:r>
            <a:r>
              <a:rPr lang="en-CA"/>
              <a:t>: </a:t>
            </a:r>
            <a:r>
              <a:rPr lang="en-CA"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git cherry-pick SHA_commit</a:t>
            </a:r>
            <a:endParaRPr lang="en-CA" dirty="0"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65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637580D-1176-4083-A9A1-BD8ED0899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E13156-C604-3066-F176-99870685D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0152" cy="1139911"/>
          </a:xfrm>
        </p:spPr>
        <p:txBody>
          <a:bodyPr>
            <a:normAutofit/>
          </a:bodyPr>
          <a:lstStyle/>
          <a:p>
            <a:r>
              <a:rPr lang="fr-CA" dirty="0"/>
              <a:t>Rebase</a:t>
            </a:r>
            <a:endParaRPr lang="en-CA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9C96FDC-E4C2-7D8A-44BA-572E7CD9E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1585" y="1027306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F022D869-3285-448F-A34C-F1D67FB0B4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780326"/>
              </p:ext>
            </p:extLst>
          </p:nvPr>
        </p:nvGraphicFramePr>
        <p:xfrm>
          <a:off x="914398" y="2607561"/>
          <a:ext cx="10811715" cy="3690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93022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637580D-1176-4083-A9A1-BD8ED0899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2E2AFF-4C81-D3FB-6160-684ED4342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0152" cy="1139911"/>
          </a:xfrm>
        </p:spPr>
        <p:txBody>
          <a:bodyPr>
            <a:normAutofit/>
          </a:bodyPr>
          <a:lstStyle/>
          <a:p>
            <a:r>
              <a:rPr lang="fr-CA" dirty="0"/>
              <a:t>Bonnes Pratiques</a:t>
            </a:r>
            <a:endParaRPr lang="en-CA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9C96FDC-E4C2-7D8A-44BA-572E7CD9E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1585" y="1027306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B92112EE-9665-404C-382D-65557C3A69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3055176"/>
              </p:ext>
            </p:extLst>
          </p:nvPr>
        </p:nvGraphicFramePr>
        <p:xfrm>
          <a:off x="914400" y="2607561"/>
          <a:ext cx="10363200" cy="3690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3630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41D5B-7BBF-26EC-4D87-CEF45605C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Quiz </a:t>
            </a:r>
            <a:r>
              <a:rPr lang="fr-CA" dirty="0" err="1"/>
              <a:t>Kahoot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D6E1F-8FC8-EBBF-BDCC-4CC20BE2F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CA" dirty="0">
                <a:hlinkClick r:id="rId2"/>
              </a:rPr>
              <a:t>https://create.kahoot.it/share/inf2050-lab7/97ba72fd-444d-41e2-bd36-360a7cbc9bcc</a:t>
            </a:r>
            <a:r>
              <a:rPr lang="en-CA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796634395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</TotalTime>
  <Words>359</Words>
  <Application>Microsoft Office PowerPoint</Application>
  <PresentationFormat>Widescreen</PresentationFormat>
  <Paragraphs>55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Arial</vt:lpstr>
      <vt:lpstr>Grandview Display</vt:lpstr>
      <vt:lpstr>JetBrainsMono NF</vt:lpstr>
      <vt:lpstr>DashVTI</vt:lpstr>
      <vt:lpstr>INF2050 : Lab 7</vt:lpstr>
      <vt:lpstr>Objectifs</vt:lpstr>
      <vt:lpstr>Branches Git</vt:lpstr>
      <vt:lpstr>Fusion des branches</vt:lpstr>
      <vt:lpstr>HEAD Détaché et Commits Temporaires</vt:lpstr>
      <vt:lpstr>Cherry-Picking</vt:lpstr>
      <vt:lpstr>Rebase</vt:lpstr>
      <vt:lpstr>Bonnes Pratiques</vt:lpstr>
      <vt:lpstr>Quiz Kahoot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George Fam</dc:creator>
  <cp:lastModifiedBy>George Fam</cp:lastModifiedBy>
  <cp:revision>4</cp:revision>
  <dcterms:created xsi:type="dcterms:W3CDTF">2025-02-19T00:36:33Z</dcterms:created>
  <dcterms:modified xsi:type="dcterms:W3CDTF">2025-02-19T01:24:58Z</dcterms:modified>
</cp:coreProperties>
</file>