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4"/>
  </p:notesMasterIdLst>
  <p:sldIdLst>
    <p:sldId id="256" r:id="rId2"/>
    <p:sldId id="257" r:id="rId3"/>
    <p:sldId id="258" r:id="rId4"/>
    <p:sldId id="259" r:id="rId5"/>
    <p:sldId id="260" r:id="rId6"/>
    <p:sldId id="261" r:id="rId7"/>
    <p:sldId id="267" r:id="rId8"/>
    <p:sldId id="263" r:id="rId9"/>
    <p:sldId id="264" r:id="rId10"/>
    <p:sldId id="265"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20694" autoAdjust="0"/>
  </p:normalViewPr>
  <p:slideViewPr>
    <p:cSldViewPr snapToGrid="0">
      <p:cViewPr varScale="1">
        <p:scale>
          <a:sx n="25" d="100"/>
          <a:sy n="25" d="100"/>
        </p:scale>
        <p:origin x="1251"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0599EB-616A-4399-903E-542AA745BFCE}"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CA"/>
        </a:p>
      </dgm:t>
    </dgm:pt>
    <dgm:pt modelId="{4CF1AB77-7E97-4EED-A062-9BFBAA3B6C0A}">
      <dgm:prSet/>
      <dgm:spPr/>
      <dgm:t>
        <a:bodyPr/>
        <a:lstStyle/>
        <a:p>
          <a:r>
            <a:rPr lang="en-CA"/>
            <a:t>Clean</a:t>
          </a:r>
        </a:p>
      </dgm:t>
    </dgm:pt>
    <dgm:pt modelId="{B01675F9-C35E-4849-B1B1-4DE28E050119}" type="parTrans" cxnId="{A5B39E73-C89C-4EAD-B09B-9413C6069470}">
      <dgm:prSet/>
      <dgm:spPr/>
      <dgm:t>
        <a:bodyPr/>
        <a:lstStyle/>
        <a:p>
          <a:endParaRPr lang="en-CA"/>
        </a:p>
      </dgm:t>
    </dgm:pt>
    <dgm:pt modelId="{D6025434-E720-4DEF-97A9-EC8BC9CD92B0}" type="sibTrans" cxnId="{A5B39E73-C89C-4EAD-B09B-9413C6069470}">
      <dgm:prSet/>
      <dgm:spPr/>
      <dgm:t>
        <a:bodyPr/>
        <a:lstStyle/>
        <a:p>
          <a:endParaRPr lang="en-CA"/>
        </a:p>
      </dgm:t>
    </dgm:pt>
    <dgm:pt modelId="{4E8283E7-9E74-4BD5-ADEC-3676BD057AC9}">
      <dgm:prSet/>
      <dgm:spPr/>
      <dgm:t>
        <a:bodyPr/>
        <a:lstStyle/>
        <a:p>
          <a:r>
            <a:rPr lang="en-CA"/>
            <a:t>Default</a:t>
          </a:r>
        </a:p>
      </dgm:t>
    </dgm:pt>
    <dgm:pt modelId="{838DBA20-2F36-44B3-905F-34C5DA0E9C94}" type="parTrans" cxnId="{6AB5B7FA-75B6-4799-8F15-18B7F1374216}">
      <dgm:prSet/>
      <dgm:spPr/>
      <dgm:t>
        <a:bodyPr/>
        <a:lstStyle/>
        <a:p>
          <a:endParaRPr lang="en-CA"/>
        </a:p>
      </dgm:t>
    </dgm:pt>
    <dgm:pt modelId="{7622AE63-3AD1-4FA7-B749-746CD3A7B3D7}" type="sibTrans" cxnId="{6AB5B7FA-75B6-4799-8F15-18B7F1374216}">
      <dgm:prSet/>
      <dgm:spPr/>
      <dgm:t>
        <a:bodyPr/>
        <a:lstStyle/>
        <a:p>
          <a:endParaRPr lang="en-CA"/>
        </a:p>
      </dgm:t>
    </dgm:pt>
    <dgm:pt modelId="{7418ACD8-50B3-4B5D-817C-069E7EFC5739}">
      <dgm:prSet/>
      <dgm:spPr/>
      <dgm:t>
        <a:bodyPr/>
        <a:lstStyle/>
        <a:p>
          <a:r>
            <a:rPr lang="en-CA"/>
            <a:t>Site</a:t>
          </a:r>
        </a:p>
      </dgm:t>
    </dgm:pt>
    <dgm:pt modelId="{B8EB5DF6-1FF5-4628-A935-9DB3E067183A}" type="parTrans" cxnId="{D388DA5E-AC39-4E06-97D3-28ACDC46BC14}">
      <dgm:prSet/>
      <dgm:spPr/>
      <dgm:t>
        <a:bodyPr/>
        <a:lstStyle/>
        <a:p>
          <a:endParaRPr lang="en-CA"/>
        </a:p>
      </dgm:t>
    </dgm:pt>
    <dgm:pt modelId="{5345CC35-70C2-460C-9092-1A93DE6E082A}" type="sibTrans" cxnId="{D388DA5E-AC39-4E06-97D3-28ACDC46BC14}">
      <dgm:prSet/>
      <dgm:spPr/>
      <dgm:t>
        <a:bodyPr/>
        <a:lstStyle/>
        <a:p>
          <a:endParaRPr lang="en-CA"/>
        </a:p>
      </dgm:t>
    </dgm:pt>
    <dgm:pt modelId="{2AFFFF0D-6A25-4723-9130-26A7344D09CB}" type="pres">
      <dgm:prSet presAssocID="{3E0599EB-616A-4399-903E-542AA745BFCE}" presName="linearFlow" presStyleCnt="0">
        <dgm:presLayoutVars>
          <dgm:dir/>
          <dgm:resizeHandles val="exact"/>
        </dgm:presLayoutVars>
      </dgm:prSet>
      <dgm:spPr/>
    </dgm:pt>
    <dgm:pt modelId="{FF80FBD2-4B40-40F3-B81E-32F80323CF61}" type="pres">
      <dgm:prSet presAssocID="{4CF1AB77-7E97-4EED-A062-9BFBAA3B6C0A}" presName="composite" presStyleCnt="0"/>
      <dgm:spPr/>
    </dgm:pt>
    <dgm:pt modelId="{D0A55AE5-7CC9-4051-8548-D27C436AAA3E}" type="pres">
      <dgm:prSet presAssocID="{4CF1AB77-7E97-4EED-A062-9BFBAA3B6C0A}"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pt>
    <dgm:pt modelId="{CF4C02DE-A606-4C83-A221-0DD7B0873E3A}" type="pres">
      <dgm:prSet presAssocID="{4CF1AB77-7E97-4EED-A062-9BFBAA3B6C0A}" presName="txShp" presStyleLbl="node1" presStyleIdx="0" presStyleCnt="3">
        <dgm:presLayoutVars>
          <dgm:bulletEnabled val="1"/>
        </dgm:presLayoutVars>
      </dgm:prSet>
      <dgm:spPr/>
    </dgm:pt>
    <dgm:pt modelId="{D34336C6-CB47-4944-8766-AA31CF83F2BD}" type="pres">
      <dgm:prSet presAssocID="{D6025434-E720-4DEF-97A9-EC8BC9CD92B0}" presName="spacing" presStyleCnt="0"/>
      <dgm:spPr/>
    </dgm:pt>
    <dgm:pt modelId="{78266843-3787-451E-B6E0-5F6E7F1DA5BB}" type="pres">
      <dgm:prSet presAssocID="{4E8283E7-9E74-4BD5-ADEC-3676BD057AC9}" presName="composite" presStyleCnt="0"/>
      <dgm:spPr/>
    </dgm:pt>
    <dgm:pt modelId="{1D8D9790-6DE8-4F63-8054-86BD23A96606}" type="pres">
      <dgm:prSet presAssocID="{4E8283E7-9E74-4BD5-ADEC-3676BD057AC9}" presName="imgShp" presStyleLbl="fgImgPlace1" presStyleIdx="1" presStyleCnt="3"/>
      <dgm:spPr>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Circles with arrows with solid fill"/>
        </a:ext>
      </dgm:extLst>
    </dgm:pt>
    <dgm:pt modelId="{748ACCE6-20D3-4CEC-9F85-154A75F560C9}" type="pres">
      <dgm:prSet presAssocID="{4E8283E7-9E74-4BD5-ADEC-3676BD057AC9}" presName="txShp" presStyleLbl="node1" presStyleIdx="1" presStyleCnt="3">
        <dgm:presLayoutVars>
          <dgm:bulletEnabled val="1"/>
        </dgm:presLayoutVars>
      </dgm:prSet>
      <dgm:spPr/>
    </dgm:pt>
    <dgm:pt modelId="{9A45AE00-CCF3-4D35-B319-31819473A54B}" type="pres">
      <dgm:prSet presAssocID="{7622AE63-3AD1-4FA7-B749-746CD3A7B3D7}" presName="spacing" presStyleCnt="0"/>
      <dgm:spPr/>
    </dgm:pt>
    <dgm:pt modelId="{8911B670-5E21-4154-8D3A-F26E48DA73B0}" type="pres">
      <dgm:prSet presAssocID="{7418ACD8-50B3-4B5D-817C-069E7EFC5739}" presName="composite" presStyleCnt="0"/>
      <dgm:spPr/>
    </dgm:pt>
    <dgm:pt modelId="{320E9960-AD60-4066-89E5-5ED34A9A694F}" type="pres">
      <dgm:prSet presAssocID="{7418ACD8-50B3-4B5D-817C-069E7EFC5739}" presName="imgShp" presStyleLbl="fgImgPlace1" presStyleIdx="2" presStyleCnt="3"/>
      <dgm:spPr>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Internet with solid fill"/>
        </a:ext>
      </dgm:extLst>
    </dgm:pt>
    <dgm:pt modelId="{FA1B5BA7-DE40-4B12-BBFF-9DB7D9ED1222}" type="pres">
      <dgm:prSet presAssocID="{7418ACD8-50B3-4B5D-817C-069E7EFC5739}" presName="txShp" presStyleLbl="node1" presStyleIdx="2" presStyleCnt="3">
        <dgm:presLayoutVars>
          <dgm:bulletEnabled val="1"/>
        </dgm:presLayoutVars>
      </dgm:prSet>
      <dgm:spPr/>
    </dgm:pt>
  </dgm:ptLst>
  <dgm:cxnLst>
    <dgm:cxn modelId="{D388DA5E-AC39-4E06-97D3-28ACDC46BC14}" srcId="{3E0599EB-616A-4399-903E-542AA745BFCE}" destId="{7418ACD8-50B3-4B5D-817C-069E7EFC5739}" srcOrd="2" destOrd="0" parTransId="{B8EB5DF6-1FF5-4628-A935-9DB3E067183A}" sibTransId="{5345CC35-70C2-460C-9092-1A93DE6E082A}"/>
    <dgm:cxn modelId="{B4AC1769-1C04-4AF3-BA0B-B4599C2FB396}" type="presOf" srcId="{7418ACD8-50B3-4B5D-817C-069E7EFC5739}" destId="{FA1B5BA7-DE40-4B12-BBFF-9DB7D9ED1222}" srcOrd="0" destOrd="0" presId="urn:microsoft.com/office/officeart/2005/8/layout/vList3"/>
    <dgm:cxn modelId="{A5B39E73-C89C-4EAD-B09B-9413C6069470}" srcId="{3E0599EB-616A-4399-903E-542AA745BFCE}" destId="{4CF1AB77-7E97-4EED-A062-9BFBAA3B6C0A}" srcOrd="0" destOrd="0" parTransId="{B01675F9-C35E-4849-B1B1-4DE28E050119}" sibTransId="{D6025434-E720-4DEF-97A9-EC8BC9CD92B0}"/>
    <dgm:cxn modelId="{180B0BA6-A188-4537-AB98-06A665259609}" type="presOf" srcId="{3E0599EB-616A-4399-903E-542AA745BFCE}" destId="{2AFFFF0D-6A25-4723-9130-26A7344D09CB}" srcOrd="0" destOrd="0" presId="urn:microsoft.com/office/officeart/2005/8/layout/vList3"/>
    <dgm:cxn modelId="{9F0A5BCA-9085-40C8-B77D-AF303DB74EC0}" type="presOf" srcId="{4E8283E7-9E74-4BD5-ADEC-3676BD057AC9}" destId="{748ACCE6-20D3-4CEC-9F85-154A75F560C9}" srcOrd="0" destOrd="0" presId="urn:microsoft.com/office/officeart/2005/8/layout/vList3"/>
    <dgm:cxn modelId="{D0B65BED-0015-4334-9913-7F6E34ADE0E7}" type="presOf" srcId="{4CF1AB77-7E97-4EED-A062-9BFBAA3B6C0A}" destId="{CF4C02DE-A606-4C83-A221-0DD7B0873E3A}" srcOrd="0" destOrd="0" presId="urn:microsoft.com/office/officeart/2005/8/layout/vList3"/>
    <dgm:cxn modelId="{6AB5B7FA-75B6-4799-8F15-18B7F1374216}" srcId="{3E0599EB-616A-4399-903E-542AA745BFCE}" destId="{4E8283E7-9E74-4BD5-ADEC-3676BD057AC9}" srcOrd="1" destOrd="0" parTransId="{838DBA20-2F36-44B3-905F-34C5DA0E9C94}" sibTransId="{7622AE63-3AD1-4FA7-B749-746CD3A7B3D7}"/>
    <dgm:cxn modelId="{84A23C14-5542-4BDA-89C3-FE478B5A685C}" type="presParOf" srcId="{2AFFFF0D-6A25-4723-9130-26A7344D09CB}" destId="{FF80FBD2-4B40-40F3-B81E-32F80323CF61}" srcOrd="0" destOrd="0" presId="urn:microsoft.com/office/officeart/2005/8/layout/vList3"/>
    <dgm:cxn modelId="{CF127A93-64BE-4FC9-BF47-8E97199E558C}" type="presParOf" srcId="{FF80FBD2-4B40-40F3-B81E-32F80323CF61}" destId="{D0A55AE5-7CC9-4051-8548-D27C436AAA3E}" srcOrd="0" destOrd="0" presId="urn:microsoft.com/office/officeart/2005/8/layout/vList3"/>
    <dgm:cxn modelId="{4E81E447-7AC4-443D-901A-6D144E3F247F}" type="presParOf" srcId="{FF80FBD2-4B40-40F3-B81E-32F80323CF61}" destId="{CF4C02DE-A606-4C83-A221-0DD7B0873E3A}" srcOrd="1" destOrd="0" presId="urn:microsoft.com/office/officeart/2005/8/layout/vList3"/>
    <dgm:cxn modelId="{79DD9C34-707C-428B-A507-5E4DFD12246A}" type="presParOf" srcId="{2AFFFF0D-6A25-4723-9130-26A7344D09CB}" destId="{D34336C6-CB47-4944-8766-AA31CF83F2BD}" srcOrd="1" destOrd="0" presId="urn:microsoft.com/office/officeart/2005/8/layout/vList3"/>
    <dgm:cxn modelId="{1DEAB4AD-AE73-4386-A1F7-BB388E077DD0}" type="presParOf" srcId="{2AFFFF0D-6A25-4723-9130-26A7344D09CB}" destId="{78266843-3787-451E-B6E0-5F6E7F1DA5BB}" srcOrd="2" destOrd="0" presId="urn:microsoft.com/office/officeart/2005/8/layout/vList3"/>
    <dgm:cxn modelId="{284BC38A-7A75-4855-A8E6-FD954797EE11}" type="presParOf" srcId="{78266843-3787-451E-B6E0-5F6E7F1DA5BB}" destId="{1D8D9790-6DE8-4F63-8054-86BD23A96606}" srcOrd="0" destOrd="0" presId="urn:microsoft.com/office/officeart/2005/8/layout/vList3"/>
    <dgm:cxn modelId="{A5928309-FCB0-4504-BCB1-6BD9BA25DD75}" type="presParOf" srcId="{78266843-3787-451E-B6E0-5F6E7F1DA5BB}" destId="{748ACCE6-20D3-4CEC-9F85-154A75F560C9}" srcOrd="1" destOrd="0" presId="urn:microsoft.com/office/officeart/2005/8/layout/vList3"/>
    <dgm:cxn modelId="{A57540A9-BCE8-4240-8A22-535187B0E793}" type="presParOf" srcId="{2AFFFF0D-6A25-4723-9130-26A7344D09CB}" destId="{9A45AE00-CCF3-4D35-B319-31819473A54B}" srcOrd="3" destOrd="0" presId="urn:microsoft.com/office/officeart/2005/8/layout/vList3"/>
    <dgm:cxn modelId="{4CC44790-979E-47C6-BA12-44A0AA2D15B9}" type="presParOf" srcId="{2AFFFF0D-6A25-4723-9130-26A7344D09CB}" destId="{8911B670-5E21-4154-8D3A-F26E48DA73B0}" srcOrd="4" destOrd="0" presId="urn:microsoft.com/office/officeart/2005/8/layout/vList3"/>
    <dgm:cxn modelId="{0C5E33E6-5776-4898-A0E3-265E5029D4D9}" type="presParOf" srcId="{8911B670-5E21-4154-8D3A-F26E48DA73B0}" destId="{320E9960-AD60-4066-89E5-5ED34A9A694F}" srcOrd="0" destOrd="0" presId="urn:microsoft.com/office/officeart/2005/8/layout/vList3"/>
    <dgm:cxn modelId="{627B2408-59E1-4755-9C23-81C59638FB58}" type="presParOf" srcId="{8911B670-5E21-4154-8D3A-F26E48DA73B0}" destId="{FA1B5BA7-DE40-4B12-BBFF-9DB7D9ED122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1BD9BB-01F0-42D7-959D-C33A94ACDE7B}" type="doc">
      <dgm:prSet loTypeId="urn:microsoft.com/office/officeart/2016/7/layout/VerticalDownArrowProcess" loCatId="process" qsTypeId="urn:microsoft.com/office/officeart/2005/8/quickstyle/simple1" qsCatId="simple" csTypeId="urn:microsoft.com/office/officeart/2005/8/colors/accent0_3" csCatId="mainScheme" phldr="1"/>
      <dgm:spPr/>
    </dgm:pt>
    <dgm:pt modelId="{4579E0BC-A9F2-42FE-B43A-6A745F99DEF8}">
      <dgm:prSet phldrT="[Text]"/>
      <dgm:spPr/>
      <dgm:t>
        <a:bodyPr/>
        <a:lstStyle/>
        <a:p>
          <a:r>
            <a:rPr lang="en-CA" b="1" cap="none" spc="0" dirty="0">
              <a:solidFill>
                <a:schemeClr val="bg1"/>
              </a:solidFill>
              <a:effectLst/>
            </a:rPr>
            <a:t>Validate</a:t>
          </a:r>
          <a:endParaRPr lang="en-CA" dirty="0">
            <a:solidFill>
              <a:schemeClr val="bg1"/>
            </a:solidFill>
          </a:endParaRPr>
        </a:p>
      </dgm:t>
    </dgm:pt>
    <dgm:pt modelId="{3D80A1EA-CAE3-4849-A7E9-65A65468B453}" type="parTrans" cxnId="{1EA5AF67-0D53-4AA9-A521-87662FC4FDDD}">
      <dgm:prSet/>
      <dgm:spPr/>
      <dgm:t>
        <a:bodyPr/>
        <a:lstStyle/>
        <a:p>
          <a:endParaRPr lang="en-CA"/>
        </a:p>
      </dgm:t>
    </dgm:pt>
    <dgm:pt modelId="{32FA8CB1-169D-41B9-9561-1D2704E56D66}" type="sibTrans" cxnId="{1EA5AF67-0D53-4AA9-A521-87662FC4FDDD}">
      <dgm:prSet/>
      <dgm:spPr/>
      <dgm:t>
        <a:bodyPr/>
        <a:lstStyle/>
        <a:p>
          <a:endParaRPr lang="en-CA"/>
        </a:p>
      </dgm:t>
    </dgm:pt>
    <dgm:pt modelId="{90CF466F-50E8-4B57-A090-15BC14040213}">
      <dgm:prSet phldrT="[Text]"/>
      <dgm:spPr/>
      <dgm:t>
        <a:bodyPr/>
        <a:lstStyle/>
        <a:p>
          <a:r>
            <a:rPr lang="en-CA" b="1" cap="none" spc="0" dirty="0">
              <a:solidFill>
                <a:schemeClr val="bg1"/>
              </a:solidFill>
              <a:effectLst/>
            </a:rPr>
            <a:t>Compile</a:t>
          </a:r>
          <a:endParaRPr lang="en-CA" dirty="0">
            <a:solidFill>
              <a:schemeClr val="bg1"/>
            </a:solidFill>
          </a:endParaRPr>
        </a:p>
      </dgm:t>
    </dgm:pt>
    <dgm:pt modelId="{A919E3DF-12FF-426B-BC14-51DA6615C773}" type="parTrans" cxnId="{A5CE08EA-102B-4BD5-8A1C-C8996CE693E7}">
      <dgm:prSet/>
      <dgm:spPr/>
      <dgm:t>
        <a:bodyPr/>
        <a:lstStyle/>
        <a:p>
          <a:endParaRPr lang="en-CA"/>
        </a:p>
      </dgm:t>
    </dgm:pt>
    <dgm:pt modelId="{BEA2B644-E1D7-4511-AEDD-678F98BE1949}" type="sibTrans" cxnId="{A5CE08EA-102B-4BD5-8A1C-C8996CE693E7}">
      <dgm:prSet/>
      <dgm:spPr/>
      <dgm:t>
        <a:bodyPr/>
        <a:lstStyle/>
        <a:p>
          <a:endParaRPr lang="en-CA"/>
        </a:p>
      </dgm:t>
    </dgm:pt>
    <dgm:pt modelId="{3721D780-E32E-4A2E-B347-CB20551A699D}">
      <dgm:prSet phldrT="[Text]"/>
      <dgm:spPr/>
      <dgm:t>
        <a:bodyPr/>
        <a:lstStyle/>
        <a:p>
          <a:r>
            <a:rPr lang="en-CA" b="1" cap="none" spc="0" dirty="0">
              <a:solidFill>
                <a:schemeClr val="bg1"/>
              </a:solidFill>
              <a:effectLst/>
            </a:rPr>
            <a:t>Test</a:t>
          </a:r>
          <a:endParaRPr lang="en-CA" dirty="0">
            <a:solidFill>
              <a:schemeClr val="bg1"/>
            </a:solidFill>
          </a:endParaRPr>
        </a:p>
      </dgm:t>
    </dgm:pt>
    <dgm:pt modelId="{1654CB55-E74E-476F-94BA-CCF24AE52BC2}" type="parTrans" cxnId="{1349A334-446D-4FD8-B288-EBE388B05DB1}">
      <dgm:prSet/>
      <dgm:spPr/>
      <dgm:t>
        <a:bodyPr/>
        <a:lstStyle/>
        <a:p>
          <a:endParaRPr lang="en-CA"/>
        </a:p>
      </dgm:t>
    </dgm:pt>
    <dgm:pt modelId="{80D02B2C-DBB9-4E22-9BB2-4BBFA87E26A0}" type="sibTrans" cxnId="{1349A334-446D-4FD8-B288-EBE388B05DB1}">
      <dgm:prSet/>
      <dgm:spPr/>
      <dgm:t>
        <a:bodyPr/>
        <a:lstStyle/>
        <a:p>
          <a:endParaRPr lang="en-CA"/>
        </a:p>
      </dgm:t>
    </dgm:pt>
    <dgm:pt modelId="{78E7F306-C170-4D17-8025-5FE19FF5EBDE}">
      <dgm:prSet phldrT="[Text]"/>
      <dgm:spPr/>
      <dgm:t>
        <a:bodyPr/>
        <a:lstStyle/>
        <a:p>
          <a:r>
            <a:rPr lang="en-CA" dirty="0"/>
            <a:t>…</a:t>
          </a:r>
        </a:p>
      </dgm:t>
    </dgm:pt>
    <dgm:pt modelId="{54E1E195-AC68-4CC1-AD74-73DC24E115B4}" type="parTrans" cxnId="{DDF8715D-902C-4834-8B36-CD73D2B7DE5E}">
      <dgm:prSet/>
      <dgm:spPr/>
      <dgm:t>
        <a:bodyPr/>
        <a:lstStyle/>
        <a:p>
          <a:endParaRPr lang="en-CA"/>
        </a:p>
      </dgm:t>
    </dgm:pt>
    <dgm:pt modelId="{858B1C5F-2ACE-42B4-A7BB-7E75CCDF20BD}" type="sibTrans" cxnId="{DDF8715D-902C-4834-8B36-CD73D2B7DE5E}">
      <dgm:prSet/>
      <dgm:spPr/>
      <dgm:t>
        <a:bodyPr/>
        <a:lstStyle/>
        <a:p>
          <a:endParaRPr lang="en-CA"/>
        </a:p>
      </dgm:t>
    </dgm:pt>
    <dgm:pt modelId="{6D0D777D-B485-4630-A9C4-15F3822D0C02}">
      <dgm:prSet phldrT="[Text]"/>
      <dgm:spPr/>
      <dgm:t>
        <a:bodyPr/>
        <a:lstStyle/>
        <a:p>
          <a:r>
            <a:rPr lang="en-CA" dirty="0"/>
            <a:t>…</a:t>
          </a:r>
        </a:p>
      </dgm:t>
    </dgm:pt>
    <dgm:pt modelId="{CC089DB5-E1A1-4B00-8226-0CD1DD8F4722}" type="parTrans" cxnId="{3992A8BE-4239-4F83-8F01-8B84D91A6E85}">
      <dgm:prSet/>
      <dgm:spPr/>
      <dgm:t>
        <a:bodyPr/>
        <a:lstStyle/>
        <a:p>
          <a:endParaRPr lang="en-CA"/>
        </a:p>
      </dgm:t>
    </dgm:pt>
    <dgm:pt modelId="{EB3A8D17-19F8-4168-9C2E-D03E1367F259}" type="sibTrans" cxnId="{3992A8BE-4239-4F83-8F01-8B84D91A6E85}">
      <dgm:prSet/>
      <dgm:spPr/>
      <dgm:t>
        <a:bodyPr/>
        <a:lstStyle/>
        <a:p>
          <a:endParaRPr lang="en-CA"/>
        </a:p>
      </dgm:t>
    </dgm:pt>
    <dgm:pt modelId="{622CA39D-D319-4D21-A422-599F5692124A}">
      <dgm:prSet phldrT="[Text]"/>
      <dgm:spPr/>
      <dgm:t>
        <a:bodyPr/>
        <a:lstStyle/>
        <a:p>
          <a:r>
            <a:rPr lang="en-CA" dirty="0"/>
            <a:t>…</a:t>
          </a:r>
        </a:p>
      </dgm:t>
    </dgm:pt>
    <dgm:pt modelId="{F2883889-B0D7-46C3-AE1E-44E7F4392DCC}" type="parTrans" cxnId="{561D3078-0A68-4EA3-89AB-48DE0DABB24E}">
      <dgm:prSet/>
      <dgm:spPr/>
      <dgm:t>
        <a:bodyPr/>
        <a:lstStyle/>
        <a:p>
          <a:endParaRPr lang="en-CA"/>
        </a:p>
      </dgm:t>
    </dgm:pt>
    <dgm:pt modelId="{09E2FC16-663C-4716-960E-1CD79940D578}" type="sibTrans" cxnId="{561D3078-0A68-4EA3-89AB-48DE0DABB24E}">
      <dgm:prSet/>
      <dgm:spPr/>
      <dgm:t>
        <a:bodyPr/>
        <a:lstStyle/>
        <a:p>
          <a:endParaRPr lang="en-CA"/>
        </a:p>
      </dgm:t>
    </dgm:pt>
    <dgm:pt modelId="{9F40FD8F-64CB-41E9-9FF0-6FE1FD0B94D9}">
      <dgm:prSet phldrT="[Text]"/>
      <dgm:spPr/>
      <dgm:t>
        <a:bodyPr/>
        <a:lstStyle/>
        <a:p>
          <a:r>
            <a:rPr lang="en-CA" b="1" dirty="0">
              <a:solidFill>
                <a:schemeClr val="bg1"/>
              </a:solidFill>
            </a:rPr>
            <a:t>Package</a:t>
          </a:r>
        </a:p>
      </dgm:t>
    </dgm:pt>
    <dgm:pt modelId="{8C05D12F-1359-4096-BADD-C85509477EDC}" type="parTrans" cxnId="{336BDF23-F3BA-4BAF-BBDF-E513D1782417}">
      <dgm:prSet/>
      <dgm:spPr/>
      <dgm:t>
        <a:bodyPr/>
        <a:lstStyle/>
        <a:p>
          <a:endParaRPr lang="en-CA"/>
        </a:p>
      </dgm:t>
    </dgm:pt>
    <dgm:pt modelId="{55E5CB30-470E-4ABA-AF73-25FB13583ECD}" type="sibTrans" cxnId="{336BDF23-F3BA-4BAF-BBDF-E513D1782417}">
      <dgm:prSet/>
      <dgm:spPr/>
      <dgm:t>
        <a:bodyPr/>
        <a:lstStyle/>
        <a:p>
          <a:endParaRPr lang="en-CA"/>
        </a:p>
      </dgm:t>
    </dgm:pt>
    <dgm:pt modelId="{1C036661-97B8-438D-973A-3B9AAECD71B7}">
      <dgm:prSet phldrT="[Text]"/>
      <dgm:spPr/>
      <dgm:t>
        <a:bodyPr/>
        <a:lstStyle/>
        <a:p>
          <a:r>
            <a:rPr lang="en-CA" b="1" dirty="0">
              <a:solidFill>
                <a:schemeClr val="bg1"/>
              </a:solidFill>
            </a:rPr>
            <a:t>Verify</a:t>
          </a:r>
        </a:p>
      </dgm:t>
    </dgm:pt>
    <dgm:pt modelId="{AFAB0258-82E6-44AF-9BDE-13DB22D7441D}" type="parTrans" cxnId="{973B27DE-7E0C-44AB-AD90-C36C972C57FE}">
      <dgm:prSet/>
      <dgm:spPr/>
      <dgm:t>
        <a:bodyPr/>
        <a:lstStyle/>
        <a:p>
          <a:endParaRPr lang="en-CA"/>
        </a:p>
      </dgm:t>
    </dgm:pt>
    <dgm:pt modelId="{78818486-F595-48D2-903D-27C1D0CFB040}" type="sibTrans" cxnId="{973B27DE-7E0C-44AB-AD90-C36C972C57FE}">
      <dgm:prSet/>
      <dgm:spPr/>
      <dgm:t>
        <a:bodyPr/>
        <a:lstStyle/>
        <a:p>
          <a:endParaRPr lang="en-CA"/>
        </a:p>
      </dgm:t>
    </dgm:pt>
    <dgm:pt modelId="{F5007EBC-14DF-463B-9B96-06FB0A2ED61B}">
      <dgm:prSet phldrT="[Text]"/>
      <dgm:spPr/>
      <dgm:t>
        <a:bodyPr/>
        <a:lstStyle/>
        <a:p>
          <a:r>
            <a:rPr lang="en-CA" b="1" dirty="0">
              <a:solidFill>
                <a:schemeClr val="bg1"/>
              </a:solidFill>
            </a:rPr>
            <a:t>Install</a:t>
          </a:r>
        </a:p>
      </dgm:t>
    </dgm:pt>
    <dgm:pt modelId="{792B2CA7-8659-43C1-82DD-AF82D8518E98}" type="parTrans" cxnId="{5B333253-7C87-4EBB-9497-F58DEA9B4532}">
      <dgm:prSet/>
      <dgm:spPr/>
      <dgm:t>
        <a:bodyPr/>
        <a:lstStyle/>
        <a:p>
          <a:endParaRPr lang="en-CA"/>
        </a:p>
      </dgm:t>
    </dgm:pt>
    <dgm:pt modelId="{0C5937E7-680A-47BE-B937-2CB71D96039B}" type="sibTrans" cxnId="{5B333253-7C87-4EBB-9497-F58DEA9B4532}">
      <dgm:prSet/>
      <dgm:spPr/>
      <dgm:t>
        <a:bodyPr/>
        <a:lstStyle/>
        <a:p>
          <a:endParaRPr lang="en-CA"/>
        </a:p>
      </dgm:t>
    </dgm:pt>
    <dgm:pt modelId="{1C921A69-1694-4DA1-A245-9F08A37D0E05}">
      <dgm:prSet phldrT="[Text]"/>
      <dgm:spPr/>
      <dgm:t>
        <a:bodyPr/>
        <a:lstStyle/>
        <a:p>
          <a:r>
            <a:rPr lang="en-CA" b="1" dirty="0">
              <a:solidFill>
                <a:schemeClr val="bg1"/>
              </a:solidFill>
            </a:rPr>
            <a:t>Deploy</a:t>
          </a:r>
        </a:p>
      </dgm:t>
    </dgm:pt>
    <dgm:pt modelId="{AA70B9C8-7DC0-4521-B5BB-2D87065CBB74}" type="parTrans" cxnId="{E3364771-298C-4D74-A9A5-528FDB0A7B5A}">
      <dgm:prSet/>
      <dgm:spPr/>
      <dgm:t>
        <a:bodyPr/>
        <a:lstStyle/>
        <a:p>
          <a:endParaRPr lang="en-CA"/>
        </a:p>
      </dgm:t>
    </dgm:pt>
    <dgm:pt modelId="{52EBAB4A-29B1-48F0-ADF0-B3A9FF7B49F8}" type="sibTrans" cxnId="{E3364771-298C-4D74-A9A5-528FDB0A7B5A}">
      <dgm:prSet/>
      <dgm:spPr/>
      <dgm:t>
        <a:bodyPr/>
        <a:lstStyle/>
        <a:p>
          <a:endParaRPr lang="en-CA"/>
        </a:p>
      </dgm:t>
    </dgm:pt>
    <dgm:pt modelId="{C9E88AD2-7183-4064-A1D4-E7C0B4383922}">
      <dgm:prSet phldrT="[Text]"/>
      <dgm:spPr/>
      <dgm:t>
        <a:bodyPr/>
        <a:lstStyle/>
        <a:p>
          <a:r>
            <a:rPr lang="en-CA" dirty="0"/>
            <a:t>…</a:t>
          </a:r>
        </a:p>
      </dgm:t>
    </dgm:pt>
    <dgm:pt modelId="{8B29EC6F-A211-407C-98CD-25629C35CB90}" type="parTrans" cxnId="{FC8DA004-5B6D-4948-A7F2-8561D77DE7DB}">
      <dgm:prSet/>
      <dgm:spPr/>
      <dgm:t>
        <a:bodyPr/>
        <a:lstStyle/>
        <a:p>
          <a:endParaRPr lang="en-CA"/>
        </a:p>
      </dgm:t>
    </dgm:pt>
    <dgm:pt modelId="{AFF3D733-61A1-4345-92DF-A3160BC979E0}" type="sibTrans" cxnId="{FC8DA004-5B6D-4948-A7F2-8561D77DE7DB}">
      <dgm:prSet/>
      <dgm:spPr/>
      <dgm:t>
        <a:bodyPr/>
        <a:lstStyle/>
        <a:p>
          <a:endParaRPr lang="en-CA"/>
        </a:p>
      </dgm:t>
    </dgm:pt>
    <dgm:pt modelId="{D35D9476-69DE-409B-B237-74A01B1E2407}">
      <dgm:prSet phldrT="[Text]"/>
      <dgm:spPr/>
      <dgm:t>
        <a:bodyPr/>
        <a:lstStyle/>
        <a:p>
          <a:r>
            <a:rPr lang="en-CA"/>
            <a:t>Compiler le code source</a:t>
          </a:r>
          <a:endParaRPr lang="en-CA" dirty="0"/>
        </a:p>
      </dgm:t>
    </dgm:pt>
    <dgm:pt modelId="{B6E078CC-AF17-4401-B807-147095AD268A}" type="parTrans" cxnId="{089F2A3D-5A87-4793-84DD-0610CFEF4E32}">
      <dgm:prSet/>
      <dgm:spPr/>
      <dgm:t>
        <a:bodyPr/>
        <a:lstStyle/>
        <a:p>
          <a:endParaRPr lang="en-CA"/>
        </a:p>
      </dgm:t>
    </dgm:pt>
    <dgm:pt modelId="{0D3F532D-291B-43B8-AE2F-D91FCCAE6EC0}" type="sibTrans" cxnId="{089F2A3D-5A87-4793-84DD-0610CFEF4E32}">
      <dgm:prSet/>
      <dgm:spPr/>
      <dgm:t>
        <a:bodyPr/>
        <a:lstStyle/>
        <a:p>
          <a:endParaRPr lang="en-CA"/>
        </a:p>
      </dgm:t>
    </dgm:pt>
    <dgm:pt modelId="{A9652C42-08D1-4D6F-B421-3DE6E098F962}">
      <dgm:prSet phldrT="[Text]"/>
      <dgm:spPr/>
      <dgm:t>
        <a:bodyPr/>
        <a:lstStyle/>
        <a:p>
          <a:r>
            <a:rPr lang="en-CA"/>
            <a:t>Exécuter les tests unitaires</a:t>
          </a:r>
          <a:endParaRPr lang="en-CA" dirty="0"/>
        </a:p>
      </dgm:t>
    </dgm:pt>
    <dgm:pt modelId="{2127DEFC-494C-47AA-8A4C-2F1EA5E84261}" type="parTrans" cxnId="{30258037-A461-4F9B-BB82-342242ADE251}">
      <dgm:prSet/>
      <dgm:spPr/>
      <dgm:t>
        <a:bodyPr/>
        <a:lstStyle/>
        <a:p>
          <a:endParaRPr lang="en-CA"/>
        </a:p>
      </dgm:t>
    </dgm:pt>
    <dgm:pt modelId="{82E8A9A3-F691-4A3F-8609-06342200A786}" type="sibTrans" cxnId="{30258037-A461-4F9B-BB82-342242ADE251}">
      <dgm:prSet/>
      <dgm:spPr/>
      <dgm:t>
        <a:bodyPr/>
        <a:lstStyle/>
        <a:p>
          <a:endParaRPr lang="en-CA"/>
        </a:p>
      </dgm:t>
    </dgm:pt>
    <dgm:pt modelId="{38D97293-ADA1-4854-87CA-DBF4640A4EC8}">
      <dgm:prSet phldrT="[Text]"/>
      <dgm:spPr/>
      <dgm:t>
        <a:bodyPr/>
        <a:lstStyle/>
        <a:p>
          <a:r>
            <a:rPr lang="fr-FR" dirty="0"/>
            <a:t>Emballer les fichiers compilés dans un format distribuable (par exemple, un fichier JAR)</a:t>
          </a:r>
          <a:endParaRPr lang="en-CA" dirty="0"/>
        </a:p>
      </dgm:t>
    </dgm:pt>
    <dgm:pt modelId="{D3AA9D86-391B-416B-93A5-B20074C6864C}" type="parTrans" cxnId="{5C0BD801-D4C0-427C-BCAC-1ABF1E4B0F00}">
      <dgm:prSet/>
      <dgm:spPr/>
      <dgm:t>
        <a:bodyPr/>
        <a:lstStyle/>
        <a:p>
          <a:endParaRPr lang="en-CA"/>
        </a:p>
      </dgm:t>
    </dgm:pt>
    <dgm:pt modelId="{16907BBF-5D0B-484E-8889-A4802A512C58}" type="sibTrans" cxnId="{5C0BD801-D4C0-427C-BCAC-1ABF1E4B0F00}">
      <dgm:prSet/>
      <dgm:spPr/>
      <dgm:t>
        <a:bodyPr/>
        <a:lstStyle/>
        <a:p>
          <a:endParaRPr lang="en-CA"/>
        </a:p>
      </dgm:t>
    </dgm:pt>
    <dgm:pt modelId="{5F750E07-5BCA-4A2D-8AF3-CED161590521}">
      <dgm:prSet phldrT="[Text]"/>
      <dgm:spPr/>
      <dgm:t>
        <a:bodyPr/>
        <a:lstStyle/>
        <a:p>
          <a:r>
            <a:rPr lang="en-CA" dirty="0" err="1"/>
            <a:t>Exécuter</a:t>
          </a:r>
          <a:r>
            <a:rPr lang="en-CA" dirty="0"/>
            <a:t> les tests </a:t>
          </a:r>
          <a:r>
            <a:rPr lang="en-CA" dirty="0" err="1"/>
            <a:t>d'intégration</a:t>
          </a:r>
          <a:endParaRPr lang="en-CA" dirty="0"/>
        </a:p>
      </dgm:t>
    </dgm:pt>
    <dgm:pt modelId="{C5D6B1B9-81A9-49EF-B7D0-99016C21647A}" type="parTrans" cxnId="{D97CB6F1-CDBF-41C7-A2B3-E1115D7B4CB5}">
      <dgm:prSet/>
      <dgm:spPr/>
      <dgm:t>
        <a:bodyPr/>
        <a:lstStyle/>
        <a:p>
          <a:endParaRPr lang="en-CA"/>
        </a:p>
      </dgm:t>
    </dgm:pt>
    <dgm:pt modelId="{8E1F294F-81E7-479A-B102-A15C02F70859}" type="sibTrans" cxnId="{D97CB6F1-CDBF-41C7-A2B3-E1115D7B4CB5}">
      <dgm:prSet/>
      <dgm:spPr/>
      <dgm:t>
        <a:bodyPr/>
        <a:lstStyle/>
        <a:p>
          <a:endParaRPr lang="en-CA"/>
        </a:p>
      </dgm:t>
    </dgm:pt>
    <dgm:pt modelId="{2074E994-1D23-4CAC-85B1-DAB424E4E921}">
      <dgm:prSet phldrT="[Text]"/>
      <dgm:spPr/>
      <dgm:t>
        <a:bodyPr/>
        <a:lstStyle/>
        <a:p>
          <a:r>
            <a:rPr lang="fr-FR"/>
            <a:t>Installer l'artefact généré dans le dépôt local (dossier .m2)</a:t>
          </a:r>
          <a:endParaRPr lang="en-CA" dirty="0"/>
        </a:p>
      </dgm:t>
    </dgm:pt>
    <dgm:pt modelId="{FD942554-2640-442B-9AEC-47F489EADA53}" type="parTrans" cxnId="{76AEE5AA-E468-4381-8B4B-0323D9023891}">
      <dgm:prSet/>
      <dgm:spPr/>
      <dgm:t>
        <a:bodyPr/>
        <a:lstStyle/>
        <a:p>
          <a:endParaRPr lang="en-CA"/>
        </a:p>
      </dgm:t>
    </dgm:pt>
    <dgm:pt modelId="{EA37865E-1814-4BA1-9E4D-E1CF17B3E587}" type="sibTrans" cxnId="{76AEE5AA-E468-4381-8B4B-0323D9023891}">
      <dgm:prSet/>
      <dgm:spPr/>
      <dgm:t>
        <a:bodyPr/>
        <a:lstStyle/>
        <a:p>
          <a:endParaRPr lang="en-CA"/>
        </a:p>
      </dgm:t>
    </dgm:pt>
    <dgm:pt modelId="{9BFD7BBB-3126-48A7-B69F-D01355102A07}">
      <dgm:prSet phldrT="[Text]"/>
      <dgm:spPr/>
      <dgm:t>
        <a:bodyPr/>
        <a:lstStyle/>
        <a:p>
          <a:r>
            <a:rPr lang="fr-FR" dirty="0"/>
            <a:t>Envoyer l'artefact généré vers un dépôt distant, si configuré.</a:t>
          </a:r>
          <a:endParaRPr lang="en-CA" dirty="0"/>
        </a:p>
      </dgm:t>
    </dgm:pt>
    <dgm:pt modelId="{18241E81-4B8B-44FA-88F9-B923D31AECFF}" type="parTrans" cxnId="{D81ABDB9-2AE4-4998-A3A5-02F96EB42216}">
      <dgm:prSet/>
      <dgm:spPr/>
      <dgm:t>
        <a:bodyPr/>
        <a:lstStyle/>
        <a:p>
          <a:endParaRPr lang="en-CA"/>
        </a:p>
      </dgm:t>
    </dgm:pt>
    <dgm:pt modelId="{8C66E9EA-35F2-43CE-8192-AD13E3F164FD}" type="sibTrans" cxnId="{D81ABDB9-2AE4-4998-A3A5-02F96EB42216}">
      <dgm:prSet/>
      <dgm:spPr/>
      <dgm:t>
        <a:bodyPr/>
        <a:lstStyle/>
        <a:p>
          <a:endParaRPr lang="en-CA"/>
        </a:p>
      </dgm:t>
    </dgm:pt>
    <dgm:pt modelId="{13788F92-A4B2-4DA7-AACC-A54F5E02EFBF}">
      <dgm:prSet phldrT="[Text]"/>
      <dgm:spPr/>
      <dgm:t>
        <a:bodyPr/>
        <a:lstStyle/>
        <a:p>
          <a:r>
            <a:rPr lang="fr-FR" dirty="0"/>
            <a:t>Vérifier la structure du projet et la disponibilité des métadonnées</a:t>
          </a:r>
          <a:endParaRPr lang="en-CA" dirty="0"/>
        </a:p>
      </dgm:t>
    </dgm:pt>
    <dgm:pt modelId="{37D7C351-E2CB-4FDD-8FBE-A0322574A66D}" type="parTrans" cxnId="{253A1F07-2FBC-416E-8527-9E5B21995714}">
      <dgm:prSet/>
      <dgm:spPr/>
      <dgm:t>
        <a:bodyPr/>
        <a:lstStyle/>
        <a:p>
          <a:endParaRPr lang="en-CA"/>
        </a:p>
      </dgm:t>
    </dgm:pt>
    <dgm:pt modelId="{345357DE-2E66-4243-8A12-2460DA5C14FD}" type="sibTrans" cxnId="{253A1F07-2FBC-416E-8527-9E5B21995714}">
      <dgm:prSet/>
      <dgm:spPr/>
      <dgm:t>
        <a:bodyPr/>
        <a:lstStyle/>
        <a:p>
          <a:endParaRPr lang="en-CA"/>
        </a:p>
      </dgm:t>
    </dgm:pt>
    <dgm:pt modelId="{AAB758BC-1DAB-4A74-B333-81803BBFD8B9}" type="pres">
      <dgm:prSet presAssocID="{A81BD9BB-01F0-42D7-959D-C33A94ACDE7B}" presName="Name0" presStyleCnt="0">
        <dgm:presLayoutVars>
          <dgm:dir/>
          <dgm:animLvl val="lvl"/>
          <dgm:resizeHandles val="exact"/>
        </dgm:presLayoutVars>
      </dgm:prSet>
      <dgm:spPr/>
    </dgm:pt>
    <dgm:pt modelId="{75D5CA3B-7957-4A7B-8218-45EB73628122}" type="pres">
      <dgm:prSet presAssocID="{1C921A69-1694-4DA1-A245-9F08A37D0E05}" presName="boxAndChildren" presStyleCnt="0"/>
      <dgm:spPr/>
    </dgm:pt>
    <dgm:pt modelId="{FCF222B1-01C8-47F5-8EC8-BE10E46A9E44}" type="pres">
      <dgm:prSet presAssocID="{1C921A69-1694-4DA1-A245-9F08A37D0E05}" presName="parentTextBox" presStyleLbl="alignNode1" presStyleIdx="0" presStyleCnt="11"/>
      <dgm:spPr/>
    </dgm:pt>
    <dgm:pt modelId="{65188CA6-2617-4B1C-92F3-53ECADA992F4}" type="pres">
      <dgm:prSet presAssocID="{1C921A69-1694-4DA1-A245-9F08A37D0E05}" presName="descendantBox" presStyleLbl="bgAccFollowNode1" presStyleIdx="0" presStyleCnt="11"/>
      <dgm:spPr/>
    </dgm:pt>
    <dgm:pt modelId="{E30ADBE7-4446-45D2-A463-2B8166191F3C}" type="pres">
      <dgm:prSet presAssocID="{0C5937E7-680A-47BE-B937-2CB71D96039B}" presName="sp" presStyleCnt="0"/>
      <dgm:spPr/>
    </dgm:pt>
    <dgm:pt modelId="{9F5BCEE7-D49B-49D7-8967-F3ECA5701847}" type="pres">
      <dgm:prSet presAssocID="{F5007EBC-14DF-463B-9B96-06FB0A2ED61B}" presName="arrowAndChildren" presStyleCnt="0"/>
      <dgm:spPr/>
    </dgm:pt>
    <dgm:pt modelId="{4B3A4FA8-C20A-4213-AC56-708B6E251FE6}" type="pres">
      <dgm:prSet presAssocID="{F5007EBC-14DF-463B-9B96-06FB0A2ED61B}" presName="parentTextArrow" presStyleLbl="node1" presStyleIdx="0" presStyleCnt="4"/>
      <dgm:spPr/>
    </dgm:pt>
    <dgm:pt modelId="{E91DBC25-A7F5-4180-A67F-0F1C28428D1C}" type="pres">
      <dgm:prSet presAssocID="{F5007EBC-14DF-463B-9B96-06FB0A2ED61B}" presName="arrow" presStyleLbl="alignNode1" presStyleIdx="1" presStyleCnt="11"/>
      <dgm:spPr/>
    </dgm:pt>
    <dgm:pt modelId="{C437370B-1778-4664-9624-9FC79F3FA31F}" type="pres">
      <dgm:prSet presAssocID="{F5007EBC-14DF-463B-9B96-06FB0A2ED61B}" presName="descendantArrow" presStyleLbl="bgAccFollowNode1" presStyleIdx="1" presStyleCnt="11"/>
      <dgm:spPr/>
    </dgm:pt>
    <dgm:pt modelId="{0E09CA1D-9E40-4987-A426-DD8DF0CAEA11}" type="pres">
      <dgm:prSet presAssocID="{78818486-F595-48D2-903D-27C1D0CFB040}" presName="sp" presStyleCnt="0"/>
      <dgm:spPr/>
    </dgm:pt>
    <dgm:pt modelId="{CC8F8229-95B4-48C1-86FC-B9B08DC07B56}" type="pres">
      <dgm:prSet presAssocID="{1C036661-97B8-438D-973A-3B9AAECD71B7}" presName="arrowAndChildren" presStyleCnt="0"/>
      <dgm:spPr/>
    </dgm:pt>
    <dgm:pt modelId="{B22D1899-AEB4-4AD6-A065-165B9E260673}" type="pres">
      <dgm:prSet presAssocID="{1C036661-97B8-438D-973A-3B9AAECD71B7}" presName="parentTextArrow" presStyleLbl="node1" presStyleIdx="0" presStyleCnt="4"/>
      <dgm:spPr/>
    </dgm:pt>
    <dgm:pt modelId="{64845D8E-831C-4BB8-9521-AA1727AA5450}" type="pres">
      <dgm:prSet presAssocID="{1C036661-97B8-438D-973A-3B9AAECD71B7}" presName="arrow" presStyleLbl="alignNode1" presStyleIdx="2" presStyleCnt="11"/>
      <dgm:spPr/>
    </dgm:pt>
    <dgm:pt modelId="{4F662A37-0403-4771-BCEC-9FB860696D54}" type="pres">
      <dgm:prSet presAssocID="{1C036661-97B8-438D-973A-3B9AAECD71B7}" presName="descendantArrow" presStyleLbl="bgAccFollowNode1" presStyleIdx="2" presStyleCnt="11"/>
      <dgm:spPr/>
    </dgm:pt>
    <dgm:pt modelId="{2E424186-7D38-4979-9471-1EA7FBF8B3CD}" type="pres">
      <dgm:prSet presAssocID="{AFF3D733-61A1-4345-92DF-A3160BC979E0}" presName="sp" presStyleCnt="0"/>
      <dgm:spPr/>
    </dgm:pt>
    <dgm:pt modelId="{AFAB441F-878A-450A-BE4D-8435DFA09E38}" type="pres">
      <dgm:prSet presAssocID="{C9E88AD2-7183-4064-A1D4-E7C0B4383922}" presName="arrowAndChildren" presStyleCnt="0"/>
      <dgm:spPr/>
    </dgm:pt>
    <dgm:pt modelId="{C59808A6-369D-46A6-A88A-FB69B53BDFCB}" type="pres">
      <dgm:prSet presAssocID="{C9E88AD2-7183-4064-A1D4-E7C0B4383922}" presName="parentTextArrow" presStyleLbl="node1" presStyleIdx="0" presStyleCnt="4"/>
      <dgm:spPr/>
    </dgm:pt>
    <dgm:pt modelId="{9F6580A5-057A-471C-AE2C-B90BD5853075}" type="pres">
      <dgm:prSet presAssocID="{C9E88AD2-7183-4064-A1D4-E7C0B4383922}" presName="arrow" presStyleLbl="alignNode1" presStyleIdx="3" presStyleCnt="11"/>
      <dgm:spPr/>
    </dgm:pt>
    <dgm:pt modelId="{5D79742C-3C97-4BA2-B71F-8AEC01BFD970}" type="pres">
      <dgm:prSet presAssocID="{C9E88AD2-7183-4064-A1D4-E7C0B4383922}" presName="descendantArrow" presStyleLbl="bgAccFollowNode1" presStyleIdx="3" presStyleCnt="11"/>
      <dgm:spPr/>
    </dgm:pt>
    <dgm:pt modelId="{C35F32A3-7BF5-48E8-9EC6-D22E90C3C4FC}" type="pres">
      <dgm:prSet presAssocID="{55E5CB30-470E-4ABA-AF73-25FB13583ECD}" presName="sp" presStyleCnt="0"/>
      <dgm:spPr/>
    </dgm:pt>
    <dgm:pt modelId="{3BC91653-383F-4D16-A466-B8991DC41CFE}" type="pres">
      <dgm:prSet presAssocID="{9F40FD8F-64CB-41E9-9FF0-6FE1FD0B94D9}" presName="arrowAndChildren" presStyleCnt="0"/>
      <dgm:spPr/>
    </dgm:pt>
    <dgm:pt modelId="{E407CE9B-E03B-481E-A5BD-05933C094139}" type="pres">
      <dgm:prSet presAssocID="{9F40FD8F-64CB-41E9-9FF0-6FE1FD0B94D9}" presName="parentTextArrow" presStyleLbl="node1" presStyleIdx="0" presStyleCnt="4"/>
      <dgm:spPr/>
    </dgm:pt>
    <dgm:pt modelId="{9BDE90C2-9275-4E9E-84A0-859EF5633C85}" type="pres">
      <dgm:prSet presAssocID="{9F40FD8F-64CB-41E9-9FF0-6FE1FD0B94D9}" presName="arrow" presStyleLbl="alignNode1" presStyleIdx="4" presStyleCnt="11"/>
      <dgm:spPr/>
    </dgm:pt>
    <dgm:pt modelId="{339D3FBF-7C8E-423A-B850-BE2E9D5ADDAF}" type="pres">
      <dgm:prSet presAssocID="{9F40FD8F-64CB-41E9-9FF0-6FE1FD0B94D9}" presName="descendantArrow" presStyleLbl="bgAccFollowNode1" presStyleIdx="4" presStyleCnt="11"/>
      <dgm:spPr/>
    </dgm:pt>
    <dgm:pt modelId="{3FF68AE7-A357-481D-BBBA-2580312A0C36}" type="pres">
      <dgm:prSet presAssocID="{09E2FC16-663C-4716-960E-1CD79940D578}" presName="sp" presStyleCnt="0"/>
      <dgm:spPr/>
    </dgm:pt>
    <dgm:pt modelId="{A39B9EBD-5A1D-4110-B37E-D50529C744CD}" type="pres">
      <dgm:prSet presAssocID="{622CA39D-D319-4D21-A422-599F5692124A}" presName="arrowAndChildren" presStyleCnt="0"/>
      <dgm:spPr/>
    </dgm:pt>
    <dgm:pt modelId="{C567777C-E01E-40DD-8004-0058A4D627BA}" type="pres">
      <dgm:prSet presAssocID="{622CA39D-D319-4D21-A422-599F5692124A}" presName="parentTextArrow" presStyleLbl="node1" presStyleIdx="1" presStyleCnt="4"/>
      <dgm:spPr/>
    </dgm:pt>
    <dgm:pt modelId="{960CEEB8-3EA4-4716-A499-F76EB0C76BFB}" type="pres">
      <dgm:prSet presAssocID="{622CA39D-D319-4D21-A422-599F5692124A}" presName="arrow" presStyleLbl="alignNode1" presStyleIdx="5" presStyleCnt="11"/>
      <dgm:spPr/>
    </dgm:pt>
    <dgm:pt modelId="{FDB3AAE5-B7DD-416B-A153-39A95C1495AD}" type="pres">
      <dgm:prSet presAssocID="{622CA39D-D319-4D21-A422-599F5692124A}" presName="descendantArrow" presStyleLbl="bgAccFollowNode1" presStyleIdx="5" presStyleCnt="11"/>
      <dgm:spPr/>
    </dgm:pt>
    <dgm:pt modelId="{9EB56F08-2328-43BA-B1B4-D47C2A0755CA}" type="pres">
      <dgm:prSet presAssocID="{80D02B2C-DBB9-4E22-9BB2-4BBFA87E26A0}" presName="sp" presStyleCnt="0"/>
      <dgm:spPr/>
    </dgm:pt>
    <dgm:pt modelId="{5ADD8C8D-1A95-4042-BE2C-9FA888056A55}" type="pres">
      <dgm:prSet presAssocID="{3721D780-E32E-4A2E-B347-CB20551A699D}" presName="arrowAndChildren" presStyleCnt="0"/>
      <dgm:spPr/>
    </dgm:pt>
    <dgm:pt modelId="{772F6953-E686-4408-B89B-AB022F3E53C6}" type="pres">
      <dgm:prSet presAssocID="{3721D780-E32E-4A2E-B347-CB20551A699D}" presName="parentTextArrow" presStyleLbl="node1" presStyleIdx="1" presStyleCnt="4"/>
      <dgm:spPr/>
    </dgm:pt>
    <dgm:pt modelId="{0C695A66-8537-4A7F-8731-13ABAF92B126}" type="pres">
      <dgm:prSet presAssocID="{3721D780-E32E-4A2E-B347-CB20551A699D}" presName="arrow" presStyleLbl="alignNode1" presStyleIdx="6" presStyleCnt="11"/>
      <dgm:spPr/>
    </dgm:pt>
    <dgm:pt modelId="{52F0EB5C-45C5-46E7-8C4C-D3CC85C92A4A}" type="pres">
      <dgm:prSet presAssocID="{3721D780-E32E-4A2E-B347-CB20551A699D}" presName="descendantArrow" presStyleLbl="bgAccFollowNode1" presStyleIdx="6" presStyleCnt="11"/>
      <dgm:spPr/>
    </dgm:pt>
    <dgm:pt modelId="{DDB9EA93-62B9-4C6D-8E17-C31E5385F13A}" type="pres">
      <dgm:prSet presAssocID="{EB3A8D17-19F8-4168-9C2E-D03E1367F259}" presName="sp" presStyleCnt="0"/>
      <dgm:spPr/>
    </dgm:pt>
    <dgm:pt modelId="{70776316-42DE-47C5-8184-88D4E3A50B82}" type="pres">
      <dgm:prSet presAssocID="{6D0D777D-B485-4630-A9C4-15F3822D0C02}" presName="arrowAndChildren" presStyleCnt="0"/>
      <dgm:spPr/>
    </dgm:pt>
    <dgm:pt modelId="{DBAD327A-C88A-4113-B489-E31143ADC13D}" type="pres">
      <dgm:prSet presAssocID="{6D0D777D-B485-4630-A9C4-15F3822D0C02}" presName="parentTextArrow" presStyleLbl="node1" presStyleIdx="2" presStyleCnt="4"/>
      <dgm:spPr/>
    </dgm:pt>
    <dgm:pt modelId="{E082F064-23D5-490C-865F-EF7816118148}" type="pres">
      <dgm:prSet presAssocID="{6D0D777D-B485-4630-A9C4-15F3822D0C02}" presName="arrow" presStyleLbl="alignNode1" presStyleIdx="7" presStyleCnt="11"/>
      <dgm:spPr/>
    </dgm:pt>
    <dgm:pt modelId="{BA761BE0-A1C3-47AB-9FD5-AD1CCEDB3CEF}" type="pres">
      <dgm:prSet presAssocID="{6D0D777D-B485-4630-A9C4-15F3822D0C02}" presName="descendantArrow" presStyleLbl="bgAccFollowNode1" presStyleIdx="7" presStyleCnt="11"/>
      <dgm:spPr/>
    </dgm:pt>
    <dgm:pt modelId="{218D4504-590D-4A9C-ACAF-7CC808B6B28B}" type="pres">
      <dgm:prSet presAssocID="{BEA2B644-E1D7-4511-AEDD-678F98BE1949}" presName="sp" presStyleCnt="0"/>
      <dgm:spPr/>
    </dgm:pt>
    <dgm:pt modelId="{3030DFFA-B400-4D5A-96EE-EAA1914322A3}" type="pres">
      <dgm:prSet presAssocID="{90CF466F-50E8-4B57-A090-15BC14040213}" presName="arrowAndChildren" presStyleCnt="0"/>
      <dgm:spPr/>
    </dgm:pt>
    <dgm:pt modelId="{1B709AE4-BD5E-411F-9529-686760FC354E}" type="pres">
      <dgm:prSet presAssocID="{90CF466F-50E8-4B57-A090-15BC14040213}" presName="parentTextArrow" presStyleLbl="node1" presStyleIdx="2" presStyleCnt="4"/>
      <dgm:spPr/>
    </dgm:pt>
    <dgm:pt modelId="{AD62F085-C8FB-4497-A411-B6004085A181}" type="pres">
      <dgm:prSet presAssocID="{90CF466F-50E8-4B57-A090-15BC14040213}" presName="arrow" presStyleLbl="alignNode1" presStyleIdx="8" presStyleCnt="11"/>
      <dgm:spPr/>
    </dgm:pt>
    <dgm:pt modelId="{E65E3F4D-D40E-418E-B379-7EA46CDE8DEF}" type="pres">
      <dgm:prSet presAssocID="{90CF466F-50E8-4B57-A090-15BC14040213}" presName="descendantArrow" presStyleLbl="bgAccFollowNode1" presStyleIdx="8" presStyleCnt="11"/>
      <dgm:spPr/>
    </dgm:pt>
    <dgm:pt modelId="{E92621E8-2011-4405-8AB9-BAD7729BFD96}" type="pres">
      <dgm:prSet presAssocID="{858B1C5F-2ACE-42B4-A7BB-7E75CCDF20BD}" presName="sp" presStyleCnt="0"/>
      <dgm:spPr/>
    </dgm:pt>
    <dgm:pt modelId="{4E665419-4608-4419-8BEE-977F6AAD6946}" type="pres">
      <dgm:prSet presAssocID="{78E7F306-C170-4D17-8025-5FE19FF5EBDE}" presName="arrowAndChildren" presStyleCnt="0"/>
      <dgm:spPr/>
    </dgm:pt>
    <dgm:pt modelId="{4590B759-A9DA-4544-8975-BC20BD4C4DEE}" type="pres">
      <dgm:prSet presAssocID="{78E7F306-C170-4D17-8025-5FE19FF5EBDE}" presName="parentTextArrow" presStyleLbl="node1" presStyleIdx="3" presStyleCnt="4"/>
      <dgm:spPr/>
    </dgm:pt>
    <dgm:pt modelId="{A181DD25-9F8E-4CA6-B595-CFC5AB701587}" type="pres">
      <dgm:prSet presAssocID="{78E7F306-C170-4D17-8025-5FE19FF5EBDE}" presName="arrow" presStyleLbl="alignNode1" presStyleIdx="9" presStyleCnt="11"/>
      <dgm:spPr/>
    </dgm:pt>
    <dgm:pt modelId="{8B741F4A-CDF0-480F-BC81-3C6B28611C33}" type="pres">
      <dgm:prSet presAssocID="{78E7F306-C170-4D17-8025-5FE19FF5EBDE}" presName="descendantArrow" presStyleLbl="bgAccFollowNode1" presStyleIdx="9" presStyleCnt="11"/>
      <dgm:spPr/>
    </dgm:pt>
    <dgm:pt modelId="{3068E443-7BF8-481D-9EC0-FBFF376FEC64}" type="pres">
      <dgm:prSet presAssocID="{32FA8CB1-169D-41B9-9561-1D2704E56D66}" presName="sp" presStyleCnt="0"/>
      <dgm:spPr/>
    </dgm:pt>
    <dgm:pt modelId="{D9540D07-36D6-4D46-A125-06797729A194}" type="pres">
      <dgm:prSet presAssocID="{4579E0BC-A9F2-42FE-B43A-6A745F99DEF8}" presName="arrowAndChildren" presStyleCnt="0"/>
      <dgm:spPr/>
    </dgm:pt>
    <dgm:pt modelId="{951A1EEA-0C93-4A9E-A725-3D621E81161B}" type="pres">
      <dgm:prSet presAssocID="{4579E0BC-A9F2-42FE-B43A-6A745F99DEF8}" presName="parentTextArrow" presStyleLbl="node1" presStyleIdx="3" presStyleCnt="4"/>
      <dgm:spPr/>
    </dgm:pt>
    <dgm:pt modelId="{75DBDE0A-155D-4FAD-8D65-E18C170D8C78}" type="pres">
      <dgm:prSet presAssocID="{4579E0BC-A9F2-42FE-B43A-6A745F99DEF8}" presName="arrow" presStyleLbl="alignNode1" presStyleIdx="10" presStyleCnt="11"/>
      <dgm:spPr/>
    </dgm:pt>
    <dgm:pt modelId="{1A3ED6C3-80A5-4E2E-BDB6-C7DA629750CA}" type="pres">
      <dgm:prSet presAssocID="{4579E0BC-A9F2-42FE-B43A-6A745F99DEF8}" presName="descendantArrow" presStyleLbl="bgAccFollowNode1" presStyleIdx="10" presStyleCnt="11"/>
      <dgm:spPr/>
    </dgm:pt>
  </dgm:ptLst>
  <dgm:cxnLst>
    <dgm:cxn modelId="{5C0BD801-D4C0-427C-BCAC-1ABF1E4B0F00}" srcId="{9F40FD8F-64CB-41E9-9FF0-6FE1FD0B94D9}" destId="{38D97293-ADA1-4854-87CA-DBF4640A4EC8}" srcOrd="0" destOrd="0" parTransId="{D3AA9D86-391B-416B-93A5-B20074C6864C}" sibTransId="{16907BBF-5D0B-484E-8889-A4802A512C58}"/>
    <dgm:cxn modelId="{980A2604-0064-4244-9697-A45BEC1C80C8}" type="presOf" srcId="{C9E88AD2-7183-4064-A1D4-E7C0B4383922}" destId="{C59808A6-369D-46A6-A88A-FB69B53BDFCB}" srcOrd="0" destOrd="0" presId="urn:microsoft.com/office/officeart/2016/7/layout/VerticalDownArrowProcess"/>
    <dgm:cxn modelId="{FC8DA004-5B6D-4948-A7F2-8561D77DE7DB}" srcId="{A81BD9BB-01F0-42D7-959D-C33A94ACDE7B}" destId="{C9E88AD2-7183-4064-A1D4-E7C0B4383922}" srcOrd="7" destOrd="0" parTransId="{8B29EC6F-A211-407C-98CD-25629C35CB90}" sibTransId="{AFF3D733-61A1-4345-92DF-A3160BC979E0}"/>
    <dgm:cxn modelId="{253A1F07-2FBC-416E-8527-9E5B21995714}" srcId="{4579E0BC-A9F2-42FE-B43A-6A745F99DEF8}" destId="{13788F92-A4B2-4DA7-AACC-A54F5E02EFBF}" srcOrd="0" destOrd="0" parTransId="{37D7C351-E2CB-4FDD-8FBE-A0322574A66D}" sibTransId="{345357DE-2E66-4243-8A12-2460DA5C14FD}"/>
    <dgm:cxn modelId="{23914A0D-61D4-405E-8F96-2B09C1A2B171}" type="presOf" srcId="{78E7F306-C170-4D17-8025-5FE19FF5EBDE}" destId="{A181DD25-9F8E-4CA6-B595-CFC5AB701587}" srcOrd="1" destOrd="0" presId="urn:microsoft.com/office/officeart/2016/7/layout/VerticalDownArrowProcess"/>
    <dgm:cxn modelId="{95B0A318-D10A-4A4E-B2FC-E1E446EDBFA0}" type="presOf" srcId="{D35D9476-69DE-409B-B237-74A01B1E2407}" destId="{E65E3F4D-D40E-418E-B379-7EA46CDE8DEF}" srcOrd="0" destOrd="0" presId="urn:microsoft.com/office/officeart/2016/7/layout/VerticalDownArrowProcess"/>
    <dgm:cxn modelId="{336BDF23-F3BA-4BAF-BBDF-E513D1782417}" srcId="{A81BD9BB-01F0-42D7-959D-C33A94ACDE7B}" destId="{9F40FD8F-64CB-41E9-9FF0-6FE1FD0B94D9}" srcOrd="6" destOrd="0" parTransId="{8C05D12F-1359-4096-BADD-C85509477EDC}" sibTransId="{55E5CB30-470E-4ABA-AF73-25FB13583ECD}"/>
    <dgm:cxn modelId="{53218525-BA86-487D-8888-7DB47990F725}" type="presOf" srcId="{F5007EBC-14DF-463B-9B96-06FB0A2ED61B}" destId="{4B3A4FA8-C20A-4213-AC56-708B6E251FE6}" srcOrd="0" destOrd="0" presId="urn:microsoft.com/office/officeart/2016/7/layout/VerticalDownArrowProcess"/>
    <dgm:cxn modelId="{1F2AC231-F20E-4C87-9B9F-78E7201ECC0E}" type="presOf" srcId="{622CA39D-D319-4D21-A422-599F5692124A}" destId="{C567777C-E01E-40DD-8004-0058A4D627BA}" srcOrd="0" destOrd="0" presId="urn:microsoft.com/office/officeart/2016/7/layout/VerticalDownArrowProcess"/>
    <dgm:cxn modelId="{1349A334-446D-4FD8-B288-EBE388B05DB1}" srcId="{A81BD9BB-01F0-42D7-959D-C33A94ACDE7B}" destId="{3721D780-E32E-4A2E-B347-CB20551A699D}" srcOrd="4" destOrd="0" parTransId="{1654CB55-E74E-476F-94BA-CCF24AE52BC2}" sibTransId="{80D02B2C-DBB9-4E22-9BB2-4BBFA87E26A0}"/>
    <dgm:cxn modelId="{30258037-A461-4F9B-BB82-342242ADE251}" srcId="{3721D780-E32E-4A2E-B347-CB20551A699D}" destId="{A9652C42-08D1-4D6F-B421-3DE6E098F962}" srcOrd="0" destOrd="0" parTransId="{2127DEFC-494C-47AA-8A4C-2F1EA5E84261}" sibTransId="{82E8A9A3-F691-4A3F-8609-06342200A786}"/>
    <dgm:cxn modelId="{089F2A3D-5A87-4793-84DD-0610CFEF4E32}" srcId="{90CF466F-50E8-4B57-A090-15BC14040213}" destId="{D35D9476-69DE-409B-B237-74A01B1E2407}" srcOrd="0" destOrd="0" parTransId="{B6E078CC-AF17-4401-B807-147095AD268A}" sibTransId="{0D3F532D-291B-43B8-AE2F-D91FCCAE6EC0}"/>
    <dgm:cxn modelId="{DDF8715D-902C-4834-8B36-CD73D2B7DE5E}" srcId="{A81BD9BB-01F0-42D7-959D-C33A94ACDE7B}" destId="{78E7F306-C170-4D17-8025-5FE19FF5EBDE}" srcOrd="1" destOrd="0" parTransId="{54E1E195-AC68-4CC1-AD74-73DC24E115B4}" sibTransId="{858B1C5F-2ACE-42B4-A7BB-7E75CCDF20BD}"/>
    <dgm:cxn modelId="{C2CA4366-4479-4C01-86AA-17BA8EE03707}" type="presOf" srcId="{3721D780-E32E-4A2E-B347-CB20551A699D}" destId="{0C695A66-8537-4A7F-8731-13ABAF92B126}" srcOrd="1" destOrd="0" presId="urn:microsoft.com/office/officeart/2016/7/layout/VerticalDownArrowProcess"/>
    <dgm:cxn modelId="{1EA5AF67-0D53-4AA9-A521-87662FC4FDDD}" srcId="{A81BD9BB-01F0-42D7-959D-C33A94ACDE7B}" destId="{4579E0BC-A9F2-42FE-B43A-6A745F99DEF8}" srcOrd="0" destOrd="0" parTransId="{3D80A1EA-CAE3-4849-A7E9-65A65468B453}" sibTransId="{32FA8CB1-169D-41B9-9561-1D2704E56D66}"/>
    <dgm:cxn modelId="{5522754B-BE29-4AD7-BB0F-042DAC410619}" type="presOf" srcId="{6D0D777D-B485-4630-A9C4-15F3822D0C02}" destId="{DBAD327A-C88A-4113-B489-E31143ADC13D}" srcOrd="0" destOrd="0" presId="urn:microsoft.com/office/officeart/2016/7/layout/VerticalDownArrowProcess"/>
    <dgm:cxn modelId="{6045BA6C-4199-40F9-B8F6-DDC854ED91DF}" type="presOf" srcId="{13788F92-A4B2-4DA7-AACC-A54F5E02EFBF}" destId="{1A3ED6C3-80A5-4E2E-BDB6-C7DA629750CA}" srcOrd="0" destOrd="0" presId="urn:microsoft.com/office/officeart/2016/7/layout/VerticalDownArrowProcess"/>
    <dgm:cxn modelId="{D3B7F76E-DA6F-4D98-B307-401FC373E31C}" type="presOf" srcId="{F5007EBC-14DF-463B-9B96-06FB0A2ED61B}" destId="{E91DBC25-A7F5-4180-A67F-0F1C28428D1C}" srcOrd="1" destOrd="0" presId="urn:microsoft.com/office/officeart/2016/7/layout/VerticalDownArrowProcess"/>
    <dgm:cxn modelId="{E3364771-298C-4D74-A9A5-528FDB0A7B5A}" srcId="{A81BD9BB-01F0-42D7-959D-C33A94ACDE7B}" destId="{1C921A69-1694-4DA1-A245-9F08A37D0E05}" srcOrd="10" destOrd="0" parTransId="{AA70B9C8-7DC0-4521-B5BB-2D87065CBB74}" sibTransId="{52EBAB4A-29B1-48F0-ADF0-B3A9FF7B49F8}"/>
    <dgm:cxn modelId="{5B333253-7C87-4EBB-9497-F58DEA9B4532}" srcId="{A81BD9BB-01F0-42D7-959D-C33A94ACDE7B}" destId="{F5007EBC-14DF-463B-9B96-06FB0A2ED61B}" srcOrd="9" destOrd="0" parTransId="{792B2CA7-8659-43C1-82DD-AF82D8518E98}" sibTransId="{0C5937E7-680A-47BE-B937-2CB71D96039B}"/>
    <dgm:cxn modelId="{53F16753-F050-4296-B0C3-E93D68FC06C4}" type="presOf" srcId="{78E7F306-C170-4D17-8025-5FE19FF5EBDE}" destId="{4590B759-A9DA-4544-8975-BC20BD4C4DEE}" srcOrd="0" destOrd="0" presId="urn:microsoft.com/office/officeart/2016/7/layout/VerticalDownArrowProcess"/>
    <dgm:cxn modelId="{4F3D9774-1123-46C0-B711-B813E53CE130}" type="presOf" srcId="{A9652C42-08D1-4D6F-B421-3DE6E098F962}" destId="{52F0EB5C-45C5-46E7-8C4C-D3CC85C92A4A}" srcOrd="0" destOrd="0" presId="urn:microsoft.com/office/officeart/2016/7/layout/VerticalDownArrowProcess"/>
    <dgm:cxn modelId="{1A55A777-FE02-4C6A-8D2C-78A84BD8B63E}" type="presOf" srcId="{9F40FD8F-64CB-41E9-9FF0-6FE1FD0B94D9}" destId="{E407CE9B-E03B-481E-A5BD-05933C094139}" srcOrd="0" destOrd="0" presId="urn:microsoft.com/office/officeart/2016/7/layout/VerticalDownArrowProcess"/>
    <dgm:cxn modelId="{33940A78-5543-44F3-8601-D5DCDB9B94DD}" type="presOf" srcId="{3721D780-E32E-4A2E-B347-CB20551A699D}" destId="{772F6953-E686-4408-B89B-AB022F3E53C6}" srcOrd="0" destOrd="0" presId="urn:microsoft.com/office/officeart/2016/7/layout/VerticalDownArrowProcess"/>
    <dgm:cxn modelId="{561D3078-0A68-4EA3-89AB-48DE0DABB24E}" srcId="{A81BD9BB-01F0-42D7-959D-C33A94ACDE7B}" destId="{622CA39D-D319-4D21-A422-599F5692124A}" srcOrd="5" destOrd="0" parTransId="{F2883889-B0D7-46C3-AE1E-44E7F4392DCC}" sibTransId="{09E2FC16-663C-4716-960E-1CD79940D578}"/>
    <dgm:cxn modelId="{0EC36E81-8021-4436-A595-46DB2076CDC1}" type="presOf" srcId="{1C036661-97B8-438D-973A-3B9AAECD71B7}" destId="{64845D8E-831C-4BB8-9521-AA1727AA5450}" srcOrd="1" destOrd="0" presId="urn:microsoft.com/office/officeart/2016/7/layout/VerticalDownArrowProcess"/>
    <dgm:cxn modelId="{90831084-7C33-4E15-A4A8-393D74EFBF91}" type="presOf" srcId="{9F40FD8F-64CB-41E9-9FF0-6FE1FD0B94D9}" destId="{9BDE90C2-9275-4E9E-84A0-859EF5633C85}" srcOrd="1" destOrd="0" presId="urn:microsoft.com/office/officeart/2016/7/layout/VerticalDownArrowProcess"/>
    <dgm:cxn modelId="{09FE3784-B756-4048-988B-CA503927529F}" type="presOf" srcId="{9BFD7BBB-3126-48A7-B69F-D01355102A07}" destId="{65188CA6-2617-4B1C-92F3-53ECADA992F4}" srcOrd="0" destOrd="0" presId="urn:microsoft.com/office/officeart/2016/7/layout/VerticalDownArrowProcess"/>
    <dgm:cxn modelId="{F4CEB18D-83A8-435E-853C-20A25ACA7BDF}" type="presOf" srcId="{2074E994-1D23-4CAC-85B1-DAB424E4E921}" destId="{C437370B-1778-4664-9624-9FC79F3FA31F}" srcOrd="0" destOrd="0" presId="urn:microsoft.com/office/officeart/2016/7/layout/VerticalDownArrowProcess"/>
    <dgm:cxn modelId="{BEBA8F96-CB51-4A63-9CC7-7959517E815A}" type="presOf" srcId="{4579E0BC-A9F2-42FE-B43A-6A745F99DEF8}" destId="{951A1EEA-0C93-4A9E-A725-3D621E81161B}" srcOrd="0" destOrd="0" presId="urn:microsoft.com/office/officeart/2016/7/layout/VerticalDownArrowProcess"/>
    <dgm:cxn modelId="{323F299F-CEAF-4496-8143-30711CA55D7C}" type="presOf" srcId="{C9E88AD2-7183-4064-A1D4-E7C0B4383922}" destId="{9F6580A5-057A-471C-AE2C-B90BD5853075}" srcOrd="1" destOrd="0" presId="urn:microsoft.com/office/officeart/2016/7/layout/VerticalDownArrowProcess"/>
    <dgm:cxn modelId="{76AEE5AA-E468-4381-8B4B-0323D9023891}" srcId="{F5007EBC-14DF-463B-9B96-06FB0A2ED61B}" destId="{2074E994-1D23-4CAC-85B1-DAB424E4E921}" srcOrd="0" destOrd="0" parTransId="{FD942554-2640-442B-9AEC-47F489EADA53}" sibTransId="{EA37865E-1814-4BA1-9E4D-E1CF17B3E587}"/>
    <dgm:cxn modelId="{FDD512AD-D586-4720-B02A-B4FCE50765BD}" type="presOf" srcId="{1C036661-97B8-438D-973A-3B9AAECD71B7}" destId="{B22D1899-AEB4-4AD6-A065-165B9E260673}" srcOrd="0" destOrd="0" presId="urn:microsoft.com/office/officeart/2016/7/layout/VerticalDownArrowProcess"/>
    <dgm:cxn modelId="{75C6F8B2-71E4-4BEA-B5D7-4FD1A6057C08}" type="presOf" srcId="{6D0D777D-B485-4630-A9C4-15F3822D0C02}" destId="{E082F064-23D5-490C-865F-EF7816118148}" srcOrd="1" destOrd="0" presId="urn:microsoft.com/office/officeart/2016/7/layout/VerticalDownArrowProcess"/>
    <dgm:cxn modelId="{D81ABDB9-2AE4-4998-A3A5-02F96EB42216}" srcId="{1C921A69-1694-4DA1-A245-9F08A37D0E05}" destId="{9BFD7BBB-3126-48A7-B69F-D01355102A07}" srcOrd="0" destOrd="0" parTransId="{18241E81-4B8B-44FA-88F9-B923D31AECFF}" sibTransId="{8C66E9EA-35F2-43CE-8192-AD13E3F164FD}"/>
    <dgm:cxn modelId="{29DEDFBA-8C02-4AB7-A0A1-1F9FEBA142F6}" type="presOf" srcId="{90CF466F-50E8-4B57-A090-15BC14040213}" destId="{1B709AE4-BD5E-411F-9529-686760FC354E}" srcOrd="0" destOrd="0" presId="urn:microsoft.com/office/officeart/2016/7/layout/VerticalDownArrowProcess"/>
    <dgm:cxn modelId="{3992A8BE-4239-4F83-8F01-8B84D91A6E85}" srcId="{A81BD9BB-01F0-42D7-959D-C33A94ACDE7B}" destId="{6D0D777D-B485-4630-A9C4-15F3822D0C02}" srcOrd="3" destOrd="0" parTransId="{CC089DB5-E1A1-4B00-8226-0CD1DD8F4722}" sibTransId="{EB3A8D17-19F8-4168-9C2E-D03E1367F259}"/>
    <dgm:cxn modelId="{C9DFA5BF-7E17-4163-842B-DA611FDAC5C9}" type="presOf" srcId="{622CA39D-D319-4D21-A422-599F5692124A}" destId="{960CEEB8-3EA4-4716-A499-F76EB0C76BFB}" srcOrd="1" destOrd="0" presId="urn:microsoft.com/office/officeart/2016/7/layout/VerticalDownArrowProcess"/>
    <dgm:cxn modelId="{98DDABC8-A676-4E08-96E5-51921FC7D3D6}" type="presOf" srcId="{4579E0BC-A9F2-42FE-B43A-6A745F99DEF8}" destId="{75DBDE0A-155D-4FAD-8D65-E18C170D8C78}" srcOrd="1" destOrd="0" presId="urn:microsoft.com/office/officeart/2016/7/layout/VerticalDownArrowProcess"/>
    <dgm:cxn modelId="{6A834CD9-F1FD-448B-9F87-D40F44EA85A1}" type="presOf" srcId="{A81BD9BB-01F0-42D7-959D-C33A94ACDE7B}" destId="{AAB758BC-1DAB-4A74-B333-81803BBFD8B9}" srcOrd="0" destOrd="0" presId="urn:microsoft.com/office/officeart/2016/7/layout/VerticalDownArrowProcess"/>
    <dgm:cxn modelId="{973B27DE-7E0C-44AB-AD90-C36C972C57FE}" srcId="{A81BD9BB-01F0-42D7-959D-C33A94ACDE7B}" destId="{1C036661-97B8-438D-973A-3B9AAECD71B7}" srcOrd="8" destOrd="0" parTransId="{AFAB0258-82E6-44AF-9BDE-13DB22D7441D}" sibTransId="{78818486-F595-48D2-903D-27C1D0CFB040}"/>
    <dgm:cxn modelId="{4EBD09E7-27BE-4199-B9C5-54CE833CFEF4}" type="presOf" srcId="{1C921A69-1694-4DA1-A245-9F08A37D0E05}" destId="{FCF222B1-01C8-47F5-8EC8-BE10E46A9E44}" srcOrd="0" destOrd="0" presId="urn:microsoft.com/office/officeart/2016/7/layout/VerticalDownArrowProcess"/>
    <dgm:cxn modelId="{A5CE08EA-102B-4BD5-8A1C-C8996CE693E7}" srcId="{A81BD9BB-01F0-42D7-959D-C33A94ACDE7B}" destId="{90CF466F-50E8-4B57-A090-15BC14040213}" srcOrd="2" destOrd="0" parTransId="{A919E3DF-12FF-426B-BC14-51DA6615C773}" sibTransId="{BEA2B644-E1D7-4511-AEDD-678F98BE1949}"/>
    <dgm:cxn modelId="{DFCA68EF-7358-4784-A662-6ACCC8DDF765}" type="presOf" srcId="{5F750E07-5BCA-4A2D-8AF3-CED161590521}" destId="{4F662A37-0403-4771-BCEC-9FB860696D54}" srcOrd="0" destOrd="0" presId="urn:microsoft.com/office/officeart/2016/7/layout/VerticalDownArrowProcess"/>
    <dgm:cxn modelId="{D97CB6F1-CDBF-41C7-A2B3-E1115D7B4CB5}" srcId="{1C036661-97B8-438D-973A-3B9AAECD71B7}" destId="{5F750E07-5BCA-4A2D-8AF3-CED161590521}" srcOrd="0" destOrd="0" parTransId="{C5D6B1B9-81A9-49EF-B7D0-99016C21647A}" sibTransId="{8E1F294F-81E7-479A-B102-A15C02F70859}"/>
    <dgm:cxn modelId="{82E525F7-9072-4B56-B7D0-D431C8E3B3BA}" type="presOf" srcId="{38D97293-ADA1-4854-87CA-DBF4640A4EC8}" destId="{339D3FBF-7C8E-423A-B850-BE2E9D5ADDAF}" srcOrd="0" destOrd="0" presId="urn:microsoft.com/office/officeart/2016/7/layout/VerticalDownArrowProcess"/>
    <dgm:cxn modelId="{B04BCBF8-28A5-4B2D-A36B-5E94CF61880D}" type="presOf" srcId="{90CF466F-50E8-4B57-A090-15BC14040213}" destId="{AD62F085-C8FB-4497-A411-B6004085A181}" srcOrd="1" destOrd="0" presId="urn:microsoft.com/office/officeart/2016/7/layout/VerticalDownArrowProcess"/>
    <dgm:cxn modelId="{397FBB57-EA56-41D7-89A0-BC70861B61C4}" type="presParOf" srcId="{AAB758BC-1DAB-4A74-B333-81803BBFD8B9}" destId="{75D5CA3B-7957-4A7B-8218-45EB73628122}" srcOrd="0" destOrd="0" presId="urn:microsoft.com/office/officeart/2016/7/layout/VerticalDownArrowProcess"/>
    <dgm:cxn modelId="{6259BADF-AFE8-4C34-ADCE-2327AF1C1E81}" type="presParOf" srcId="{75D5CA3B-7957-4A7B-8218-45EB73628122}" destId="{FCF222B1-01C8-47F5-8EC8-BE10E46A9E44}" srcOrd="0" destOrd="0" presId="urn:microsoft.com/office/officeart/2016/7/layout/VerticalDownArrowProcess"/>
    <dgm:cxn modelId="{E58D5BFF-D14F-4C9B-8341-F231B636F156}" type="presParOf" srcId="{75D5CA3B-7957-4A7B-8218-45EB73628122}" destId="{65188CA6-2617-4B1C-92F3-53ECADA992F4}" srcOrd="1" destOrd="0" presId="urn:microsoft.com/office/officeart/2016/7/layout/VerticalDownArrowProcess"/>
    <dgm:cxn modelId="{9D1B1844-F55F-4313-BA3C-A3930195A327}" type="presParOf" srcId="{AAB758BC-1DAB-4A74-B333-81803BBFD8B9}" destId="{E30ADBE7-4446-45D2-A463-2B8166191F3C}" srcOrd="1" destOrd="0" presId="urn:microsoft.com/office/officeart/2016/7/layout/VerticalDownArrowProcess"/>
    <dgm:cxn modelId="{22244A1A-1232-4FE8-908A-994438C28375}" type="presParOf" srcId="{AAB758BC-1DAB-4A74-B333-81803BBFD8B9}" destId="{9F5BCEE7-D49B-49D7-8967-F3ECA5701847}" srcOrd="2" destOrd="0" presId="urn:microsoft.com/office/officeart/2016/7/layout/VerticalDownArrowProcess"/>
    <dgm:cxn modelId="{691CEB20-5D96-4E4B-AF19-2ECFFC2D6063}" type="presParOf" srcId="{9F5BCEE7-D49B-49D7-8967-F3ECA5701847}" destId="{4B3A4FA8-C20A-4213-AC56-708B6E251FE6}" srcOrd="0" destOrd="0" presId="urn:microsoft.com/office/officeart/2016/7/layout/VerticalDownArrowProcess"/>
    <dgm:cxn modelId="{134460F6-E7DE-4051-8E52-BC808D9CF710}" type="presParOf" srcId="{9F5BCEE7-D49B-49D7-8967-F3ECA5701847}" destId="{E91DBC25-A7F5-4180-A67F-0F1C28428D1C}" srcOrd="1" destOrd="0" presId="urn:microsoft.com/office/officeart/2016/7/layout/VerticalDownArrowProcess"/>
    <dgm:cxn modelId="{F8A6FCA7-C978-48CB-AACE-F9EA94DC815F}" type="presParOf" srcId="{9F5BCEE7-D49B-49D7-8967-F3ECA5701847}" destId="{C437370B-1778-4664-9624-9FC79F3FA31F}" srcOrd="2" destOrd="0" presId="urn:microsoft.com/office/officeart/2016/7/layout/VerticalDownArrowProcess"/>
    <dgm:cxn modelId="{F8441965-210D-4C01-8E8B-0A6C50029EF0}" type="presParOf" srcId="{AAB758BC-1DAB-4A74-B333-81803BBFD8B9}" destId="{0E09CA1D-9E40-4987-A426-DD8DF0CAEA11}" srcOrd="3" destOrd="0" presId="urn:microsoft.com/office/officeart/2016/7/layout/VerticalDownArrowProcess"/>
    <dgm:cxn modelId="{B548959F-F82D-4990-B4F7-4D602A863F55}" type="presParOf" srcId="{AAB758BC-1DAB-4A74-B333-81803BBFD8B9}" destId="{CC8F8229-95B4-48C1-86FC-B9B08DC07B56}" srcOrd="4" destOrd="0" presId="urn:microsoft.com/office/officeart/2016/7/layout/VerticalDownArrowProcess"/>
    <dgm:cxn modelId="{06E44C21-50EB-494C-BD0E-D3266B5C15C0}" type="presParOf" srcId="{CC8F8229-95B4-48C1-86FC-B9B08DC07B56}" destId="{B22D1899-AEB4-4AD6-A065-165B9E260673}" srcOrd="0" destOrd="0" presId="urn:microsoft.com/office/officeart/2016/7/layout/VerticalDownArrowProcess"/>
    <dgm:cxn modelId="{C0B4814D-2897-4961-87BA-CD14C291CE22}" type="presParOf" srcId="{CC8F8229-95B4-48C1-86FC-B9B08DC07B56}" destId="{64845D8E-831C-4BB8-9521-AA1727AA5450}" srcOrd="1" destOrd="0" presId="urn:microsoft.com/office/officeart/2016/7/layout/VerticalDownArrowProcess"/>
    <dgm:cxn modelId="{19D81E2E-D4E5-49C8-BFAA-2D1EF87B2245}" type="presParOf" srcId="{CC8F8229-95B4-48C1-86FC-B9B08DC07B56}" destId="{4F662A37-0403-4771-BCEC-9FB860696D54}" srcOrd="2" destOrd="0" presId="urn:microsoft.com/office/officeart/2016/7/layout/VerticalDownArrowProcess"/>
    <dgm:cxn modelId="{EADAC27F-2875-4946-968F-C0DC0382BCBE}" type="presParOf" srcId="{AAB758BC-1DAB-4A74-B333-81803BBFD8B9}" destId="{2E424186-7D38-4979-9471-1EA7FBF8B3CD}" srcOrd="5" destOrd="0" presId="urn:microsoft.com/office/officeart/2016/7/layout/VerticalDownArrowProcess"/>
    <dgm:cxn modelId="{08A30ECB-B306-4360-B419-A832C3FAC24A}" type="presParOf" srcId="{AAB758BC-1DAB-4A74-B333-81803BBFD8B9}" destId="{AFAB441F-878A-450A-BE4D-8435DFA09E38}" srcOrd="6" destOrd="0" presId="urn:microsoft.com/office/officeart/2016/7/layout/VerticalDownArrowProcess"/>
    <dgm:cxn modelId="{DDD345DA-15B6-44E0-93C4-300BB5844190}" type="presParOf" srcId="{AFAB441F-878A-450A-BE4D-8435DFA09E38}" destId="{C59808A6-369D-46A6-A88A-FB69B53BDFCB}" srcOrd="0" destOrd="0" presId="urn:microsoft.com/office/officeart/2016/7/layout/VerticalDownArrowProcess"/>
    <dgm:cxn modelId="{9C8A4DA3-65E7-4202-9D28-65F5AE9B3C68}" type="presParOf" srcId="{AFAB441F-878A-450A-BE4D-8435DFA09E38}" destId="{9F6580A5-057A-471C-AE2C-B90BD5853075}" srcOrd="1" destOrd="0" presId="urn:microsoft.com/office/officeart/2016/7/layout/VerticalDownArrowProcess"/>
    <dgm:cxn modelId="{9A3A51DC-388B-4E79-B47A-2B41754097F8}" type="presParOf" srcId="{AFAB441F-878A-450A-BE4D-8435DFA09E38}" destId="{5D79742C-3C97-4BA2-B71F-8AEC01BFD970}" srcOrd="2" destOrd="0" presId="urn:microsoft.com/office/officeart/2016/7/layout/VerticalDownArrowProcess"/>
    <dgm:cxn modelId="{15188621-BBC5-4975-AD38-99E4F949F7FB}" type="presParOf" srcId="{AAB758BC-1DAB-4A74-B333-81803BBFD8B9}" destId="{C35F32A3-7BF5-48E8-9EC6-D22E90C3C4FC}" srcOrd="7" destOrd="0" presId="urn:microsoft.com/office/officeart/2016/7/layout/VerticalDownArrowProcess"/>
    <dgm:cxn modelId="{AFA1CC67-E302-4145-B661-BE423E571FAF}" type="presParOf" srcId="{AAB758BC-1DAB-4A74-B333-81803BBFD8B9}" destId="{3BC91653-383F-4D16-A466-B8991DC41CFE}" srcOrd="8" destOrd="0" presId="urn:microsoft.com/office/officeart/2016/7/layout/VerticalDownArrowProcess"/>
    <dgm:cxn modelId="{E66194E9-0C42-4546-BDC0-329B5A7BEFF3}" type="presParOf" srcId="{3BC91653-383F-4D16-A466-B8991DC41CFE}" destId="{E407CE9B-E03B-481E-A5BD-05933C094139}" srcOrd="0" destOrd="0" presId="urn:microsoft.com/office/officeart/2016/7/layout/VerticalDownArrowProcess"/>
    <dgm:cxn modelId="{E0A2DBB9-00E7-4185-B0DB-8E96D7F9BF19}" type="presParOf" srcId="{3BC91653-383F-4D16-A466-B8991DC41CFE}" destId="{9BDE90C2-9275-4E9E-84A0-859EF5633C85}" srcOrd="1" destOrd="0" presId="urn:microsoft.com/office/officeart/2016/7/layout/VerticalDownArrowProcess"/>
    <dgm:cxn modelId="{8C10797B-C5F8-4109-A8C3-9387DC525B5E}" type="presParOf" srcId="{3BC91653-383F-4D16-A466-B8991DC41CFE}" destId="{339D3FBF-7C8E-423A-B850-BE2E9D5ADDAF}" srcOrd="2" destOrd="0" presId="urn:microsoft.com/office/officeart/2016/7/layout/VerticalDownArrowProcess"/>
    <dgm:cxn modelId="{6D258717-CE99-41D1-80A2-A6352B688C55}" type="presParOf" srcId="{AAB758BC-1DAB-4A74-B333-81803BBFD8B9}" destId="{3FF68AE7-A357-481D-BBBA-2580312A0C36}" srcOrd="9" destOrd="0" presId="urn:microsoft.com/office/officeart/2016/7/layout/VerticalDownArrowProcess"/>
    <dgm:cxn modelId="{7F43D032-8ED8-4DD7-BAAF-2C0C68B85012}" type="presParOf" srcId="{AAB758BC-1DAB-4A74-B333-81803BBFD8B9}" destId="{A39B9EBD-5A1D-4110-B37E-D50529C744CD}" srcOrd="10" destOrd="0" presId="urn:microsoft.com/office/officeart/2016/7/layout/VerticalDownArrowProcess"/>
    <dgm:cxn modelId="{643DD3F5-39FB-4239-8744-EE924CF34C13}" type="presParOf" srcId="{A39B9EBD-5A1D-4110-B37E-D50529C744CD}" destId="{C567777C-E01E-40DD-8004-0058A4D627BA}" srcOrd="0" destOrd="0" presId="urn:microsoft.com/office/officeart/2016/7/layout/VerticalDownArrowProcess"/>
    <dgm:cxn modelId="{4011E08C-668C-4144-B145-4B7452D64944}" type="presParOf" srcId="{A39B9EBD-5A1D-4110-B37E-D50529C744CD}" destId="{960CEEB8-3EA4-4716-A499-F76EB0C76BFB}" srcOrd="1" destOrd="0" presId="urn:microsoft.com/office/officeart/2016/7/layout/VerticalDownArrowProcess"/>
    <dgm:cxn modelId="{92ABF510-749F-45A1-A387-D2A90E90E1BC}" type="presParOf" srcId="{A39B9EBD-5A1D-4110-B37E-D50529C744CD}" destId="{FDB3AAE5-B7DD-416B-A153-39A95C1495AD}" srcOrd="2" destOrd="0" presId="urn:microsoft.com/office/officeart/2016/7/layout/VerticalDownArrowProcess"/>
    <dgm:cxn modelId="{66C8B9FB-ED7E-4C85-9C49-3E8949FBF5DE}" type="presParOf" srcId="{AAB758BC-1DAB-4A74-B333-81803BBFD8B9}" destId="{9EB56F08-2328-43BA-B1B4-D47C2A0755CA}" srcOrd="11" destOrd="0" presId="urn:microsoft.com/office/officeart/2016/7/layout/VerticalDownArrowProcess"/>
    <dgm:cxn modelId="{7D4C23FD-6036-4221-883F-B681991AE3AD}" type="presParOf" srcId="{AAB758BC-1DAB-4A74-B333-81803BBFD8B9}" destId="{5ADD8C8D-1A95-4042-BE2C-9FA888056A55}" srcOrd="12" destOrd="0" presId="urn:microsoft.com/office/officeart/2016/7/layout/VerticalDownArrowProcess"/>
    <dgm:cxn modelId="{D4CD2F88-3474-48BD-83E0-A70D99D6C02D}" type="presParOf" srcId="{5ADD8C8D-1A95-4042-BE2C-9FA888056A55}" destId="{772F6953-E686-4408-B89B-AB022F3E53C6}" srcOrd="0" destOrd="0" presId="urn:microsoft.com/office/officeart/2016/7/layout/VerticalDownArrowProcess"/>
    <dgm:cxn modelId="{61F46DAC-0664-4CD2-826D-9A00A0FFACE0}" type="presParOf" srcId="{5ADD8C8D-1A95-4042-BE2C-9FA888056A55}" destId="{0C695A66-8537-4A7F-8731-13ABAF92B126}" srcOrd="1" destOrd="0" presId="urn:microsoft.com/office/officeart/2016/7/layout/VerticalDownArrowProcess"/>
    <dgm:cxn modelId="{08CFC1A5-B6AE-4154-9D86-80391BA9DB3E}" type="presParOf" srcId="{5ADD8C8D-1A95-4042-BE2C-9FA888056A55}" destId="{52F0EB5C-45C5-46E7-8C4C-D3CC85C92A4A}" srcOrd="2" destOrd="0" presId="urn:microsoft.com/office/officeart/2016/7/layout/VerticalDownArrowProcess"/>
    <dgm:cxn modelId="{743C2B8D-D2FE-4D77-B8EC-D5747642003D}" type="presParOf" srcId="{AAB758BC-1DAB-4A74-B333-81803BBFD8B9}" destId="{DDB9EA93-62B9-4C6D-8E17-C31E5385F13A}" srcOrd="13" destOrd="0" presId="urn:microsoft.com/office/officeart/2016/7/layout/VerticalDownArrowProcess"/>
    <dgm:cxn modelId="{58F60413-7103-41FA-B931-CFEDBD6A9CF0}" type="presParOf" srcId="{AAB758BC-1DAB-4A74-B333-81803BBFD8B9}" destId="{70776316-42DE-47C5-8184-88D4E3A50B82}" srcOrd="14" destOrd="0" presId="urn:microsoft.com/office/officeart/2016/7/layout/VerticalDownArrowProcess"/>
    <dgm:cxn modelId="{2AA1C730-8A2A-42EF-A4A7-BE3B7265F4CE}" type="presParOf" srcId="{70776316-42DE-47C5-8184-88D4E3A50B82}" destId="{DBAD327A-C88A-4113-B489-E31143ADC13D}" srcOrd="0" destOrd="0" presId="urn:microsoft.com/office/officeart/2016/7/layout/VerticalDownArrowProcess"/>
    <dgm:cxn modelId="{20F63D61-9CEA-46BF-92B0-AF10235EA19E}" type="presParOf" srcId="{70776316-42DE-47C5-8184-88D4E3A50B82}" destId="{E082F064-23D5-490C-865F-EF7816118148}" srcOrd="1" destOrd="0" presId="urn:microsoft.com/office/officeart/2016/7/layout/VerticalDownArrowProcess"/>
    <dgm:cxn modelId="{F5588A3D-C6FA-4EB9-A9DE-AA40C51A3AE9}" type="presParOf" srcId="{70776316-42DE-47C5-8184-88D4E3A50B82}" destId="{BA761BE0-A1C3-47AB-9FD5-AD1CCEDB3CEF}" srcOrd="2" destOrd="0" presId="urn:microsoft.com/office/officeart/2016/7/layout/VerticalDownArrowProcess"/>
    <dgm:cxn modelId="{B7A63D90-D683-4D35-8CD7-B58C7CED1F81}" type="presParOf" srcId="{AAB758BC-1DAB-4A74-B333-81803BBFD8B9}" destId="{218D4504-590D-4A9C-ACAF-7CC808B6B28B}" srcOrd="15" destOrd="0" presId="urn:microsoft.com/office/officeart/2016/7/layout/VerticalDownArrowProcess"/>
    <dgm:cxn modelId="{21661B4E-308B-4ADB-BA02-E0E3351251AE}" type="presParOf" srcId="{AAB758BC-1DAB-4A74-B333-81803BBFD8B9}" destId="{3030DFFA-B400-4D5A-96EE-EAA1914322A3}" srcOrd="16" destOrd="0" presId="urn:microsoft.com/office/officeart/2016/7/layout/VerticalDownArrowProcess"/>
    <dgm:cxn modelId="{DCC379EA-47C7-4623-98FD-C79E30FA3CF4}" type="presParOf" srcId="{3030DFFA-B400-4D5A-96EE-EAA1914322A3}" destId="{1B709AE4-BD5E-411F-9529-686760FC354E}" srcOrd="0" destOrd="0" presId="urn:microsoft.com/office/officeart/2016/7/layout/VerticalDownArrowProcess"/>
    <dgm:cxn modelId="{FA47E00A-186E-4EAE-86D3-F1854E1F7B59}" type="presParOf" srcId="{3030DFFA-B400-4D5A-96EE-EAA1914322A3}" destId="{AD62F085-C8FB-4497-A411-B6004085A181}" srcOrd="1" destOrd="0" presId="urn:microsoft.com/office/officeart/2016/7/layout/VerticalDownArrowProcess"/>
    <dgm:cxn modelId="{AB95AEFD-1C15-496D-B1D9-F789BB5FB5B2}" type="presParOf" srcId="{3030DFFA-B400-4D5A-96EE-EAA1914322A3}" destId="{E65E3F4D-D40E-418E-B379-7EA46CDE8DEF}" srcOrd="2" destOrd="0" presId="urn:microsoft.com/office/officeart/2016/7/layout/VerticalDownArrowProcess"/>
    <dgm:cxn modelId="{457093EA-3A32-4120-8963-1DF1A211E717}" type="presParOf" srcId="{AAB758BC-1DAB-4A74-B333-81803BBFD8B9}" destId="{E92621E8-2011-4405-8AB9-BAD7729BFD96}" srcOrd="17" destOrd="0" presId="urn:microsoft.com/office/officeart/2016/7/layout/VerticalDownArrowProcess"/>
    <dgm:cxn modelId="{FDD80B62-1633-4BA3-B288-64632751F4F2}" type="presParOf" srcId="{AAB758BC-1DAB-4A74-B333-81803BBFD8B9}" destId="{4E665419-4608-4419-8BEE-977F6AAD6946}" srcOrd="18" destOrd="0" presId="urn:microsoft.com/office/officeart/2016/7/layout/VerticalDownArrowProcess"/>
    <dgm:cxn modelId="{97A5C6EB-6576-43D8-BA19-3232189E001E}" type="presParOf" srcId="{4E665419-4608-4419-8BEE-977F6AAD6946}" destId="{4590B759-A9DA-4544-8975-BC20BD4C4DEE}" srcOrd="0" destOrd="0" presId="urn:microsoft.com/office/officeart/2016/7/layout/VerticalDownArrowProcess"/>
    <dgm:cxn modelId="{E948EE73-C8BE-4066-B4F0-C5A794283E51}" type="presParOf" srcId="{4E665419-4608-4419-8BEE-977F6AAD6946}" destId="{A181DD25-9F8E-4CA6-B595-CFC5AB701587}" srcOrd="1" destOrd="0" presId="urn:microsoft.com/office/officeart/2016/7/layout/VerticalDownArrowProcess"/>
    <dgm:cxn modelId="{1AE291AB-EDCA-4C33-9236-3135B0715255}" type="presParOf" srcId="{4E665419-4608-4419-8BEE-977F6AAD6946}" destId="{8B741F4A-CDF0-480F-BC81-3C6B28611C33}" srcOrd="2" destOrd="0" presId="urn:microsoft.com/office/officeart/2016/7/layout/VerticalDownArrowProcess"/>
    <dgm:cxn modelId="{D5D18014-5D82-4610-956E-38FDE4D0D2F4}" type="presParOf" srcId="{AAB758BC-1DAB-4A74-B333-81803BBFD8B9}" destId="{3068E443-7BF8-481D-9EC0-FBFF376FEC64}" srcOrd="19" destOrd="0" presId="urn:microsoft.com/office/officeart/2016/7/layout/VerticalDownArrowProcess"/>
    <dgm:cxn modelId="{69391E75-7A54-41D4-9C71-D28EFFF1A37D}" type="presParOf" srcId="{AAB758BC-1DAB-4A74-B333-81803BBFD8B9}" destId="{D9540D07-36D6-4D46-A125-06797729A194}" srcOrd="20" destOrd="0" presId="urn:microsoft.com/office/officeart/2016/7/layout/VerticalDownArrowProcess"/>
    <dgm:cxn modelId="{3E35D5AE-BF78-4582-8D44-599801407FF4}" type="presParOf" srcId="{D9540D07-36D6-4D46-A125-06797729A194}" destId="{951A1EEA-0C93-4A9E-A725-3D621E81161B}" srcOrd="0" destOrd="0" presId="urn:microsoft.com/office/officeart/2016/7/layout/VerticalDownArrowProcess"/>
    <dgm:cxn modelId="{BD5ED825-3232-4B84-995B-E9A8314C9151}" type="presParOf" srcId="{D9540D07-36D6-4D46-A125-06797729A194}" destId="{75DBDE0A-155D-4FAD-8D65-E18C170D8C78}" srcOrd="1" destOrd="0" presId="urn:microsoft.com/office/officeart/2016/7/layout/VerticalDownArrowProcess"/>
    <dgm:cxn modelId="{010FB0E3-E712-46F0-AE2B-EB46A397E93D}" type="presParOf" srcId="{D9540D07-36D6-4D46-A125-06797729A194}" destId="{1A3ED6C3-80A5-4E2E-BDB6-C7DA629750CA}"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597E80-71FB-4ED8-AEB2-1A988534CA25}" type="doc">
      <dgm:prSet loTypeId="urn:microsoft.com/office/officeart/2016/7/layout/VerticalSolidActionList" loCatId="List" qsTypeId="urn:microsoft.com/office/officeart/2005/8/quickstyle/simple5" qsCatId="simple" csTypeId="urn:microsoft.com/office/officeart/2005/8/colors/colorful1" csCatId="colorful" phldr="1"/>
      <dgm:spPr/>
    </dgm:pt>
    <dgm:pt modelId="{7070C63A-5B92-43C6-8606-1943386692BD}">
      <dgm:prSet phldrT="[Text]"/>
      <dgm:spPr/>
      <dgm:t>
        <a:bodyPr/>
        <a:lstStyle/>
        <a:p>
          <a:pPr>
            <a:buNone/>
          </a:pPr>
          <a:r>
            <a:rPr lang="en-US" dirty="0"/>
            <a:t>Pre-clean</a:t>
          </a:r>
          <a:endParaRPr lang="en-CA" dirty="0"/>
        </a:p>
      </dgm:t>
    </dgm:pt>
    <dgm:pt modelId="{3D7B46D1-BC2C-4897-8DCE-1301545C2E70}" type="parTrans" cxnId="{C7836922-1701-4A5B-983B-9470AC537EE9}">
      <dgm:prSet/>
      <dgm:spPr/>
      <dgm:t>
        <a:bodyPr/>
        <a:lstStyle/>
        <a:p>
          <a:endParaRPr lang="en-CA"/>
        </a:p>
      </dgm:t>
    </dgm:pt>
    <dgm:pt modelId="{EB6200E4-4C0A-43AA-B59E-6824D5965021}" type="sibTrans" cxnId="{C7836922-1701-4A5B-983B-9470AC537EE9}">
      <dgm:prSet/>
      <dgm:spPr/>
      <dgm:t>
        <a:bodyPr/>
        <a:lstStyle/>
        <a:p>
          <a:endParaRPr lang="en-CA"/>
        </a:p>
      </dgm:t>
    </dgm:pt>
    <dgm:pt modelId="{52E468A7-2785-4816-9FA1-6D81CB8C1EC7}">
      <dgm:prSet/>
      <dgm:spPr/>
      <dgm:t>
        <a:bodyPr/>
        <a:lstStyle/>
        <a:p>
          <a:pPr>
            <a:buNone/>
          </a:pPr>
          <a:r>
            <a:rPr lang="en-US" dirty="0"/>
            <a:t>Post-clean	</a:t>
          </a:r>
        </a:p>
      </dgm:t>
    </dgm:pt>
    <dgm:pt modelId="{E1551094-1C53-4993-BCD2-C08CAD0AC60B}" type="parTrans" cxnId="{1B3517EE-9979-4061-A428-079221F00FBA}">
      <dgm:prSet/>
      <dgm:spPr/>
      <dgm:t>
        <a:bodyPr/>
        <a:lstStyle/>
        <a:p>
          <a:endParaRPr lang="en-CA"/>
        </a:p>
      </dgm:t>
    </dgm:pt>
    <dgm:pt modelId="{6A6128CA-146E-4BE7-A978-10F0A0FE89B5}" type="sibTrans" cxnId="{1B3517EE-9979-4061-A428-079221F00FBA}">
      <dgm:prSet/>
      <dgm:spPr/>
      <dgm:t>
        <a:bodyPr/>
        <a:lstStyle/>
        <a:p>
          <a:endParaRPr lang="en-CA"/>
        </a:p>
      </dgm:t>
    </dgm:pt>
    <dgm:pt modelId="{F64C3D38-79DA-4C3F-A63C-3F0A03EA8358}">
      <dgm:prSet phldrT="[Text]"/>
      <dgm:spPr/>
      <dgm:t>
        <a:bodyPr/>
        <a:lstStyle/>
        <a:p>
          <a:pPr>
            <a:buNone/>
          </a:pPr>
          <a:r>
            <a:rPr lang="fr-FR"/>
            <a:t>Exécuter les processus nécessaires avant le nettoyage réel du projet.</a:t>
          </a:r>
          <a:endParaRPr lang="en-CA" dirty="0"/>
        </a:p>
      </dgm:t>
    </dgm:pt>
    <dgm:pt modelId="{4E35D48C-F472-4E0A-8483-490C84F9A81E}" type="parTrans" cxnId="{E61D97FB-DC1D-4CE0-B724-0C9E12B5AE18}">
      <dgm:prSet/>
      <dgm:spPr/>
      <dgm:t>
        <a:bodyPr/>
        <a:lstStyle/>
        <a:p>
          <a:endParaRPr lang="en-CA"/>
        </a:p>
      </dgm:t>
    </dgm:pt>
    <dgm:pt modelId="{D939BA35-C817-4C7F-B175-27C91AFF4836}" type="sibTrans" cxnId="{E61D97FB-DC1D-4CE0-B724-0C9E12B5AE18}">
      <dgm:prSet/>
      <dgm:spPr/>
      <dgm:t>
        <a:bodyPr/>
        <a:lstStyle/>
        <a:p>
          <a:endParaRPr lang="en-CA"/>
        </a:p>
      </dgm:t>
    </dgm:pt>
    <dgm:pt modelId="{AD412C72-3983-415C-A67F-9FE8022D8708}">
      <dgm:prSet/>
      <dgm:spPr/>
      <dgm:t>
        <a:bodyPr/>
        <a:lstStyle/>
        <a:p>
          <a:pPr>
            <a:buNone/>
          </a:pPr>
          <a:r>
            <a:rPr lang="fr-FR" dirty="0"/>
            <a:t>Exécuter les processus nécessaires pour finaliser le nettoyage du projet.</a:t>
          </a:r>
          <a:endParaRPr lang="en-US" dirty="0"/>
        </a:p>
      </dgm:t>
    </dgm:pt>
    <dgm:pt modelId="{706F07B8-9056-4BFD-BB01-04B283E54CA6}" type="parTrans" cxnId="{E6EB70CE-EA11-40EA-AB54-65644EB0B128}">
      <dgm:prSet/>
      <dgm:spPr/>
      <dgm:t>
        <a:bodyPr/>
        <a:lstStyle/>
        <a:p>
          <a:endParaRPr lang="en-CA"/>
        </a:p>
      </dgm:t>
    </dgm:pt>
    <dgm:pt modelId="{A59156E6-5881-442B-BDE0-F2372165C553}" type="sibTrans" cxnId="{E6EB70CE-EA11-40EA-AB54-65644EB0B128}">
      <dgm:prSet/>
      <dgm:spPr/>
      <dgm:t>
        <a:bodyPr/>
        <a:lstStyle/>
        <a:p>
          <a:endParaRPr lang="en-CA"/>
        </a:p>
      </dgm:t>
    </dgm:pt>
    <dgm:pt modelId="{113C2F47-ABFE-40BE-8C97-1E113C13FECB}">
      <dgm:prSet/>
      <dgm:spPr/>
      <dgm:t>
        <a:bodyPr/>
        <a:lstStyle/>
        <a:p>
          <a:pPr>
            <a:buNone/>
          </a:pPr>
          <a:r>
            <a:rPr lang="fr-FR"/>
            <a:t>Supprimer tous les fichiers générés par la construction précédente.</a:t>
          </a:r>
          <a:endParaRPr lang="en-US" dirty="0"/>
        </a:p>
      </dgm:t>
    </dgm:pt>
    <dgm:pt modelId="{1C907F79-1BF6-4E66-995D-E674DE73A003}" type="sibTrans" cxnId="{76461A46-1372-4A43-A4B7-ECFDCD04AA9C}">
      <dgm:prSet/>
      <dgm:spPr/>
      <dgm:t>
        <a:bodyPr/>
        <a:lstStyle/>
        <a:p>
          <a:endParaRPr lang="en-CA"/>
        </a:p>
      </dgm:t>
    </dgm:pt>
    <dgm:pt modelId="{32712242-8D92-4544-8123-15F67AFF3B8A}" type="parTrans" cxnId="{76461A46-1372-4A43-A4B7-ECFDCD04AA9C}">
      <dgm:prSet/>
      <dgm:spPr/>
      <dgm:t>
        <a:bodyPr/>
        <a:lstStyle/>
        <a:p>
          <a:endParaRPr lang="en-CA"/>
        </a:p>
      </dgm:t>
    </dgm:pt>
    <dgm:pt modelId="{D4528A6D-ABBD-4C03-97E5-BBFB9C532C4B}">
      <dgm:prSet phldrT="[Text]"/>
      <dgm:spPr/>
      <dgm:t>
        <a:bodyPr/>
        <a:lstStyle/>
        <a:p>
          <a:pPr>
            <a:buNone/>
          </a:pPr>
          <a:r>
            <a:rPr lang="en-US" b="1" u="sng" dirty="0"/>
            <a:t>Clean</a:t>
          </a:r>
          <a:r>
            <a:rPr lang="en-US" dirty="0"/>
            <a:t>	</a:t>
          </a:r>
          <a:endParaRPr lang="en-CA" dirty="0"/>
        </a:p>
      </dgm:t>
    </dgm:pt>
    <dgm:pt modelId="{09BDFF27-1327-43DC-813E-C667D266BA9A}" type="parTrans" cxnId="{48C67860-5865-4E52-8B71-DA4D7F589614}">
      <dgm:prSet/>
      <dgm:spPr/>
      <dgm:t>
        <a:bodyPr/>
        <a:lstStyle/>
        <a:p>
          <a:endParaRPr lang="en-CA"/>
        </a:p>
      </dgm:t>
    </dgm:pt>
    <dgm:pt modelId="{FBEDC1FA-BB7C-4628-AF0E-10C8F45F0FC7}" type="sibTrans" cxnId="{48C67860-5865-4E52-8B71-DA4D7F589614}">
      <dgm:prSet/>
      <dgm:spPr/>
      <dgm:t>
        <a:bodyPr/>
        <a:lstStyle/>
        <a:p>
          <a:endParaRPr lang="en-CA"/>
        </a:p>
      </dgm:t>
    </dgm:pt>
    <dgm:pt modelId="{AF802369-1E2E-4AC5-8F65-9B3FF9829257}" type="pres">
      <dgm:prSet presAssocID="{61597E80-71FB-4ED8-AEB2-1A988534CA25}" presName="Name0" presStyleCnt="0">
        <dgm:presLayoutVars>
          <dgm:dir/>
          <dgm:animLvl val="lvl"/>
          <dgm:resizeHandles val="exact"/>
        </dgm:presLayoutVars>
      </dgm:prSet>
      <dgm:spPr/>
    </dgm:pt>
    <dgm:pt modelId="{A9D52D99-1D10-409A-BA26-D367FD986E8A}" type="pres">
      <dgm:prSet presAssocID="{7070C63A-5B92-43C6-8606-1943386692BD}" presName="linNode" presStyleCnt="0"/>
      <dgm:spPr/>
    </dgm:pt>
    <dgm:pt modelId="{99769351-8FA8-49BC-8EEE-3A5F9A51C145}" type="pres">
      <dgm:prSet presAssocID="{7070C63A-5B92-43C6-8606-1943386692BD}" presName="parentText" presStyleLbl="alignNode1" presStyleIdx="0" presStyleCnt="3" custScaleX="139795">
        <dgm:presLayoutVars>
          <dgm:chMax val="1"/>
          <dgm:bulletEnabled/>
        </dgm:presLayoutVars>
      </dgm:prSet>
      <dgm:spPr/>
    </dgm:pt>
    <dgm:pt modelId="{7B2D18CC-66F5-4F65-A497-481077B56D87}" type="pres">
      <dgm:prSet presAssocID="{7070C63A-5B92-43C6-8606-1943386692BD}" presName="descendantText" presStyleLbl="alignAccFollowNode1" presStyleIdx="0" presStyleCnt="3">
        <dgm:presLayoutVars>
          <dgm:bulletEnabled/>
        </dgm:presLayoutVars>
      </dgm:prSet>
      <dgm:spPr/>
    </dgm:pt>
    <dgm:pt modelId="{606F7571-0C5D-4E94-A8B4-558DEBEDD249}" type="pres">
      <dgm:prSet presAssocID="{EB6200E4-4C0A-43AA-B59E-6824D5965021}" presName="sp" presStyleCnt="0"/>
      <dgm:spPr/>
    </dgm:pt>
    <dgm:pt modelId="{544F98A1-0A50-4D3D-AC6D-D58EDB87AABA}" type="pres">
      <dgm:prSet presAssocID="{D4528A6D-ABBD-4C03-97E5-BBFB9C532C4B}" presName="linNode" presStyleCnt="0"/>
      <dgm:spPr/>
    </dgm:pt>
    <dgm:pt modelId="{A01FC756-1ED1-49A1-9306-939A309F64BC}" type="pres">
      <dgm:prSet presAssocID="{D4528A6D-ABBD-4C03-97E5-BBFB9C532C4B}" presName="parentText" presStyleLbl="alignNode1" presStyleIdx="1" presStyleCnt="3" custScaleX="140569">
        <dgm:presLayoutVars>
          <dgm:chMax val="1"/>
          <dgm:bulletEnabled/>
        </dgm:presLayoutVars>
      </dgm:prSet>
      <dgm:spPr/>
    </dgm:pt>
    <dgm:pt modelId="{B143AB24-09A2-4FBE-AA44-D96D29D28F0D}" type="pres">
      <dgm:prSet presAssocID="{D4528A6D-ABBD-4C03-97E5-BBFB9C532C4B}" presName="descendantText" presStyleLbl="alignAccFollowNode1" presStyleIdx="1" presStyleCnt="3">
        <dgm:presLayoutVars>
          <dgm:bulletEnabled/>
        </dgm:presLayoutVars>
      </dgm:prSet>
      <dgm:spPr/>
    </dgm:pt>
    <dgm:pt modelId="{BAB686DF-C8CC-4711-80B3-830B16A91CEE}" type="pres">
      <dgm:prSet presAssocID="{FBEDC1FA-BB7C-4628-AF0E-10C8F45F0FC7}" presName="sp" presStyleCnt="0"/>
      <dgm:spPr/>
    </dgm:pt>
    <dgm:pt modelId="{BF2A641A-E767-4146-BDFA-BE9C297293A1}" type="pres">
      <dgm:prSet presAssocID="{52E468A7-2785-4816-9FA1-6D81CB8C1EC7}" presName="linNode" presStyleCnt="0"/>
      <dgm:spPr/>
    </dgm:pt>
    <dgm:pt modelId="{D561F5EA-39F1-4680-AA85-930BD90885CA}" type="pres">
      <dgm:prSet presAssocID="{52E468A7-2785-4816-9FA1-6D81CB8C1EC7}" presName="parentText" presStyleLbl="alignNode1" presStyleIdx="2" presStyleCnt="3" custScaleX="132442">
        <dgm:presLayoutVars>
          <dgm:chMax val="1"/>
          <dgm:bulletEnabled/>
        </dgm:presLayoutVars>
      </dgm:prSet>
      <dgm:spPr/>
    </dgm:pt>
    <dgm:pt modelId="{DD6486F8-67D6-4C34-820E-C8CBAA3BE8E9}" type="pres">
      <dgm:prSet presAssocID="{52E468A7-2785-4816-9FA1-6D81CB8C1EC7}" presName="descendantText" presStyleLbl="alignAccFollowNode1" presStyleIdx="2" presStyleCnt="3" custScaleX="90360" custLinFactNeighborX="3496" custLinFactNeighborY="-591">
        <dgm:presLayoutVars>
          <dgm:bulletEnabled/>
        </dgm:presLayoutVars>
      </dgm:prSet>
      <dgm:spPr/>
    </dgm:pt>
  </dgm:ptLst>
  <dgm:cxnLst>
    <dgm:cxn modelId="{C7836922-1701-4A5B-983B-9470AC537EE9}" srcId="{61597E80-71FB-4ED8-AEB2-1A988534CA25}" destId="{7070C63A-5B92-43C6-8606-1943386692BD}" srcOrd="0" destOrd="0" parTransId="{3D7B46D1-BC2C-4897-8DCE-1301545C2E70}" sibTransId="{EB6200E4-4C0A-43AA-B59E-6824D5965021}"/>
    <dgm:cxn modelId="{B4320925-05B7-49D6-A30E-C31C7EB6485D}" type="presOf" srcId="{52E468A7-2785-4816-9FA1-6D81CB8C1EC7}" destId="{D561F5EA-39F1-4680-AA85-930BD90885CA}" srcOrd="0" destOrd="0" presId="urn:microsoft.com/office/officeart/2016/7/layout/VerticalSolidActionList"/>
    <dgm:cxn modelId="{E14EB227-8419-412F-9EFF-1F3E65CE7484}" type="presOf" srcId="{7070C63A-5B92-43C6-8606-1943386692BD}" destId="{99769351-8FA8-49BC-8EEE-3A5F9A51C145}" srcOrd="0" destOrd="0" presId="urn:microsoft.com/office/officeart/2016/7/layout/VerticalSolidActionList"/>
    <dgm:cxn modelId="{48C67860-5865-4E52-8B71-DA4D7F589614}" srcId="{61597E80-71FB-4ED8-AEB2-1A988534CA25}" destId="{D4528A6D-ABBD-4C03-97E5-BBFB9C532C4B}" srcOrd="1" destOrd="0" parTransId="{09BDFF27-1327-43DC-813E-C667D266BA9A}" sibTransId="{FBEDC1FA-BB7C-4628-AF0E-10C8F45F0FC7}"/>
    <dgm:cxn modelId="{76461A46-1372-4A43-A4B7-ECFDCD04AA9C}" srcId="{D4528A6D-ABBD-4C03-97E5-BBFB9C532C4B}" destId="{113C2F47-ABFE-40BE-8C97-1E113C13FECB}" srcOrd="0" destOrd="0" parTransId="{32712242-8D92-4544-8123-15F67AFF3B8A}" sibTransId="{1C907F79-1BF6-4E66-995D-E674DE73A003}"/>
    <dgm:cxn modelId="{2788D16D-18D6-44FC-9A02-7B385936718D}" type="presOf" srcId="{61597E80-71FB-4ED8-AEB2-1A988534CA25}" destId="{AF802369-1E2E-4AC5-8F65-9B3FF9829257}" srcOrd="0" destOrd="0" presId="urn:microsoft.com/office/officeart/2016/7/layout/VerticalSolidActionList"/>
    <dgm:cxn modelId="{94988F7C-B38C-4397-A598-72A70DA8A7FA}" type="presOf" srcId="{AD412C72-3983-415C-A67F-9FE8022D8708}" destId="{DD6486F8-67D6-4C34-820E-C8CBAA3BE8E9}" srcOrd="0" destOrd="0" presId="urn:microsoft.com/office/officeart/2016/7/layout/VerticalSolidActionList"/>
    <dgm:cxn modelId="{E6EB70CE-EA11-40EA-AB54-65644EB0B128}" srcId="{52E468A7-2785-4816-9FA1-6D81CB8C1EC7}" destId="{AD412C72-3983-415C-A67F-9FE8022D8708}" srcOrd="0" destOrd="0" parTransId="{706F07B8-9056-4BFD-BB01-04B283E54CA6}" sibTransId="{A59156E6-5881-442B-BDE0-F2372165C553}"/>
    <dgm:cxn modelId="{532B53D0-A77E-43CE-A808-617FFEECAFE1}" type="presOf" srcId="{D4528A6D-ABBD-4C03-97E5-BBFB9C532C4B}" destId="{A01FC756-1ED1-49A1-9306-939A309F64BC}" srcOrd="0" destOrd="0" presId="urn:microsoft.com/office/officeart/2016/7/layout/VerticalSolidActionList"/>
    <dgm:cxn modelId="{6E0ADEE3-E92D-4436-816A-5395B0530BB9}" type="presOf" srcId="{113C2F47-ABFE-40BE-8C97-1E113C13FECB}" destId="{B143AB24-09A2-4FBE-AA44-D96D29D28F0D}" srcOrd="0" destOrd="0" presId="urn:microsoft.com/office/officeart/2016/7/layout/VerticalSolidActionList"/>
    <dgm:cxn modelId="{1B3517EE-9979-4061-A428-079221F00FBA}" srcId="{61597E80-71FB-4ED8-AEB2-1A988534CA25}" destId="{52E468A7-2785-4816-9FA1-6D81CB8C1EC7}" srcOrd="2" destOrd="0" parTransId="{E1551094-1C53-4993-BCD2-C08CAD0AC60B}" sibTransId="{6A6128CA-146E-4BE7-A978-10F0A0FE89B5}"/>
    <dgm:cxn modelId="{F87F60FA-2219-4854-B6A2-A560E32983C6}" type="presOf" srcId="{F64C3D38-79DA-4C3F-A63C-3F0A03EA8358}" destId="{7B2D18CC-66F5-4F65-A497-481077B56D87}" srcOrd="0" destOrd="0" presId="urn:microsoft.com/office/officeart/2016/7/layout/VerticalSolidActionList"/>
    <dgm:cxn modelId="{E61D97FB-DC1D-4CE0-B724-0C9E12B5AE18}" srcId="{7070C63A-5B92-43C6-8606-1943386692BD}" destId="{F64C3D38-79DA-4C3F-A63C-3F0A03EA8358}" srcOrd="0" destOrd="0" parTransId="{4E35D48C-F472-4E0A-8483-490C84F9A81E}" sibTransId="{D939BA35-C817-4C7F-B175-27C91AFF4836}"/>
    <dgm:cxn modelId="{4A27A450-BFE1-4D5F-ADCD-B0468B75407E}" type="presParOf" srcId="{AF802369-1E2E-4AC5-8F65-9B3FF9829257}" destId="{A9D52D99-1D10-409A-BA26-D367FD986E8A}" srcOrd="0" destOrd="0" presId="urn:microsoft.com/office/officeart/2016/7/layout/VerticalSolidActionList"/>
    <dgm:cxn modelId="{98E6F876-CE0A-464F-B82D-2BC24579E0FB}" type="presParOf" srcId="{A9D52D99-1D10-409A-BA26-D367FD986E8A}" destId="{99769351-8FA8-49BC-8EEE-3A5F9A51C145}" srcOrd="0" destOrd="0" presId="urn:microsoft.com/office/officeart/2016/7/layout/VerticalSolidActionList"/>
    <dgm:cxn modelId="{8BFD0F56-AEE8-4CF9-A0A7-36E416AA4083}" type="presParOf" srcId="{A9D52D99-1D10-409A-BA26-D367FD986E8A}" destId="{7B2D18CC-66F5-4F65-A497-481077B56D87}" srcOrd="1" destOrd="0" presId="urn:microsoft.com/office/officeart/2016/7/layout/VerticalSolidActionList"/>
    <dgm:cxn modelId="{0EEE59C8-EEC2-4BC7-807D-C1DDDB01963D}" type="presParOf" srcId="{AF802369-1E2E-4AC5-8F65-9B3FF9829257}" destId="{606F7571-0C5D-4E94-A8B4-558DEBEDD249}" srcOrd="1" destOrd="0" presId="urn:microsoft.com/office/officeart/2016/7/layout/VerticalSolidActionList"/>
    <dgm:cxn modelId="{8B400503-2774-4A8D-8A62-37EEB3E42D35}" type="presParOf" srcId="{AF802369-1E2E-4AC5-8F65-9B3FF9829257}" destId="{544F98A1-0A50-4D3D-AC6D-D58EDB87AABA}" srcOrd="2" destOrd="0" presId="urn:microsoft.com/office/officeart/2016/7/layout/VerticalSolidActionList"/>
    <dgm:cxn modelId="{F98F257E-00DC-47CD-BADF-A8B4CD70799B}" type="presParOf" srcId="{544F98A1-0A50-4D3D-AC6D-D58EDB87AABA}" destId="{A01FC756-1ED1-49A1-9306-939A309F64BC}" srcOrd="0" destOrd="0" presId="urn:microsoft.com/office/officeart/2016/7/layout/VerticalSolidActionList"/>
    <dgm:cxn modelId="{951E4661-A6D5-45EF-9D45-543004173996}" type="presParOf" srcId="{544F98A1-0A50-4D3D-AC6D-D58EDB87AABA}" destId="{B143AB24-09A2-4FBE-AA44-D96D29D28F0D}" srcOrd="1" destOrd="0" presId="urn:microsoft.com/office/officeart/2016/7/layout/VerticalSolidActionList"/>
    <dgm:cxn modelId="{04757BE3-24C7-48B0-9938-B8BE0A636539}" type="presParOf" srcId="{AF802369-1E2E-4AC5-8F65-9B3FF9829257}" destId="{BAB686DF-C8CC-4711-80B3-830B16A91CEE}" srcOrd="3" destOrd="0" presId="urn:microsoft.com/office/officeart/2016/7/layout/VerticalSolidActionList"/>
    <dgm:cxn modelId="{20A91D8C-207B-47CF-A473-797E29D5DE6D}" type="presParOf" srcId="{AF802369-1E2E-4AC5-8F65-9B3FF9829257}" destId="{BF2A641A-E767-4146-BDFA-BE9C297293A1}" srcOrd="4" destOrd="0" presId="urn:microsoft.com/office/officeart/2016/7/layout/VerticalSolidActionList"/>
    <dgm:cxn modelId="{D9CBADAD-F3E5-439A-90CE-5D1ECFF71D18}" type="presParOf" srcId="{BF2A641A-E767-4146-BDFA-BE9C297293A1}" destId="{D561F5EA-39F1-4680-AA85-930BD90885CA}" srcOrd="0" destOrd="0" presId="urn:microsoft.com/office/officeart/2016/7/layout/VerticalSolidActionList"/>
    <dgm:cxn modelId="{8ECC1545-F9C3-48CF-9734-A53E1B5C31D8}" type="presParOf" srcId="{BF2A641A-E767-4146-BDFA-BE9C297293A1}" destId="{DD6486F8-67D6-4C34-820E-C8CBAA3BE8E9}"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B2D10-081E-4FA1-A5FD-B6F8DA849DD1}" type="doc">
      <dgm:prSet loTypeId="urn:microsoft.com/office/officeart/2016/7/layout/VerticalSolidActionList" loCatId="List" qsTypeId="urn:microsoft.com/office/officeart/2005/8/quickstyle/simple5" qsCatId="simple" csTypeId="urn:microsoft.com/office/officeart/2005/8/colors/colorful1" csCatId="colorful" phldr="1"/>
      <dgm:spPr/>
    </dgm:pt>
    <dgm:pt modelId="{3E664058-A368-4D1A-93A1-D38A3F10C113}">
      <dgm:prSet phldrT="[Text]"/>
      <dgm:spPr/>
      <dgm:t>
        <a:bodyPr/>
        <a:lstStyle/>
        <a:p>
          <a:pPr>
            <a:buNone/>
          </a:pPr>
          <a:r>
            <a:rPr lang="en-US" b="1" dirty="0"/>
            <a:t>Pre-Site</a:t>
          </a:r>
          <a:endParaRPr lang="en-CA" b="1" dirty="0"/>
        </a:p>
      </dgm:t>
    </dgm:pt>
    <dgm:pt modelId="{40DAFC5B-B2DA-4879-A1F9-6BBB71640757}" type="parTrans" cxnId="{B7B4AFA2-15D6-4EAF-AB2D-C3E92DFB80A9}">
      <dgm:prSet/>
      <dgm:spPr/>
      <dgm:t>
        <a:bodyPr/>
        <a:lstStyle/>
        <a:p>
          <a:endParaRPr lang="en-CA"/>
        </a:p>
      </dgm:t>
    </dgm:pt>
    <dgm:pt modelId="{4AB68AE9-3221-41F4-BC56-FA9831C85FA1}" type="sibTrans" cxnId="{B7B4AFA2-15D6-4EAF-AB2D-C3E92DFB80A9}">
      <dgm:prSet/>
      <dgm:spPr/>
      <dgm:t>
        <a:bodyPr/>
        <a:lstStyle/>
        <a:p>
          <a:endParaRPr lang="en-CA"/>
        </a:p>
      </dgm:t>
    </dgm:pt>
    <dgm:pt modelId="{FB7030B5-5346-4B7D-AACE-5541DD56FCC5}">
      <dgm:prSet/>
      <dgm:spPr/>
      <dgm:t>
        <a:bodyPr/>
        <a:lstStyle/>
        <a:p>
          <a:pPr>
            <a:buNone/>
          </a:pPr>
          <a:r>
            <a:rPr lang="en-US" b="1" u="sng" dirty="0"/>
            <a:t>Site</a:t>
          </a:r>
          <a:endParaRPr lang="en-US" dirty="0"/>
        </a:p>
      </dgm:t>
    </dgm:pt>
    <dgm:pt modelId="{602FD2EB-FB24-4857-B1F5-E562D9C0D310}" type="parTrans" cxnId="{5277F23A-612A-4ABA-A7B5-D3B29F4E6F3D}">
      <dgm:prSet/>
      <dgm:spPr/>
      <dgm:t>
        <a:bodyPr/>
        <a:lstStyle/>
        <a:p>
          <a:endParaRPr lang="en-CA"/>
        </a:p>
      </dgm:t>
    </dgm:pt>
    <dgm:pt modelId="{20F3C2F8-3C15-436D-9F45-4C36F3F297E3}" type="sibTrans" cxnId="{5277F23A-612A-4ABA-A7B5-D3B29F4E6F3D}">
      <dgm:prSet/>
      <dgm:spPr/>
      <dgm:t>
        <a:bodyPr/>
        <a:lstStyle/>
        <a:p>
          <a:endParaRPr lang="en-CA"/>
        </a:p>
      </dgm:t>
    </dgm:pt>
    <dgm:pt modelId="{55832AB0-F082-4331-90DA-7F3B045B3E69}">
      <dgm:prSet/>
      <dgm:spPr/>
      <dgm:t>
        <a:bodyPr/>
        <a:lstStyle/>
        <a:p>
          <a:pPr>
            <a:buNone/>
          </a:pPr>
          <a:r>
            <a:rPr lang="en-US" b="1" dirty="0"/>
            <a:t>Post-Site</a:t>
          </a:r>
          <a:endParaRPr lang="en-US" dirty="0"/>
        </a:p>
      </dgm:t>
    </dgm:pt>
    <dgm:pt modelId="{B93CDDFD-B9D5-4E61-A94C-AE01D810C843}" type="parTrans" cxnId="{EE48209C-D884-4341-A6EF-AD874BB6502B}">
      <dgm:prSet/>
      <dgm:spPr/>
      <dgm:t>
        <a:bodyPr/>
        <a:lstStyle/>
        <a:p>
          <a:endParaRPr lang="en-CA"/>
        </a:p>
      </dgm:t>
    </dgm:pt>
    <dgm:pt modelId="{2B849057-AB59-4DCA-9A08-FE62C973C078}" type="sibTrans" cxnId="{EE48209C-D884-4341-A6EF-AD874BB6502B}">
      <dgm:prSet/>
      <dgm:spPr/>
      <dgm:t>
        <a:bodyPr/>
        <a:lstStyle/>
        <a:p>
          <a:endParaRPr lang="en-CA"/>
        </a:p>
      </dgm:t>
    </dgm:pt>
    <dgm:pt modelId="{4133BF7C-4D1D-43AA-8803-70893F9C9CCF}">
      <dgm:prSet/>
      <dgm:spPr/>
      <dgm:t>
        <a:bodyPr/>
        <a:lstStyle/>
        <a:p>
          <a:pPr>
            <a:buNone/>
          </a:pPr>
          <a:r>
            <a:rPr lang="en-US" b="1" u="sng" dirty="0"/>
            <a:t>Site-Deploy</a:t>
          </a:r>
          <a:endParaRPr lang="en-US" dirty="0"/>
        </a:p>
      </dgm:t>
    </dgm:pt>
    <dgm:pt modelId="{C8108FAD-7E19-4294-9574-40DEEEAB23AD}" type="parTrans" cxnId="{07F270CA-01C2-4E20-9C9B-7F46865E0ABA}">
      <dgm:prSet/>
      <dgm:spPr/>
      <dgm:t>
        <a:bodyPr/>
        <a:lstStyle/>
        <a:p>
          <a:endParaRPr lang="en-CA"/>
        </a:p>
      </dgm:t>
    </dgm:pt>
    <dgm:pt modelId="{CE8CA3C6-B22A-46D0-84A1-3731E9744D50}" type="sibTrans" cxnId="{07F270CA-01C2-4E20-9C9B-7F46865E0ABA}">
      <dgm:prSet/>
      <dgm:spPr/>
      <dgm:t>
        <a:bodyPr/>
        <a:lstStyle/>
        <a:p>
          <a:endParaRPr lang="en-CA"/>
        </a:p>
      </dgm:t>
    </dgm:pt>
    <dgm:pt modelId="{3E3456F2-800B-402E-8271-C452F3F2ABC0}">
      <dgm:prSet phldrT="[Text]"/>
      <dgm:spPr/>
      <dgm:t>
        <a:bodyPr/>
        <a:lstStyle/>
        <a:p>
          <a:pPr>
            <a:buNone/>
          </a:pPr>
          <a:r>
            <a:rPr lang="fr-FR" dirty="0"/>
            <a:t>Exécuter les processus nécessaires avant la génération réelle du site du projet.</a:t>
          </a:r>
          <a:endParaRPr lang="en-CA" dirty="0"/>
        </a:p>
      </dgm:t>
    </dgm:pt>
    <dgm:pt modelId="{30B79F43-FD3F-4198-B462-EEF7C69F3EC3}" type="parTrans" cxnId="{17FC13A4-0D5E-48C9-8EF6-ACBF4BF32153}">
      <dgm:prSet/>
      <dgm:spPr/>
      <dgm:t>
        <a:bodyPr/>
        <a:lstStyle/>
        <a:p>
          <a:endParaRPr lang="en-CA"/>
        </a:p>
      </dgm:t>
    </dgm:pt>
    <dgm:pt modelId="{62630DAB-DA34-4F15-B17C-48222FB0D0B4}" type="sibTrans" cxnId="{17FC13A4-0D5E-48C9-8EF6-ACBF4BF32153}">
      <dgm:prSet/>
      <dgm:spPr/>
      <dgm:t>
        <a:bodyPr/>
        <a:lstStyle/>
        <a:p>
          <a:endParaRPr lang="en-CA"/>
        </a:p>
      </dgm:t>
    </dgm:pt>
    <dgm:pt modelId="{F0E5A6DC-8B01-4E8B-A4C0-FD22767A067D}">
      <dgm:prSet/>
      <dgm:spPr/>
      <dgm:t>
        <a:bodyPr/>
        <a:lstStyle/>
        <a:p>
          <a:pPr>
            <a:buNone/>
          </a:pPr>
          <a:r>
            <a:rPr lang="fr-FR" dirty="0"/>
            <a:t>Générer la documentation du site du projet.</a:t>
          </a:r>
          <a:endParaRPr lang="en-US" dirty="0"/>
        </a:p>
      </dgm:t>
    </dgm:pt>
    <dgm:pt modelId="{1082A371-1ACC-4C9E-BC87-C6015EAB27EF}" type="parTrans" cxnId="{84F7339E-D623-4158-ADB6-7AA5EA5BA49B}">
      <dgm:prSet/>
      <dgm:spPr/>
      <dgm:t>
        <a:bodyPr/>
        <a:lstStyle/>
        <a:p>
          <a:endParaRPr lang="en-CA"/>
        </a:p>
      </dgm:t>
    </dgm:pt>
    <dgm:pt modelId="{090D68CD-3672-4C6D-92D1-332374A10275}" type="sibTrans" cxnId="{84F7339E-D623-4158-ADB6-7AA5EA5BA49B}">
      <dgm:prSet/>
      <dgm:spPr/>
      <dgm:t>
        <a:bodyPr/>
        <a:lstStyle/>
        <a:p>
          <a:endParaRPr lang="en-CA"/>
        </a:p>
      </dgm:t>
    </dgm:pt>
    <dgm:pt modelId="{95982537-2663-4611-9BFE-F82307E456A4}">
      <dgm:prSet/>
      <dgm:spPr/>
      <dgm:t>
        <a:bodyPr/>
        <a:lstStyle/>
        <a:p>
          <a:pPr>
            <a:buNone/>
          </a:pPr>
          <a:r>
            <a:rPr lang="fr-FR" dirty="0"/>
            <a:t>Exécuter les processus nécessaires pour finaliser la génération du site et préparer son déploiement.</a:t>
          </a:r>
          <a:endParaRPr lang="en-US" dirty="0"/>
        </a:p>
      </dgm:t>
    </dgm:pt>
    <dgm:pt modelId="{E626986F-37B5-498D-9F2B-8BB66A7D0836}" type="parTrans" cxnId="{FD9EE790-9A95-4788-9595-C22D804FCCD6}">
      <dgm:prSet/>
      <dgm:spPr/>
      <dgm:t>
        <a:bodyPr/>
        <a:lstStyle/>
        <a:p>
          <a:endParaRPr lang="en-CA"/>
        </a:p>
      </dgm:t>
    </dgm:pt>
    <dgm:pt modelId="{16FC643E-F38C-4866-9871-FCE4ACDCF1D5}" type="sibTrans" cxnId="{FD9EE790-9A95-4788-9595-C22D804FCCD6}">
      <dgm:prSet/>
      <dgm:spPr/>
      <dgm:t>
        <a:bodyPr/>
        <a:lstStyle/>
        <a:p>
          <a:endParaRPr lang="en-CA"/>
        </a:p>
      </dgm:t>
    </dgm:pt>
    <dgm:pt modelId="{8FD0658F-3174-4F3D-9335-D31130B6470C}">
      <dgm:prSet/>
      <dgm:spPr/>
      <dgm:t>
        <a:bodyPr/>
        <a:lstStyle/>
        <a:p>
          <a:pPr>
            <a:buNone/>
          </a:pPr>
          <a:r>
            <a:rPr lang="fr-FR" dirty="0"/>
            <a:t>Déployer la documentation du site générée sur le serveur web spécifié.</a:t>
          </a:r>
          <a:endParaRPr lang="en-US" dirty="0"/>
        </a:p>
      </dgm:t>
    </dgm:pt>
    <dgm:pt modelId="{84F71CF5-5ECA-480A-B592-F4E46F83794A}" type="parTrans" cxnId="{ACF788AE-0ED7-492F-B56F-A5E9453FD3FD}">
      <dgm:prSet/>
      <dgm:spPr/>
      <dgm:t>
        <a:bodyPr/>
        <a:lstStyle/>
        <a:p>
          <a:endParaRPr lang="en-CA"/>
        </a:p>
      </dgm:t>
    </dgm:pt>
    <dgm:pt modelId="{FAA4E3E1-A84E-4DB7-A75C-7EFB9029A4ED}" type="sibTrans" cxnId="{ACF788AE-0ED7-492F-B56F-A5E9453FD3FD}">
      <dgm:prSet/>
      <dgm:spPr/>
    </dgm:pt>
    <dgm:pt modelId="{C7EA2F85-F560-49FD-91A1-CBAD69232DE0}" type="pres">
      <dgm:prSet presAssocID="{F47B2D10-081E-4FA1-A5FD-B6F8DA849DD1}" presName="Name0" presStyleCnt="0">
        <dgm:presLayoutVars>
          <dgm:dir/>
          <dgm:animLvl val="lvl"/>
          <dgm:resizeHandles val="exact"/>
        </dgm:presLayoutVars>
      </dgm:prSet>
      <dgm:spPr/>
    </dgm:pt>
    <dgm:pt modelId="{EF70BD0D-1916-4D4A-86F4-8A9C5E2F8B38}" type="pres">
      <dgm:prSet presAssocID="{3E664058-A368-4D1A-93A1-D38A3F10C113}" presName="linNode" presStyleCnt="0"/>
      <dgm:spPr/>
    </dgm:pt>
    <dgm:pt modelId="{37466070-EB09-4283-957A-BF7257B928BE}" type="pres">
      <dgm:prSet presAssocID="{3E664058-A368-4D1A-93A1-D38A3F10C113}" presName="parentText" presStyleLbl="alignNode1" presStyleIdx="0" presStyleCnt="4">
        <dgm:presLayoutVars>
          <dgm:chMax val="1"/>
          <dgm:bulletEnabled/>
        </dgm:presLayoutVars>
      </dgm:prSet>
      <dgm:spPr/>
    </dgm:pt>
    <dgm:pt modelId="{6DEEF98D-3B88-4BDE-B891-98C7BF09E7A6}" type="pres">
      <dgm:prSet presAssocID="{3E664058-A368-4D1A-93A1-D38A3F10C113}" presName="descendantText" presStyleLbl="alignAccFollowNode1" presStyleIdx="0" presStyleCnt="4">
        <dgm:presLayoutVars>
          <dgm:bulletEnabled/>
        </dgm:presLayoutVars>
      </dgm:prSet>
      <dgm:spPr/>
    </dgm:pt>
    <dgm:pt modelId="{08A17BBF-7156-4FC5-96D6-B80D9660891B}" type="pres">
      <dgm:prSet presAssocID="{4AB68AE9-3221-41F4-BC56-FA9831C85FA1}" presName="sp" presStyleCnt="0"/>
      <dgm:spPr/>
    </dgm:pt>
    <dgm:pt modelId="{A89BD023-482B-4EEA-9090-53621CEB7543}" type="pres">
      <dgm:prSet presAssocID="{FB7030B5-5346-4B7D-AACE-5541DD56FCC5}" presName="linNode" presStyleCnt="0"/>
      <dgm:spPr/>
    </dgm:pt>
    <dgm:pt modelId="{8F05BD3E-F302-4B1C-8897-333F244E4041}" type="pres">
      <dgm:prSet presAssocID="{FB7030B5-5346-4B7D-AACE-5541DD56FCC5}" presName="parentText" presStyleLbl="alignNode1" presStyleIdx="1" presStyleCnt="4">
        <dgm:presLayoutVars>
          <dgm:chMax val="1"/>
          <dgm:bulletEnabled/>
        </dgm:presLayoutVars>
      </dgm:prSet>
      <dgm:spPr/>
    </dgm:pt>
    <dgm:pt modelId="{B1BD00B1-7A51-45FB-BFA0-D3C183960F13}" type="pres">
      <dgm:prSet presAssocID="{FB7030B5-5346-4B7D-AACE-5541DD56FCC5}" presName="descendantText" presStyleLbl="alignAccFollowNode1" presStyleIdx="1" presStyleCnt="4">
        <dgm:presLayoutVars>
          <dgm:bulletEnabled/>
        </dgm:presLayoutVars>
      </dgm:prSet>
      <dgm:spPr/>
    </dgm:pt>
    <dgm:pt modelId="{AEE50B36-A0C0-4C47-8F95-0FF17A9B6C9D}" type="pres">
      <dgm:prSet presAssocID="{20F3C2F8-3C15-436D-9F45-4C36F3F297E3}" presName="sp" presStyleCnt="0"/>
      <dgm:spPr/>
    </dgm:pt>
    <dgm:pt modelId="{CB6327B9-695D-4F97-B271-0FA6DE0EDAA3}" type="pres">
      <dgm:prSet presAssocID="{55832AB0-F082-4331-90DA-7F3B045B3E69}" presName="linNode" presStyleCnt="0"/>
      <dgm:spPr/>
    </dgm:pt>
    <dgm:pt modelId="{EC00754D-7358-4DE8-8141-F9036985C23C}" type="pres">
      <dgm:prSet presAssocID="{55832AB0-F082-4331-90DA-7F3B045B3E69}" presName="parentText" presStyleLbl="alignNode1" presStyleIdx="2" presStyleCnt="4">
        <dgm:presLayoutVars>
          <dgm:chMax val="1"/>
          <dgm:bulletEnabled/>
        </dgm:presLayoutVars>
      </dgm:prSet>
      <dgm:spPr/>
    </dgm:pt>
    <dgm:pt modelId="{8B36A992-46EE-449A-BEC3-44670C8C2A1E}" type="pres">
      <dgm:prSet presAssocID="{55832AB0-F082-4331-90DA-7F3B045B3E69}" presName="descendantText" presStyleLbl="alignAccFollowNode1" presStyleIdx="2" presStyleCnt="4">
        <dgm:presLayoutVars>
          <dgm:bulletEnabled/>
        </dgm:presLayoutVars>
      </dgm:prSet>
      <dgm:spPr/>
    </dgm:pt>
    <dgm:pt modelId="{5FB52C3D-79B4-490C-807E-81016C148E82}" type="pres">
      <dgm:prSet presAssocID="{2B849057-AB59-4DCA-9A08-FE62C973C078}" presName="sp" presStyleCnt="0"/>
      <dgm:spPr/>
    </dgm:pt>
    <dgm:pt modelId="{327990D2-3CFB-4D93-9C33-3C3AB274CA9B}" type="pres">
      <dgm:prSet presAssocID="{4133BF7C-4D1D-43AA-8803-70893F9C9CCF}" presName="linNode" presStyleCnt="0"/>
      <dgm:spPr/>
    </dgm:pt>
    <dgm:pt modelId="{19927B98-12FB-46F3-8342-18B91E0B573A}" type="pres">
      <dgm:prSet presAssocID="{4133BF7C-4D1D-43AA-8803-70893F9C9CCF}" presName="parentText" presStyleLbl="alignNode1" presStyleIdx="3" presStyleCnt="4">
        <dgm:presLayoutVars>
          <dgm:chMax val="1"/>
          <dgm:bulletEnabled/>
        </dgm:presLayoutVars>
      </dgm:prSet>
      <dgm:spPr/>
    </dgm:pt>
    <dgm:pt modelId="{760715F0-F542-451E-B3FD-EA294A3E20E2}" type="pres">
      <dgm:prSet presAssocID="{4133BF7C-4D1D-43AA-8803-70893F9C9CCF}" presName="descendantText" presStyleLbl="alignAccFollowNode1" presStyleIdx="3" presStyleCnt="4">
        <dgm:presLayoutVars>
          <dgm:bulletEnabled/>
        </dgm:presLayoutVars>
      </dgm:prSet>
      <dgm:spPr/>
    </dgm:pt>
  </dgm:ptLst>
  <dgm:cxnLst>
    <dgm:cxn modelId="{CAE28D03-38B2-4E41-9F72-722A16EB63AB}" type="presOf" srcId="{8FD0658F-3174-4F3D-9335-D31130B6470C}" destId="{760715F0-F542-451E-B3FD-EA294A3E20E2}" srcOrd="0" destOrd="0" presId="urn:microsoft.com/office/officeart/2016/7/layout/VerticalSolidActionList"/>
    <dgm:cxn modelId="{3F69D038-9EA1-4858-AF97-0F4321FFA6EE}" type="presOf" srcId="{95982537-2663-4611-9BFE-F82307E456A4}" destId="{8B36A992-46EE-449A-BEC3-44670C8C2A1E}" srcOrd="0" destOrd="0" presId="urn:microsoft.com/office/officeart/2016/7/layout/VerticalSolidActionList"/>
    <dgm:cxn modelId="{0E4EC33A-A6A4-4F26-84CE-A4F5FD087D39}" type="presOf" srcId="{3E664058-A368-4D1A-93A1-D38A3F10C113}" destId="{37466070-EB09-4283-957A-BF7257B928BE}" srcOrd="0" destOrd="0" presId="urn:microsoft.com/office/officeart/2016/7/layout/VerticalSolidActionList"/>
    <dgm:cxn modelId="{5277F23A-612A-4ABA-A7B5-D3B29F4E6F3D}" srcId="{F47B2D10-081E-4FA1-A5FD-B6F8DA849DD1}" destId="{FB7030B5-5346-4B7D-AACE-5541DD56FCC5}" srcOrd="1" destOrd="0" parTransId="{602FD2EB-FB24-4857-B1F5-E562D9C0D310}" sibTransId="{20F3C2F8-3C15-436D-9F45-4C36F3F297E3}"/>
    <dgm:cxn modelId="{2566A14B-5866-42A6-90F6-BE641B68580C}" type="presOf" srcId="{55832AB0-F082-4331-90DA-7F3B045B3E69}" destId="{EC00754D-7358-4DE8-8141-F9036985C23C}" srcOrd="0" destOrd="0" presId="urn:microsoft.com/office/officeart/2016/7/layout/VerticalSolidActionList"/>
    <dgm:cxn modelId="{B054CC50-B030-4761-AB5F-DBE530C10674}" type="presOf" srcId="{4133BF7C-4D1D-43AA-8803-70893F9C9CCF}" destId="{19927B98-12FB-46F3-8342-18B91E0B573A}" srcOrd="0" destOrd="0" presId="urn:microsoft.com/office/officeart/2016/7/layout/VerticalSolidActionList"/>
    <dgm:cxn modelId="{51AA7958-E803-4D2C-82F5-E2D9B12C3842}" type="presOf" srcId="{FB7030B5-5346-4B7D-AACE-5541DD56FCC5}" destId="{8F05BD3E-F302-4B1C-8897-333F244E4041}" srcOrd="0" destOrd="0" presId="urn:microsoft.com/office/officeart/2016/7/layout/VerticalSolidActionList"/>
    <dgm:cxn modelId="{FD9EE790-9A95-4788-9595-C22D804FCCD6}" srcId="{55832AB0-F082-4331-90DA-7F3B045B3E69}" destId="{95982537-2663-4611-9BFE-F82307E456A4}" srcOrd="0" destOrd="0" parTransId="{E626986F-37B5-498D-9F2B-8BB66A7D0836}" sibTransId="{16FC643E-F38C-4866-9871-FCE4ACDCF1D5}"/>
    <dgm:cxn modelId="{9CFE9197-89F8-49D2-A46B-A4E9474664BC}" type="presOf" srcId="{F47B2D10-081E-4FA1-A5FD-B6F8DA849DD1}" destId="{C7EA2F85-F560-49FD-91A1-CBAD69232DE0}" srcOrd="0" destOrd="0" presId="urn:microsoft.com/office/officeart/2016/7/layout/VerticalSolidActionList"/>
    <dgm:cxn modelId="{EE48209C-D884-4341-A6EF-AD874BB6502B}" srcId="{F47B2D10-081E-4FA1-A5FD-B6F8DA849DD1}" destId="{55832AB0-F082-4331-90DA-7F3B045B3E69}" srcOrd="2" destOrd="0" parTransId="{B93CDDFD-B9D5-4E61-A94C-AE01D810C843}" sibTransId="{2B849057-AB59-4DCA-9A08-FE62C973C078}"/>
    <dgm:cxn modelId="{84F7339E-D623-4158-ADB6-7AA5EA5BA49B}" srcId="{FB7030B5-5346-4B7D-AACE-5541DD56FCC5}" destId="{F0E5A6DC-8B01-4E8B-A4C0-FD22767A067D}" srcOrd="0" destOrd="0" parTransId="{1082A371-1ACC-4C9E-BC87-C6015EAB27EF}" sibTransId="{090D68CD-3672-4C6D-92D1-332374A10275}"/>
    <dgm:cxn modelId="{B7B4AFA2-15D6-4EAF-AB2D-C3E92DFB80A9}" srcId="{F47B2D10-081E-4FA1-A5FD-B6F8DA849DD1}" destId="{3E664058-A368-4D1A-93A1-D38A3F10C113}" srcOrd="0" destOrd="0" parTransId="{40DAFC5B-B2DA-4879-A1F9-6BBB71640757}" sibTransId="{4AB68AE9-3221-41F4-BC56-FA9831C85FA1}"/>
    <dgm:cxn modelId="{17FC13A4-0D5E-48C9-8EF6-ACBF4BF32153}" srcId="{3E664058-A368-4D1A-93A1-D38A3F10C113}" destId="{3E3456F2-800B-402E-8271-C452F3F2ABC0}" srcOrd="0" destOrd="0" parTransId="{30B79F43-FD3F-4198-B462-EEF7C69F3EC3}" sibTransId="{62630DAB-DA34-4F15-B17C-48222FB0D0B4}"/>
    <dgm:cxn modelId="{8F76A4A7-30AA-4621-BD90-E37628CE3B82}" type="presOf" srcId="{3E3456F2-800B-402E-8271-C452F3F2ABC0}" destId="{6DEEF98D-3B88-4BDE-B891-98C7BF09E7A6}" srcOrd="0" destOrd="0" presId="urn:microsoft.com/office/officeart/2016/7/layout/VerticalSolidActionList"/>
    <dgm:cxn modelId="{750C81A8-4E0B-4227-9AA2-36303658A2D3}" type="presOf" srcId="{F0E5A6DC-8B01-4E8B-A4C0-FD22767A067D}" destId="{B1BD00B1-7A51-45FB-BFA0-D3C183960F13}" srcOrd="0" destOrd="0" presId="urn:microsoft.com/office/officeart/2016/7/layout/VerticalSolidActionList"/>
    <dgm:cxn modelId="{ACF788AE-0ED7-492F-B56F-A5E9453FD3FD}" srcId="{4133BF7C-4D1D-43AA-8803-70893F9C9CCF}" destId="{8FD0658F-3174-4F3D-9335-D31130B6470C}" srcOrd="0" destOrd="0" parTransId="{84F71CF5-5ECA-480A-B592-F4E46F83794A}" sibTransId="{FAA4E3E1-A84E-4DB7-A75C-7EFB9029A4ED}"/>
    <dgm:cxn modelId="{07F270CA-01C2-4E20-9C9B-7F46865E0ABA}" srcId="{F47B2D10-081E-4FA1-A5FD-B6F8DA849DD1}" destId="{4133BF7C-4D1D-43AA-8803-70893F9C9CCF}" srcOrd="3" destOrd="0" parTransId="{C8108FAD-7E19-4294-9574-40DEEEAB23AD}" sibTransId="{CE8CA3C6-B22A-46D0-84A1-3731E9744D50}"/>
    <dgm:cxn modelId="{B7A9248F-C965-4B0E-8F89-CDA28182D60C}" type="presParOf" srcId="{C7EA2F85-F560-49FD-91A1-CBAD69232DE0}" destId="{EF70BD0D-1916-4D4A-86F4-8A9C5E2F8B38}" srcOrd="0" destOrd="0" presId="urn:microsoft.com/office/officeart/2016/7/layout/VerticalSolidActionList"/>
    <dgm:cxn modelId="{1802D931-D34A-4E41-B191-50F0A994588F}" type="presParOf" srcId="{EF70BD0D-1916-4D4A-86F4-8A9C5E2F8B38}" destId="{37466070-EB09-4283-957A-BF7257B928BE}" srcOrd="0" destOrd="0" presId="urn:microsoft.com/office/officeart/2016/7/layout/VerticalSolidActionList"/>
    <dgm:cxn modelId="{52F75637-D46C-4407-8B9B-01FB93C8559D}" type="presParOf" srcId="{EF70BD0D-1916-4D4A-86F4-8A9C5E2F8B38}" destId="{6DEEF98D-3B88-4BDE-B891-98C7BF09E7A6}" srcOrd="1" destOrd="0" presId="urn:microsoft.com/office/officeart/2016/7/layout/VerticalSolidActionList"/>
    <dgm:cxn modelId="{CE9DD032-43ED-4D4B-AD6E-4B7245A5170A}" type="presParOf" srcId="{C7EA2F85-F560-49FD-91A1-CBAD69232DE0}" destId="{08A17BBF-7156-4FC5-96D6-B80D9660891B}" srcOrd="1" destOrd="0" presId="urn:microsoft.com/office/officeart/2016/7/layout/VerticalSolidActionList"/>
    <dgm:cxn modelId="{8B1D7138-6E64-4715-A252-0E072FB26C0B}" type="presParOf" srcId="{C7EA2F85-F560-49FD-91A1-CBAD69232DE0}" destId="{A89BD023-482B-4EEA-9090-53621CEB7543}" srcOrd="2" destOrd="0" presId="urn:microsoft.com/office/officeart/2016/7/layout/VerticalSolidActionList"/>
    <dgm:cxn modelId="{CC78225A-7D0A-4345-96E7-5E9030F89C8E}" type="presParOf" srcId="{A89BD023-482B-4EEA-9090-53621CEB7543}" destId="{8F05BD3E-F302-4B1C-8897-333F244E4041}" srcOrd="0" destOrd="0" presId="urn:microsoft.com/office/officeart/2016/7/layout/VerticalSolidActionList"/>
    <dgm:cxn modelId="{B80F390D-DA8E-491C-A3E7-C7523C40CAAB}" type="presParOf" srcId="{A89BD023-482B-4EEA-9090-53621CEB7543}" destId="{B1BD00B1-7A51-45FB-BFA0-D3C183960F13}" srcOrd="1" destOrd="0" presId="urn:microsoft.com/office/officeart/2016/7/layout/VerticalSolidActionList"/>
    <dgm:cxn modelId="{6F96F708-8F9E-41FB-A8A2-5E967099DBAE}" type="presParOf" srcId="{C7EA2F85-F560-49FD-91A1-CBAD69232DE0}" destId="{AEE50B36-A0C0-4C47-8F95-0FF17A9B6C9D}" srcOrd="3" destOrd="0" presId="urn:microsoft.com/office/officeart/2016/7/layout/VerticalSolidActionList"/>
    <dgm:cxn modelId="{C294E58A-CD14-4ED2-A4C1-99A17A640504}" type="presParOf" srcId="{C7EA2F85-F560-49FD-91A1-CBAD69232DE0}" destId="{CB6327B9-695D-4F97-B271-0FA6DE0EDAA3}" srcOrd="4" destOrd="0" presId="urn:microsoft.com/office/officeart/2016/7/layout/VerticalSolidActionList"/>
    <dgm:cxn modelId="{A61D5884-6FD8-41EA-9931-3B270284884D}" type="presParOf" srcId="{CB6327B9-695D-4F97-B271-0FA6DE0EDAA3}" destId="{EC00754D-7358-4DE8-8141-F9036985C23C}" srcOrd="0" destOrd="0" presId="urn:microsoft.com/office/officeart/2016/7/layout/VerticalSolidActionList"/>
    <dgm:cxn modelId="{AC1CB2D4-1971-4D69-8E01-D66F870A468A}" type="presParOf" srcId="{CB6327B9-695D-4F97-B271-0FA6DE0EDAA3}" destId="{8B36A992-46EE-449A-BEC3-44670C8C2A1E}" srcOrd="1" destOrd="0" presId="urn:microsoft.com/office/officeart/2016/7/layout/VerticalSolidActionList"/>
    <dgm:cxn modelId="{7543FB2E-6047-4B41-910D-21F4612C0FC4}" type="presParOf" srcId="{C7EA2F85-F560-49FD-91A1-CBAD69232DE0}" destId="{5FB52C3D-79B4-490C-807E-81016C148E82}" srcOrd="5" destOrd="0" presId="urn:microsoft.com/office/officeart/2016/7/layout/VerticalSolidActionList"/>
    <dgm:cxn modelId="{94DEA763-18C0-4C01-AEAD-7C8A99036D20}" type="presParOf" srcId="{C7EA2F85-F560-49FD-91A1-CBAD69232DE0}" destId="{327990D2-3CFB-4D93-9C33-3C3AB274CA9B}" srcOrd="6" destOrd="0" presId="urn:microsoft.com/office/officeart/2016/7/layout/VerticalSolidActionList"/>
    <dgm:cxn modelId="{AC6D4B06-6543-43E8-B6C6-6AA807F5C25A}" type="presParOf" srcId="{327990D2-3CFB-4D93-9C33-3C3AB274CA9B}" destId="{19927B98-12FB-46F3-8342-18B91E0B573A}" srcOrd="0" destOrd="0" presId="urn:microsoft.com/office/officeart/2016/7/layout/VerticalSolidActionList"/>
    <dgm:cxn modelId="{99CF2C21-5E4A-4E27-94DE-F13C689AA3D2}" type="presParOf" srcId="{327990D2-3CFB-4D93-9C33-3C3AB274CA9B}" destId="{760715F0-F542-451E-B3FD-EA294A3E20E2}"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B36C71-1A25-4A45-AA6E-EC2FD0EF620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CA"/>
        </a:p>
      </dgm:t>
    </dgm:pt>
    <dgm:pt modelId="{9D3288DF-6B5D-4377-A17D-2227F8ED6C6D}">
      <dgm:prSet phldrT="[Text]"/>
      <dgm:spPr/>
      <dgm:t>
        <a:bodyPr/>
        <a:lstStyle/>
        <a:p>
          <a:r>
            <a:rPr lang="en-CA" dirty="0"/>
            <a:t>Depot Local</a:t>
          </a:r>
        </a:p>
      </dgm:t>
    </dgm:pt>
    <dgm:pt modelId="{7051E098-FCFE-437E-899B-A3935B600198}" type="parTrans" cxnId="{7AC3D49A-B5E5-4697-8C28-F89BFA40592F}">
      <dgm:prSet/>
      <dgm:spPr/>
      <dgm:t>
        <a:bodyPr/>
        <a:lstStyle/>
        <a:p>
          <a:endParaRPr lang="en-CA"/>
        </a:p>
      </dgm:t>
    </dgm:pt>
    <dgm:pt modelId="{20C7F8CF-4B39-4B40-87AE-DBC8EB282447}" type="sibTrans" cxnId="{7AC3D49A-B5E5-4697-8C28-F89BFA40592F}">
      <dgm:prSet/>
      <dgm:spPr/>
      <dgm:t>
        <a:bodyPr/>
        <a:lstStyle/>
        <a:p>
          <a:endParaRPr lang="en-CA"/>
        </a:p>
      </dgm:t>
    </dgm:pt>
    <dgm:pt modelId="{CDE8F319-E388-4EE4-9A50-B76D2D50D12E}">
      <dgm:prSet phldrT="[Text]"/>
      <dgm:spPr/>
      <dgm:t>
        <a:bodyPr/>
        <a:lstStyle/>
        <a:p>
          <a:r>
            <a:rPr lang="en-CA" dirty="0"/>
            <a:t>Tiers</a:t>
          </a:r>
        </a:p>
      </dgm:t>
    </dgm:pt>
    <dgm:pt modelId="{D2A8B1C1-61BD-4FC7-A2BA-5984596662B9}" type="parTrans" cxnId="{2C954E7C-864E-4C17-B7F8-AB50FE84F39F}">
      <dgm:prSet/>
      <dgm:spPr/>
      <dgm:t>
        <a:bodyPr/>
        <a:lstStyle/>
        <a:p>
          <a:endParaRPr lang="en-CA"/>
        </a:p>
      </dgm:t>
    </dgm:pt>
    <dgm:pt modelId="{9ED63609-E4F7-4B2B-AD4A-833B6F625C82}" type="sibTrans" cxnId="{2C954E7C-864E-4C17-B7F8-AB50FE84F39F}">
      <dgm:prSet/>
      <dgm:spPr/>
      <dgm:t>
        <a:bodyPr/>
        <a:lstStyle/>
        <a:p>
          <a:endParaRPr lang="en-CA"/>
        </a:p>
      </dgm:t>
    </dgm:pt>
    <dgm:pt modelId="{FEBFEA3F-EB97-48EF-97FD-8CE0C204EBBB}">
      <dgm:prSet phldrT="[Text]"/>
      <dgm:spPr/>
      <dgm:t>
        <a:bodyPr/>
        <a:lstStyle/>
        <a:p>
          <a:r>
            <a:rPr lang="en-CA" dirty="0"/>
            <a:t>Central</a:t>
          </a:r>
        </a:p>
      </dgm:t>
    </dgm:pt>
    <dgm:pt modelId="{55C3E331-95B5-4B17-8DAA-2C2EC7ED2FA4}" type="parTrans" cxnId="{9CB104C9-9E47-46C1-81B0-C6280C13EAD3}">
      <dgm:prSet/>
      <dgm:spPr/>
      <dgm:t>
        <a:bodyPr/>
        <a:lstStyle/>
        <a:p>
          <a:endParaRPr lang="en-CA"/>
        </a:p>
      </dgm:t>
    </dgm:pt>
    <dgm:pt modelId="{BA6CE119-D8CE-447A-AA76-9B07C7476DC4}" type="sibTrans" cxnId="{9CB104C9-9E47-46C1-81B0-C6280C13EAD3}">
      <dgm:prSet/>
      <dgm:spPr/>
      <dgm:t>
        <a:bodyPr/>
        <a:lstStyle/>
        <a:p>
          <a:endParaRPr lang="en-CA"/>
        </a:p>
      </dgm:t>
    </dgm:pt>
    <dgm:pt modelId="{63F2CEA8-50CC-4B78-B8CD-B1BB0BE473B5}" type="pres">
      <dgm:prSet presAssocID="{A9B36C71-1A25-4A45-AA6E-EC2FD0EF6209}" presName="rootnode" presStyleCnt="0">
        <dgm:presLayoutVars>
          <dgm:chMax/>
          <dgm:chPref/>
          <dgm:dir/>
          <dgm:animLvl val="lvl"/>
        </dgm:presLayoutVars>
      </dgm:prSet>
      <dgm:spPr/>
    </dgm:pt>
    <dgm:pt modelId="{1B765A95-72D3-428E-B901-79CA021818D2}" type="pres">
      <dgm:prSet presAssocID="{9D3288DF-6B5D-4377-A17D-2227F8ED6C6D}" presName="composite" presStyleCnt="0"/>
      <dgm:spPr/>
    </dgm:pt>
    <dgm:pt modelId="{088F5B48-6C1D-409D-9604-2C7BDF97359D}" type="pres">
      <dgm:prSet presAssocID="{9D3288DF-6B5D-4377-A17D-2227F8ED6C6D}" presName="bentUpArrow1" presStyleLbl="alignImgPlace1" presStyleIdx="0" presStyleCnt="2"/>
      <dgm:spPr/>
    </dgm:pt>
    <dgm:pt modelId="{193AC425-2E44-4154-ABDE-B6707AA4E464}" type="pres">
      <dgm:prSet presAssocID="{9D3288DF-6B5D-4377-A17D-2227F8ED6C6D}" presName="ParentText" presStyleLbl="node1" presStyleIdx="0" presStyleCnt="3">
        <dgm:presLayoutVars>
          <dgm:chMax val="1"/>
          <dgm:chPref val="1"/>
          <dgm:bulletEnabled val="1"/>
        </dgm:presLayoutVars>
      </dgm:prSet>
      <dgm:spPr/>
    </dgm:pt>
    <dgm:pt modelId="{4CC654FE-A9E2-450F-8F46-83CDDB5C86BC}" type="pres">
      <dgm:prSet presAssocID="{9D3288DF-6B5D-4377-A17D-2227F8ED6C6D}" presName="ChildText" presStyleLbl="revTx" presStyleIdx="0" presStyleCnt="2">
        <dgm:presLayoutVars>
          <dgm:chMax val="0"/>
          <dgm:chPref val="0"/>
          <dgm:bulletEnabled val="1"/>
        </dgm:presLayoutVars>
      </dgm:prSet>
      <dgm:spPr/>
    </dgm:pt>
    <dgm:pt modelId="{BC62E2F5-5FAB-4DAE-89D6-40A2E823FD4D}" type="pres">
      <dgm:prSet presAssocID="{20C7F8CF-4B39-4B40-87AE-DBC8EB282447}" presName="sibTrans" presStyleCnt="0"/>
      <dgm:spPr/>
    </dgm:pt>
    <dgm:pt modelId="{673D85AC-DCDB-4C38-84C7-8EF66F0BFD11}" type="pres">
      <dgm:prSet presAssocID="{CDE8F319-E388-4EE4-9A50-B76D2D50D12E}" presName="composite" presStyleCnt="0"/>
      <dgm:spPr/>
    </dgm:pt>
    <dgm:pt modelId="{2CBA9CDF-CC85-4672-93A3-0886C132E43B}" type="pres">
      <dgm:prSet presAssocID="{CDE8F319-E388-4EE4-9A50-B76D2D50D12E}" presName="bentUpArrow1" presStyleLbl="alignImgPlace1" presStyleIdx="1" presStyleCnt="2"/>
      <dgm:spPr/>
    </dgm:pt>
    <dgm:pt modelId="{261AF0B0-882A-45E9-AE3F-F30C26F9974A}" type="pres">
      <dgm:prSet presAssocID="{CDE8F319-E388-4EE4-9A50-B76D2D50D12E}" presName="ParentText" presStyleLbl="node1" presStyleIdx="1" presStyleCnt="3">
        <dgm:presLayoutVars>
          <dgm:chMax val="1"/>
          <dgm:chPref val="1"/>
          <dgm:bulletEnabled val="1"/>
        </dgm:presLayoutVars>
      </dgm:prSet>
      <dgm:spPr/>
    </dgm:pt>
    <dgm:pt modelId="{C6533970-8171-4710-B03E-1C1E5AE78A55}" type="pres">
      <dgm:prSet presAssocID="{CDE8F319-E388-4EE4-9A50-B76D2D50D12E}" presName="ChildText" presStyleLbl="revTx" presStyleIdx="1" presStyleCnt="2">
        <dgm:presLayoutVars>
          <dgm:chMax val="0"/>
          <dgm:chPref val="0"/>
          <dgm:bulletEnabled val="1"/>
        </dgm:presLayoutVars>
      </dgm:prSet>
      <dgm:spPr/>
    </dgm:pt>
    <dgm:pt modelId="{A2F980D5-5F7F-46B5-8481-02C5102C17A7}" type="pres">
      <dgm:prSet presAssocID="{9ED63609-E4F7-4B2B-AD4A-833B6F625C82}" presName="sibTrans" presStyleCnt="0"/>
      <dgm:spPr/>
    </dgm:pt>
    <dgm:pt modelId="{1049F688-EF6B-4DFD-AAB8-5C6A5E5AE3AC}" type="pres">
      <dgm:prSet presAssocID="{FEBFEA3F-EB97-48EF-97FD-8CE0C204EBBB}" presName="composite" presStyleCnt="0"/>
      <dgm:spPr/>
    </dgm:pt>
    <dgm:pt modelId="{887CE5C6-33AA-41B3-AFBF-B762BE7B5699}" type="pres">
      <dgm:prSet presAssocID="{FEBFEA3F-EB97-48EF-97FD-8CE0C204EBBB}" presName="ParentText" presStyleLbl="node1" presStyleIdx="2" presStyleCnt="3">
        <dgm:presLayoutVars>
          <dgm:chMax val="1"/>
          <dgm:chPref val="1"/>
          <dgm:bulletEnabled val="1"/>
        </dgm:presLayoutVars>
      </dgm:prSet>
      <dgm:spPr/>
    </dgm:pt>
  </dgm:ptLst>
  <dgm:cxnLst>
    <dgm:cxn modelId="{50355F5A-E6DC-4778-B75B-F300309545B7}" type="presOf" srcId="{9D3288DF-6B5D-4377-A17D-2227F8ED6C6D}" destId="{193AC425-2E44-4154-ABDE-B6707AA4E464}" srcOrd="0" destOrd="0" presId="urn:microsoft.com/office/officeart/2005/8/layout/StepDownProcess"/>
    <dgm:cxn modelId="{2C954E7C-864E-4C17-B7F8-AB50FE84F39F}" srcId="{A9B36C71-1A25-4A45-AA6E-EC2FD0EF6209}" destId="{CDE8F319-E388-4EE4-9A50-B76D2D50D12E}" srcOrd="1" destOrd="0" parTransId="{D2A8B1C1-61BD-4FC7-A2BA-5984596662B9}" sibTransId="{9ED63609-E4F7-4B2B-AD4A-833B6F625C82}"/>
    <dgm:cxn modelId="{2244968C-F63B-4BF8-8A04-F8DAAA7F35C5}" type="presOf" srcId="{A9B36C71-1A25-4A45-AA6E-EC2FD0EF6209}" destId="{63F2CEA8-50CC-4B78-B8CD-B1BB0BE473B5}" srcOrd="0" destOrd="0" presId="urn:microsoft.com/office/officeart/2005/8/layout/StepDownProcess"/>
    <dgm:cxn modelId="{7AC3D49A-B5E5-4697-8C28-F89BFA40592F}" srcId="{A9B36C71-1A25-4A45-AA6E-EC2FD0EF6209}" destId="{9D3288DF-6B5D-4377-A17D-2227F8ED6C6D}" srcOrd="0" destOrd="0" parTransId="{7051E098-FCFE-437E-899B-A3935B600198}" sibTransId="{20C7F8CF-4B39-4B40-87AE-DBC8EB282447}"/>
    <dgm:cxn modelId="{51631FA0-FE8E-4ADE-957A-8E9CD2178324}" type="presOf" srcId="{FEBFEA3F-EB97-48EF-97FD-8CE0C204EBBB}" destId="{887CE5C6-33AA-41B3-AFBF-B762BE7B5699}" srcOrd="0" destOrd="0" presId="urn:microsoft.com/office/officeart/2005/8/layout/StepDownProcess"/>
    <dgm:cxn modelId="{9CB104C9-9E47-46C1-81B0-C6280C13EAD3}" srcId="{A9B36C71-1A25-4A45-AA6E-EC2FD0EF6209}" destId="{FEBFEA3F-EB97-48EF-97FD-8CE0C204EBBB}" srcOrd="2" destOrd="0" parTransId="{55C3E331-95B5-4B17-8DAA-2C2EC7ED2FA4}" sibTransId="{BA6CE119-D8CE-447A-AA76-9B07C7476DC4}"/>
    <dgm:cxn modelId="{53D574E0-E2F5-4EA9-A190-5589866180CF}" type="presOf" srcId="{CDE8F319-E388-4EE4-9A50-B76D2D50D12E}" destId="{261AF0B0-882A-45E9-AE3F-F30C26F9974A}" srcOrd="0" destOrd="0" presId="urn:microsoft.com/office/officeart/2005/8/layout/StepDownProcess"/>
    <dgm:cxn modelId="{7FE1309E-00E5-4DFC-9E93-BC97754B3FBA}" type="presParOf" srcId="{63F2CEA8-50CC-4B78-B8CD-B1BB0BE473B5}" destId="{1B765A95-72D3-428E-B901-79CA021818D2}" srcOrd="0" destOrd="0" presId="urn:microsoft.com/office/officeart/2005/8/layout/StepDownProcess"/>
    <dgm:cxn modelId="{96B5A37F-9FD3-46BC-8DD2-F0785461242D}" type="presParOf" srcId="{1B765A95-72D3-428E-B901-79CA021818D2}" destId="{088F5B48-6C1D-409D-9604-2C7BDF97359D}" srcOrd="0" destOrd="0" presId="urn:microsoft.com/office/officeart/2005/8/layout/StepDownProcess"/>
    <dgm:cxn modelId="{16A372D4-F13C-4BA1-8C09-116570377F03}" type="presParOf" srcId="{1B765A95-72D3-428E-B901-79CA021818D2}" destId="{193AC425-2E44-4154-ABDE-B6707AA4E464}" srcOrd="1" destOrd="0" presId="urn:microsoft.com/office/officeart/2005/8/layout/StepDownProcess"/>
    <dgm:cxn modelId="{15BC26DE-0CE3-45BD-A334-0DB0E7A36CF4}" type="presParOf" srcId="{1B765A95-72D3-428E-B901-79CA021818D2}" destId="{4CC654FE-A9E2-450F-8F46-83CDDB5C86BC}" srcOrd="2" destOrd="0" presId="urn:microsoft.com/office/officeart/2005/8/layout/StepDownProcess"/>
    <dgm:cxn modelId="{0E931DED-05B5-4BD9-8819-E6A0BC06A0B7}" type="presParOf" srcId="{63F2CEA8-50CC-4B78-B8CD-B1BB0BE473B5}" destId="{BC62E2F5-5FAB-4DAE-89D6-40A2E823FD4D}" srcOrd="1" destOrd="0" presId="urn:microsoft.com/office/officeart/2005/8/layout/StepDownProcess"/>
    <dgm:cxn modelId="{08F560E7-A516-4C82-AF91-5518002C8ADD}" type="presParOf" srcId="{63F2CEA8-50CC-4B78-B8CD-B1BB0BE473B5}" destId="{673D85AC-DCDB-4C38-84C7-8EF66F0BFD11}" srcOrd="2" destOrd="0" presId="urn:microsoft.com/office/officeart/2005/8/layout/StepDownProcess"/>
    <dgm:cxn modelId="{91F73080-7A3B-409E-8CB2-346DCC931883}" type="presParOf" srcId="{673D85AC-DCDB-4C38-84C7-8EF66F0BFD11}" destId="{2CBA9CDF-CC85-4672-93A3-0886C132E43B}" srcOrd="0" destOrd="0" presId="urn:microsoft.com/office/officeart/2005/8/layout/StepDownProcess"/>
    <dgm:cxn modelId="{8659C7A1-B28F-46BD-8B23-FCA25568A6F4}" type="presParOf" srcId="{673D85AC-DCDB-4C38-84C7-8EF66F0BFD11}" destId="{261AF0B0-882A-45E9-AE3F-F30C26F9974A}" srcOrd="1" destOrd="0" presId="urn:microsoft.com/office/officeart/2005/8/layout/StepDownProcess"/>
    <dgm:cxn modelId="{33435142-7971-416F-B3B8-7BF279550C3A}" type="presParOf" srcId="{673D85AC-DCDB-4C38-84C7-8EF66F0BFD11}" destId="{C6533970-8171-4710-B03E-1C1E5AE78A55}" srcOrd="2" destOrd="0" presId="urn:microsoft.com/office/officeart/2005/8/layout/StepDownProcess"/>
    <dgm:cxn modelId="{3CD4AD36-D916-41B5-8F10-CDEFE384C67E}" type="presParOf" srcId="{63F2CEA8-50CC-4B78-B8CD-B1BB0BE473B5}" destId="{A2F980D5-5F7F-46B5-8481-02C5102C17A7}" srcOrd="3" destOrd="0" presId="urn:microsoft.com/office/officeart/2005/8/layout/StepDownProcess"/>
    <dgm:cxn modelId="{B5199F6C-E431-49DD-B405-B0B8E1F53FB8}" type="presParOf" srcId="{63F2CEA8-50CC-4B78-B8CD-B1BB0BE473B5}" destId="{1049F688-EF6B-4DFD-AAB8-5C6A5E5AE3AC}" srcOrd="4" destOrd="0" presId="urn:microsoft.com/office/officeart/2005/8/layout/StepDownProcess"/>
    <dgm:cxn modelId="{96F72AFE-22B0-4E32-AF58-DA8D228E01B2}" type="presParOf" srcId="{1049F688-EF6B-4DFD-AAB8-5C6A5E5AE3AC}" destId="{887CE5C6-33AA-41B3-AFBF-B762BE7B5699}"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C02DE-A606-4C83-A221-0DD7B0873E3A}">
      <dsp:nvSpPr>
        <dsp:cNvPr id="0" name=""/>
        <dsp:cNvSpPr/>
      </dsp:nvSpPr>
      <dsp:spPr>
        <a:xfrm rot="10800000">
          <a:off x="2033135" y="1461"/>
          <a:ext cx="6992874" cy="108709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9377" tIns="190500" rIns="355600" bIns="190500" numCol="1" spcCol="1270" anchor="ctr" anchorCtr="0">
          <a:noAutofit/>
        </a:bodyPr>
        <a:lstStyle/>
        <a:p>
          <a:pPr marL="0" lvl="0" indent="0" algn="ctr" defTabSz="2222500">
            <a:lnSpc>
              <a:spcPct val="90000"/>
            </a:lnSpc>
            <a:spcBef>
              <a:spcPct val="0"/>
            </a:spcBef>
            <a:spcAft>
              <a:spcPct val="35000"/>
            </a:spcAft>
            <a:buNone/>
          </a:pPr>
          <a:r>
            <a:rPr lang="en-CA" sz="5000" kern="1200"/>
            <a:t>Clean</a:t>
          </a:r>
        </a:p>
      </dsp:txBody>
      <dsp:txXfrm rot="10800000">
        <a:off x="2304908" y="1461"/>
        <a:ext cx="6721101" cy="1087091"/>
      </dsp:txXfrm>
    </dsp:sp>
    <dsp:sp modelId="{D0A55AE5-7CC9-4051-8548-D27C436AAA3E}">
      <dsp:nvSpPr>
        <dsp:cNvPr id="0" name=""/>
        <dsp:cNvSpPr/>
      </dsp:nvSpPr>
      <dsp:spPr>
        <a:xfrm>
          <a:off x="1489590" y="1461"/>
          <a:ext cx="1087091" cy="10870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8ACCE6-20D3-4CEC-9F85-154A75F560C9}">
      <dsp:nvSpPr>
        <dsp:cNvPr id="0" name=""/>
        <dsp:cNvSpPr/>
      </dsp:nvSpPr>
      <dsp:spPr>
        <a:xfrm rot="10800000">
          <a:off x="2033135" y="1386325"/>
          <a:ext cx="6992874" cy="108709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9377" tIns="190500" rIns="355600" bIns="190500" numCol="1" spcCol="1270" anchor="ctr" anchorCtr="0">
          <a:noAutofit/>
        </a:bodyPr>
        <a:lstStyle/>
        <a:p>
          <a:pPr marL="0" lvl="0" indent="0" algn="ctr" defTabSz="2222500">
            <a:lnSpc>
              <a:spcPct val="90000"/>
            </a:lnSpc>
            <a:spcBef>
              <a:spcPct val="0"/>
            </a:spcBef>
            <a:spcAft>
              <a:spcPct val="35000"/>
            </a:spcAft>
            <a:buNone/>
          </a:pPr>
          <a:r>
            <a:rPr lang="en-CA" sz="5000" kern="1200"/>
            <a:t>Default</a:t>
          </a:r>
        </a:p>
      </dsp:txBody>
      <dsp:txXfrm rot="10800000">
        <a:off x="2304908" y="1386325"/>
        <a:ext cx="6721101" cy="1087091"/>
      </dsp:txXfrm>
    </dsp:sp>
    <dsp:sp modelId="{1D8D9790-6DE8-4F63-8054-86BD23A96606}">
      <dsp:nvSpPr>
        <dsp:cNvPr id="0" name=""/>
        <dsp:cNvSpPr/>
      </dsp:nvSpPr>
      <dsp:spPr>
        <a:xfrm>
          <a:off x="1489590" y="1386325"/>
          <a:ext cx="1087091" cy="1087091"/>
        </a:xfrm>
        <a:prstGeom prst="ellipse">
          <a:avLst/>
        </a:prstGeom>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1B5BA7-DE40-4B12-BBFF-9DB7D9ED1222}">
      <dsp:nvSpPr>
        <dsp:cNvPr id="0" name=""/>
        <dsp:cNvSpPr/>
      </dsp:nvSpPr>
      <dsp:spPr>
        <a:xfrm rot="10800000">
          <a:off x="2033135" y="2771189"/>
          <a:ext cx="6992874" cy="108709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9377" tIns="190500" rIns="355600" bIns="190500" numCol="1" spcCol="1270" anchor="ctr" anchorCtr="0">
          <a:noAutofit/>
        </a:bodyPr>
        <a:lstStyle/>
        <a:p>
          <a:pPr marL="0" lvl="0" indent="0" algn="ctr" defTabSz="2222500">
            <a:lnSpc>
              <a:spcPct val="90000"/>
            </a:lnSpc>
            <a:spcBef>
              <a:spcPct val="0"/>
            </a:spcBef>
            <a:spcAft>
              <a:spcPct val="35000"/>
            </a:spcAft>
            <a:buNone/>
          </a:pPr>
          <a:r>
            <a:rPr lang="en-CA" sz="5000" kern="1200"/>
            <a:t>Site</a:t>
          </a:r>
        </a:p>
      </dsp:txBody>
      <dsp:txXfrm rot="10800000">
        <a:off x="2304908" y="2771189"/>
        <a:ext cx="6721101" cy="1087091"/>
      </dsp:txXfrm>
    </dsp:sp>
    <dsp:sp modelId="{320E9960-AD60-4066-89E5-5ED34A9A694F}">
      <dsp:nvSpPr>
        <dsp:cNvPr id="0" name=""/>
        <dsp:cNvSpPr/>
      </dsp:nvSpPr>
      <dsp:spPr>
        <a:xfrm>
          <a:off x="1489590" y="2771189"/>
          <a:ext cx="1087091" cy="1087091"/>
        </a:xfrm>
        <a:prstGeom prst="ellipse">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222B1-01C8-47F5-8EC8-BE10E46A9E44}">
      <dsp:nvSpPr>
        <dsp:cNvPr id="0" name=""/>
        <dsp:cNvSpPr/>
      </dsp:nvSpPr>
      <dsp:spPr>
        <a:xfrm>
          <a:off x="0" y="5220562"/>
          <a:ext cx="1683860" cy="342693"/>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dirty="0">
              <a:solidFill>
                <a:schemeClr val="bg1"/>
              </a:solidFill>
            </a:rPr>
            <a:t>Deploy</a:t>
          </a:r>
        </a:p>
      </dsp:txBody>
      <dsp:txXfrm>
        <a:off x="0" y="5220562"/>
        <a:ext cx="1683860" cy="342693"/>
      </dsp:txXfrm>
    </dsp:sp>
    <dsp:sp modelId="{65188CA6-2617-4B1C-92F3-53ECADA992F4}">
      <dsp:nvSpPr>
        <dsp:cNvPr id="0" name=""/>
        <dsp:cNvSpPr/>
      </dsp:nvSpPr>
      <dsp:spPr>
        <a:xfrm>
          <a:off x="1683860" y="5220562"/>
          <a:ext cx="5051582" cy="34269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fr-FR" sz="1100" kern="1200" dirty="0"/>
            <a:t>Envoyer l'artefact généré vers un dépôt distant, si configuré.</a:t>
          </a:r>
          <a:endParaRPr lang="en-CA" sz="1100" kern="1200" dirty="0"/>
        </a:p>
      </dsp:txBody>
      <dsp:txXfrm>
        <a:off x="1683860" y="5220562"/>
        <a:ext cx="5051582" cy="342693"/>
      </dsp:txXfrm>
    </dsp:sp>
    <dsp:sp modelId="{E91DBC25-A7F5-4180-A67F-0F1C28428D1C}">
      <dsp:nvSpPr>
        <dsp:cNvPr id="0" name=""/>
        <dsp:cNvSpPr/>
      </dsp:nvSpPr>
      <dsp:spPr>
        <a:xfrm rot="10800000">
          <a:off x="0" y="4698640"/>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dirty="0">
              <a:solidFill>
                <a:schemeClr val="bg1"/>
              </a:solidFill>
            </a:rPr>
            <a:t>Install</a:t>
          </a:r>
        </a:p>
      </dsp:txBody>
      <dsp:txXfrm rot="-10800000">
        <a:off x="0" y="4698640"/>
        <a:ext cx="1683860" cy="342590"/>
      </dsp:txXfrm>
    </dsp:sp>
    <dsp:sp modelId="{C437370B-1778-4664-9624-9FC79F3FA31F}">
      <dsp:nvSpPr>
        <dsp:cNvPr id="0" name=""/>
        <dsp:cNvSpPr/>
      </dsp:nvSpPr>
      <dsp:spPr>
        <a:xfrm>
          <a:off x="1683860" y="4698640"/>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fr-FR" sz="1100" kern="1200"/>
            <a:t>Installer l'artefact généré dans le dépôt local (dossier .m2)</a:t>
          </a:r>
          <a:endParaRPr lang="en-CA" sz="1100" kern="1200" dirty="0"/>
        </a:p>
      </dsp:txBody>
      <dsp:txXfrm>
        <a:off x="1683860" y="4698640"/>
        <a:ext cx="5051582" cy="342590"/>
      </dsp:txXfrm>
    </dsp:sp>
    <dsp:sp modelId="{64845D8E-831C-4BB8-9521-AA1727AA5450}">
      <dsp:nvSpPr>
        <dsp:cNvPr id="0" name=""/>
        <dsp:cNvSpPr/>
      </dsp:nvSpPr>
      <dsp:spPr>
        <a:xfrm rot="10800000">
          <a:off x="0" y="4176719"/>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dirty="0">
              <a:solidFill>
                <a:schemeClr val="bg1"/>
              </a:solidFill>
            </a:rPr>
            <a:t>Verify</a:t>
          </a:r>
        </a:p>
      </dsp:txBody>
      <dsp:txXfrm rot="-10800000">
        <a:off x="0" y="4176719"/>
        <a:ext cx="1683860" cy="342590"/>
      </dsp:txXfrm>
    </dsp:sp>
    <dsp:sp modelId="{4F662A37-0403-4771-BCEC-9FB860696D54}">
      <dsp:nvSpPr>
        <dsp:cNvPr id="0" name=""/>
        <dsp:cNvSpPr/>
      </dsp:nvSpPr>
      <dsp:spPr>
        <a:xfrm>
          <a:off x="1683860" y="4176719"/>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en-CA" sz="1100" kern="1200" dirty="0" err="1"/>
            <a:t>Exécuter</a:t>
          </a:r>
          <a:r>
            <a:rPr lang="en-CA" sz="1100" kern="1200" dirty="0"/>
            <a:t> les tests </a:t>
          </a:r>
          <a:r>
            <a:rPr lang="en-CA" sz="1100" kern="1200" dirty="0" err="1"/>
            <a:t>d'intégration</a:t>
          </a:r>
          <a:endParaRPr lang="en-CA" sz="1100" kern="1200" dirty="0"/>
        </a:p>
      </dsp:txBody>
      <dsp:txXfrm>
        <a:off x="1683860" y="4176719"/>
        <a:ext cx="5051582" cy="342590"/>
      </dsp:txXfrm>
    </dsp:sp>
    <dsp:sp modelId="{C59808A6-369D-46A6-A88A-FB69B53BDFCB}">
      <dsp:nvSpPr>
        <dsp:cNvPr id="0" name=""/>
        <dsp:cNvSpPr/>
      </dsp:nvSpPr>
      <dsp:spPr>
        <a:xfrm rot="10800000">
          <a:off x="0" y="3654797"/>
          <a:ext cx="1683860" cy="342590"/>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3654797"/>
        <a:ext cx="1683860" cy="222605"/>
      </dsp:txXfrm>
    </dsp:sp>
    <dsp:sp modelId="{9F6580A5-057A-471C-AE2C-B90BD5853075}">
      <dsp:nvSpPr>
        <dsp:cNvPr id="0" name=""/>
        <dsp:cNvSpPr/>
      </dsp:nvSpPr>
      <dsp:spPr>
        <a:xfrm rot="10800000">
          <a:off x="0" y="3654797"/>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3654797"/>
        <a:ext cx="1683860" cy="222605"/>
      </dsp:txXfrm>
    </dsp:sp>
    <dsp:sp modelId="{5D79742C-3C97-4BA2-B71F-8AEC01BFD970}">
      <dsp:nvSpPr>
        <dsp:cNvPr id="0" name=""/>
        <dsp:cNvSpPr/>
      </dsp:nvSpPr>
      <dsp:spPr>
        <a:xfrm>
          <a:off x="1683860" y="3654797"/>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DE90C2-9275-4E9E-84A0-859EF5633C85}">
      <dsp:nvSpPr>
        <dsp:cNvPr id="0" name=""/>
        <dsp:cNvSpPr/>
      </dsp:nvSpPr>
      <dsp:spPr>
        <a:xfrm rot="10800000">
          <a:off x="0" y="3132876"/>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dirty="0">
              <a:solidFill>
                <a:schemeClr val="bg1"/>
              </a:solidFill>
            </a:rPr>
            <a:t>Package</a:t>
          </a:r>
        </a:p>
      </dsp:txBody>
      <dsp:txXfrm rot="-10800000">
        <a:off x="0" y="3132876"/>
        <a:ext cx="1683860" cy="342590"/>
      </dsp:txXfrm>
    </dsp:sp>
    <dsp:sp modelId="{339D3FBF-7C8E-423A-B850-BE2E9D5ADDAF}">
      <dsp:nvSpPr>
        <dsp:cNvPr id="0" name=""/>
        <dsp:cNvSpPr/>
      </dsp:nvSpPr>
      <dsp:spPr>
        <a:xfrm>
          <a:off x="1683860" y="3132876"/>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fr-FR" sz="1100" kern="1200" dirty="0"/>
            <a:t>Emballer les fichiers compilés dans un format distribuable (par exemple, un fichier JAR)</a:t>
          </a:r>
          <a:endParaRPr lang="en-CA" sz="1100" kern="1200" dirty="0"/>
        </a:p>
      </dsp:txBody>
      <dsp:txXfrm>
        <a:off x="1683860" y="3132876"/>
        <a:ext cx="5051582" cy="342590"/>
      </dsp:txXfrm>
    </dsp:sp>
    <dsp:sp modelId="{C567777C-E01E-40DD-8004-0058A4D627BA}">
      <dsp:nvSpPr>
        <dsp:cNvPr id="0" name=""/>
        <dsp:cNvSpPr/>
      </dsp:nvSpPr>
      <dsp:spPr>
        <a:xfrm rot="10800000">
          <a:off x="0" y="2610954"/>
          <a:ext cx="1683860" cy="342590"/>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2610954"/>
        <a:ext cx="1683860" cy="222605"/>
      </dsp:txXfrm>
    </dsp:sp>
    <dsp:sp modelId="{960CEEB8-3EA4-4716-A499-F76EB0C76BFB}">
      <dsp:nvSpPr>
        <dsp:cNvPr id="0" name=""/>
        <dsp:cNvSpPr/>
      </dsp:nvSpPr>
      <dsp:spPr>
        <a:xfrm rot="10800000">
          <a:off x="0" y="2610954"/>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2610954"/>
        <a:ext cx="1683860" cy="222605"/>
      </dsp:txXfrm>
    </dsp:sp>
    <dsp:sp modelId="{FDB3AAE5-B7DD-416B-A153-39A95C1495AD}">
      <dsp:nvSpPr>
        <dsp:cNvPr id="0" name=""/>
        <dsp:cNvSpPr/>
      </dsp:nvSpPr>
      <dsp:spPr>
        <a:xfrm>
          <a:off x="1683860" y="2610954"/>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695A66-8537-4A7F-8731-13ABAF92B126}">
      <dsp:nvSpPr>
        <dsp:cNvPr id="0" name=""/>
        <dsp:cNvSpPr/>
      </dsp:nvSpPr>
      <dsp:spPr>
        <a:xfrm rot="10800000">
          <a:off x="0" y="2089032"/>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cap="none" spc="0" dirty="0">
              <a:solidFill>
                <a:schemeClr val="bg1"/>
              </a:solidFill>
              <a:effectLst/>
            </a:rPr>
            <a:t>Test</a:t>
          </a:r>
          <a:endParaRPr lang="en-CA" sz="1300" kern="1200" dirty="0">
            <a:solidFill>
              <a:schemeClr val="bg1"/>
            </a:solidFill>
          </a:endParaRPr>
        </a:p>
      </dsp:txBody>
      <dsp:txXfrm rot="-10800000">
        <a:off x="0" y="2089032"/>
        <a:ext cx="1683860" cy="342590"/>
      </dsp:txXfrm>
    </dsp:sp>
    <dsp:sp modelId="{52F0EB5C-45C5-46E7-8C4C-D3CC85C92A4A}">
      <dsp:nvSpPr>
        <dsp:cNvPr id="0" name=""/>
        <dsp:cNvSpPr/>
      </dsp:nvSpPr>
      <dsp:spPr>
        <a:xfrm>
          <a:off x="1683860" y="2089032"/>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en-CA" sz="1100" kern="1200"/>
            <a:t>Exécuter les tests unitaires</a:t>
          </a:r>
          <a:endParaRPr lang="en-CA" sz="1100" kern="1200" dirty="0"/>
        </a:p>
      </dsp:txBody>
      <dsp:txXfrm>
        <a:off x="1683860" y="2089032"/>
        <a:ext cx="5051582" cy="342590"/>
      </dsp:txXfrm>
    </dsp:sp>
    <dsp:sp modelId="{DBAD327A-C88A-4113-B489-E31143ADC13D}">
      <dsp:nvSpPr>
        <dsp:cNvPr id="0" name=""/>
        <dsp:cNvSpPr/>
      </dsp:nvSpPr>
      <dsp:spPr>
        <a:xfrm rot="10800000">
          <a:off x="0" y="1567111"/>
          <a:ext cx="1683860" cy="342590"/>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1567111"/>
        <a:ext cx="1683860" cy="222605"/>
      </dsp:txXfrm>
    </dsp:sp>
    <dsp:sp modelId="{E082F064-23D5-490C-865F-EF7816118148}">
      <dsp:nvSpPr>
        <dsp:cNvPr id="0" name=""/>
        <dsp:cNvSpPr/>
      </dsp:nvSpPr>
      <dsp:spPr>
        <a:xfrm rot="10800000">
          <a:off x="0" y="1567111"/>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1567111"/>
        <a:ext cx="1683860" cy="222605"/>
      </dsp:txXfrm>
    </dsp:sp>
    <dsp:sp modelId="{BA761BE0-A1C3-47AB-9FD5-AD1CCEDB3CEF}">
      <dsp:nvSpPr>
        <dsp:cNvPr id="0" name=""/>
        <dsp:cNvSpPr/>
      </dsp:nvSpPr>
      <dsp:spPr>
        <a:xfrm>
          <a:off x="1683860" y="1567111"/>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62F085-C8FB-4497-A411-B6004085A181}">
      <dsp:nvSpPr>
        <dsp:cNvPr id="0" name=""/>
        <dsp:cNvSpPr/>
      </dsp:nvSpPr>
      <dsp:spPr>
        <a:xfrm rot="10800000">
          <a:off x="0" y="1045189"/>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cap="none" spc="0" dirty="0">
              <a:solidFill>
                <a:schemeClr val="bg1"/>
              </a:solidFill>
              <a:effectLst/>
            </a:rPr>
            <a:t>Compile</a:t>
          </a:r>
          <a:endParaRPr lang="en-CA" sz="1300" kern="1200" dirty="0">
            <a:solidFill>
              <a:schemeClr val="bg1"/>
            </a:solidFill>
          </a:endParaRPr>
        </a:p>
      </dsp:txBody>
      <dsp:txXfrm rot="-10800000">
        <a:off x="0" y="1045189"/>
        <a:ext cx="1683860" cy="342590"/>
      </dsp:txXfrm>
    </dsp:sp>
    <dsp:sp modelId="{E65E3F4D-D40E-418E-B379-7EA46CDE8DEF}">
      <dsp:nvSpPr>
        <dsp:cNvPr id="0" name=""/>
        <dsp:cNvSpPr/>
      </dsp:nvSpPr>
      <dsp:spPr>
        <a:xfrm>
          <a:off x="1683860" y="1045189"/>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en-CA" sz="1100" kern="1200"/>
            <a:t>Compiler le code source</a:t>
          </a:r>
          <a:endParaRPr lang="en-CA" sz="1100" kern="1200" dirty="0"/>
        </a:p>
      </dsp:txBody>
      <dsp:txXfrm>
        <a:off x="1683860" y="1045189"/>
        <a:ext cx="5051582" cy="342590"/>
      </dsp:txXfrm>
    </dsp:sp>
    <dsp:sp modelId="{4590B759-A9DA-4544-8975-BC20BD4C4DEE}">
      <dsp:nvSpPr>
        <dsp:cNvPr id="0" name=""/>
        <dsp:cNvSpPr/>
      </dsp:nvSpPr>
      <dsp:spPr>
        <a:xfrm rot="10800000">
          <a:off x="0" y="523268"/>
          <a:ext cx="1683860" cy="342590"/>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523268"/>
        <a:ext cx="1683860" cy="222605"/>
      </dsp:txXfrm>
    </dsp:sp>
    <dsp:sp modelId="{A181DD25-9F8E-4CA6-B595-CFC5AB701587}">
      <dsp:nvSpPr>
        <dsp:cNvPr id="0" name=""/>
        <dsp:cNvSpPr/>
      </dsp:nvSpPr>
      <dsp:spPr>
        <a:xfrm rot="10800000">
          <a:off x="0" y="523268"/>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523268"/>
        <a:ext cx="1683860" cy="222605"/>
      </dsp:txXfrm>
    </dsp:sp>
    <dsp:sp modelId="{8B741F4A-CDF0-480F-BC81-3C6B28611C33}">
      <dsp:nvSpPr>
        <dsp:cNvPr id="0" name=""/>
        <dsp:cNvSpPr/>
      </dsp:nvSpPr>
      <dsp:spPr>
        <a:xfrm>
          <a:off x="1683860" y="523268"/>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DBDE0A-155D-4FAD-8D65-E18C170D8C78}">
      <dsp:nvSpPr>
        <dsp:cNvPr id="0" name=""/>
        <dsp:cNvSpPr/>
      </dsp:nvSpPr>
      <dsp:spPr>
        <a:xfrm rot="10800000">
          <a:off x="0" y="1346"/>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cap="none" spc="0" dirty="0">
              <a:solidFill>
                <a:schemeClr val="bg1"/>
              </a:solidFill>
              <a:effectLst/>
            </a:rPr>
            <a:t>Validate</a:t>
          </a:r>
          <a:endParaRPr lang="en-CA" sz="1300" kern="1200" dirty="0">
            <a:solidFill>
              <a:schemeClr val="bg1"/>
            </a:solidFill>
          </a:endParaRPr>
        </a:p>
      </dsp:txBody>
      <dsp:txXfrm rot="-10800000">
        <a:off x="0" y="1346"/>
        <a:ext cx="1683860" cy="342590"/>
      </dsp:txXfrm>
    </dsp:sp>
    <dsp:sp modelId="{1A3ED6C3-80A5-4E2E-BDB6-C7DA629750CA}">
      <dsp:nvSpPr>
        <dsp:cNvPr id="0" name=""/>
        <dsp:cNvSpPr/>
      </dsp:nvSpPr>
      <dsp:spPr>
        <a:xfrm>
          <a:off x="1683860" y="1346"/>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fr-FR" sz="1100" kern="1200" dirty="0"/>
            <a:t>Vérifier la structure du projet et la disponibilité des métadonnées</a:t>
          </a:r>
          <a:endParaRPr lang="en-CA" sz="1100" kern="1200" dirty="0"/>
        </a:p>
      </dsp:txBody>
      <dsp:txXfrm>
        <a:off x="1683860" y="1346"/>
        <a:ext cx="5051582" cy="3425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D18CC-66F5-4F65-A497-481077B56D87}">
      <dsp:nvSpPr>
        <dsp:cNvPr id="0" name=""/>
        <dsp:cNvSpPr/>
      </dsp:nvSpPr>
      <dsp:spPr>
        <a:xfrm>
          <a:off x="1683688" y="1728"/>
          <a:ext cx="4816118" cy="1771563"/>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3446" tIns="449977" rIns="93446" bIns="449977" numCol="1" spcCol="1270" anchor="ctr" anchorCtr="0">
          <a:noAutofit/>
        </a:bodyPr>
        <a:lstStyle/>
        <a:p>
          <a:pPr marL="0" lvl="0" indent="0" algn="l" defTabSz="889000">
            <a:lnSpc>
              <a:spcPct val="90000"/>
            </a:lnSpc>
            <a:spcBef>
              <a:spcPct val="0"/>
            </a:spcBef>
            <a:spcAft>
              <a:spcPct val="35000"/>
            </a:spcAft>
            <a:buNone/>
          </a:pPr>
          <a:r>
            <a:rPr lang="fr-FR" sz="2000" kern="1200"/>
            <a:t>Exécuter les processus nécessaires avant le nettoyage réel du projet.</a:t>
          </a:r>
          <a:endParaRPr lang="en-CA" sz="2000" kern="1200" dirty="0"/>
        </a:p>
      </dsp:txBody>
      <dsp:txXfrm>
        <a:off x="1683688" y="1728"/>
        <a:ext cx="4816118" cy="1771563"/>
      </dsp:txXfrm>
    </dsp:sp>
    <dsp:sp modelId="{99769351-8FA8-49BC-8EEE-3A5F9A51C145}">
      <dsp:nvSpPr>
        <dsp:cNvPr id="0" name=""/>
        <dsp:cNvSpPr/>
      </dsp:nvSpPr>
      <dsp:spPr>
        <a:xfrm>
          <a:off x="515" y="1728"/>
          <a:ext cx="1683173" cy="177156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3713" tIns="174991" rIns="63713" bIns="174991" numCol="1" spcCol="1270" anchor="ctr" anchorCtr="0">
          <a:noAutofit/>
        </a:bodyPr>
        <a:lstStyle/>
        <a:p>
          <a:pPr marL="0" lvl="0" indent="0" algn="ctr" defTabSz="1111250">
            <a:lnSpc>
              <a:spcPct val="90000"/>
            </a:lnSpc>
            <a:spcBef>
              <a:spcPct val="0"/>
            </a:spcBef>
            <a:spcAft>
              <a:spcPct val="35000"/>
            </a:spcAft>
            <a:buNone/>
          </a:pPr>
          <a:r>
            <a:rPr lang="en-US" sz="2500" kern="1200" dirty="0"/>
            <a:t>Pre-clean</a:t>
          </a:r>
          <a:endParaRPr lang="en-CA" sz="2500" kern="1200" dirty="0"/>
        </a:p>
      </dsp:txBody>
      <dsp:txXfrm>
        <a:off x="515" y="1728"/>
        <a:ext cx="1683173" cy="1771563"/>
      </dsp:txXfrm>
    </dsp:sp>
    <dsp:sp modelId="{B143AB24-09A2-4FBE-AA44-D96D29D28F0D}">
      <dsp:nvSpPr>
        <dsp:cNvPr id="0" name=""/>
        <dsp:cNvSpPr/>
      </dsp:nvSpPr>
      <dsp:spPr>
        <a:xfrm>
          <a:off x="1691222" y="1879585"/>
          <a:ext cx="4811038" cy="1771563"/>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3348" tIns="449977" rIns="93348" bIns="449977" numCol="1" spcCol="1270" anchor="ctr" anchorCtr="0">
          <a:noAutofit/>
        </a:bodyPr>
        <a:lstStyle/>
        <a:p>
          <a:pPr marL="0" lvl="0" indent="0" algn="l" defTabSz="889000">
            <a:lnSpc>
              <a:spcPct val="90000"/>
            </a:lnSpc>
            <a:spcBef>
              <a:spcPct val="0"/>
            </a:spcBef>
            <a:spcAft>
              <a:spcPct val="35000"/>
            </a:spcAft>
            <a:buNone/>
          </a:pPr>
          <a:r>
            <a:rPr lang="fr-FR" sz="2000" kern="1200"/>
            <a:t>Supprimer tous les fichiers générés par la construction précédente.</a:t>
          </a:r>
          <a:endParaRPr lang="en-US" sz="2000" kern="1200" dirty="0"/>
        </a:p>
      </dsp:txBody>
      <dsp:txXfrm>
        <a:off x="1691222" y="1879585"/>
        <a:ext cx="4811038" cy="1771563"/>
      </dsp:txXfrm>
    </dsp:sp>
    <dsp:sp modelId="{A01FC756-1ED1-49A1-9306-939A309F64BC}">
      <dsp:nvSpPr>
        <dsp:cNvPr id="0" name=""/>
        <dsp:cNvSpPr/>
      </dsp:nvSpPr>
      <dsp:spPr>
        <a:xfrm>
          <a:off x="515" y="1879585"/>
          <a:ext cx="1690707" cy="17715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3646" tIns="174991" rIns="63646" bIns="174991" numCol="1" spcCol="1270" anchor="ctr" anchorCtr="0">
          <a:noAutofit/>
        </a:bodyPr>
        <a:lstStyle/>
        <a:p>
          <a:pPr marL="0" lvl="0" indent="0" algn="ctr" defTabSz="1111250">
            <a:lnSpc>
              <a:spcPct val="90000"/>
            </a:lnSpc>
            <a:spcBef>
              <a:spcPct val="0"/>
            </a:spcBef>
            <a:spcAft>
              <a:spcPct val="35000"/>
            </a:spcAft>
            <a:buNone/>
          </a:pPr>
          <a:r>
            <a:rPr lang="en-US" sz="2500" b="1" u="sng" kern="1200" dirty="0"/>
            <a:t>Clean</a:t>
          </a:r>
          <a:r>
            <a:rPr lang="en-US" sz="2500" kern="1200" dirty="0"/>
            <a:t>	</a:t>
          </a:r>
          <a:endParaRPr lang="en-CA" sz="2500" kern="1200" dirty="0"/>
        </a:p>
      </dsp:txBody>
      <dsp:txXfrm>
        <a:off x="515" y="1879585"/>
        <a:ext cx="1690707" cy="1771563"/>
      </dsp:txXfrm>
    </dsp:sp>
    <dsp:sp modelId="{DD6486F8-67D6-4C34-820E-C8CBAA3BE8E9}">
      <dsp:nvSpPr>
        <dsp:cNvPr id="0" name=""/>
        <dsp:cNvSpPr/>
      </dsp:nvSpPr>
      <dsp:spPr>
        <a:xfrm>
          <a:off x="1768464" y="3746973"/>
          <a:ext cx="4700726" cy="1771563"/>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0938" tIns="449977" rIns="100938" bIns="449977" numCol="1" spcCol="1270" anchor="ctr" anchorCtr="0">
          <a:noAutofit/>
        </a:bodyPr>
        <a:lstStyle/>
        <a:p>
          <a:pPr marL="0" lvl="0" indent="0" algn="l" defTabSz="889000">
            <a:lnSpc>
              <a:spcPct val="90000"/>
            </a:lnSpc>
            <a:spcBef>
              <a:spcPct val="0"/>
            </a:spcBef>
            <a:spcAft>
              <a:spcPct val="35000"/>
            </a:spcAft>
            <a:buNone/>
          </a:pPr>
          <a:r>
            <a:rPr lang="fr-FR" sz="2000" kern="1200" dirty="0"/>
            <a:t>Exécuter les processus nécessaires pour finaliser le nettoyage du projet.</a:t>
          </a:r>
          <a:endParaRPr lang="en-US" sz="2000" kern="1200" dirty="0"/>
        </a:p>
      </dsp:txBody>
      <dsp:txXfrm>
        <a:off x="1768464" y="3746973"/>
        <a:ext cx="4700726" cy="1771563"/>
      </dsp:txXfrm>
    </dsp:sp>
    <dsp:sp modelId="{D561F5EA-39F1-4680-AA85-930BD90885CA}">
      <dsp:nvSpPr>
        <dsp:cNvPr id="0" name=""/>
        <dsp:cNvSpPr/>
      </dsp:nvSpPr>
      <dsp:spPr>
        <a:xfrm>
          <a:off x="515" y="3757443"/>
          <a:ext cx="1722481" cy="177156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8821" tIns="174991" rIns="68821" bIns="174991" numCol="1" spcCol="1270" anchor="ctr" anchorCtr="0">
          <a:noAutofit/>
        </a:bodyPr>
        <a:lstStyle/>
        <a:p>
          <a:pPr marL="0" lvl="0" indent="0" algn="ctr" defTabSz="1111250">
            <a:lnSpc>
              <a:spcPct val="90000"/>
            </a:lnSpc>
            <a:spcBef>
              <a:spcPct val="0"/>
            </a:spcBef>
            <a:spcAft>
              <a:spcPct val="35000"/>
            </a:spcAft>
            <a:buNone/>
          </a:pPr>
          <a:r>
            <a:rPr lang="en-US" sz="2500" kern="1200" dirty="0"/>
            <a:t>Post-clean	</a:t>
          </a:r>
        </a:p>
      </dsp:txBody>
      <dsp:txXfrm>
        <a:off x="515" y="3757443"/>
        <a:ext cx="1722481" cy="17715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EF98D-3B88-4BDE-B891-98C7BF09E7A6}">
      <dsp:nvSpPr>
        <dsp:cNvPr id="0" name=""/>
        <dsp:cNvSpPr/>
      </dsp:nvSpPr>
      <dsp:spPr>
        <a:xfrm>
          <a:off x="1258342" y="2552"/>
          <a:ext cx="5033371" cy="1321921"/>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7661" tIns="335768" rIns="97661" bIns="335768" numCol="1" spcCol="1270" anchor="ctr" anchorCtr="0">
          <a:noAutofit/>
        </a:bodyPr>
        <a:lstStyle/>
        <a:p>
          <a:pPr marL="0" lvl="0" indent="0" algn="l" defTabSz="666750">
            <a:lnSpc>
              <a:spcPct val="90000"/>
            </a:lnSpc>
            <a:spcBef>
              <a:spcPct val="0"/>
            </a:spcBef>
            <a:spcAft>
              <a:spcPct val="35000"/>
            </a:spcAft>
            <a:buNone/>
          </a:pPr>
          <a:r>
            <a:rPr lang="fr-FR" sz="1500" kern="1200" dirty="0"/>
            <a:t>Exécuter les processus nécessaires avant la génération réelle du site du projet.</a:t>
          </a:r>
          <a:endParaRPr lang="en-CA" sz="1500" kern="1200" dirty="0"/>
        </a:p>
      </dsp:txBody>
      <dsp:txXfrm>
        <a:off x="1258342" y="2552"/>
        <a:ext cx="5033371" cy="1321921"/>
      </dsp:txXfrm>
    </dsp:sp>
    <dsp:sp modelId="{37466070-EB09-4283-957A-BF7257B928BE}">
      <dsp:nvSpPr>
        <dsp:cNvPr id="0" name=""/>
        <dsp:cNvSpPr/>
      </dsp:nvSpPr>
      <dsp:spPr>
        <a:xfrm>
          <a:off x="0" y="2552"/>
          <a:ext cx="1258342" cy="132192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6587" tIns="130576" rIns="66587" bIns="130576" numCol="1" spcCol="1270" anchor="ctr" anchorCtr="0">
          <a:noAutofit/>
        </a:bodyPr>
        <a:lstStyle/>
        <a:p>
          <a:pPr marL="0" lvl="0" indent="0" algn="ctr" defTabSz="844550">
            <a:lnSpc>
              <a:spcPct val="90000"/>
            </a:lnSpc>
            <a:spcBef>
              <a:spcPct val="0"/>
            </a:spcBef>
            <a:spcAft>
              <a:spcPct val="35000"/>
            </a:spcAft>
            <a:buNone/>
          </a:pPr>
          <a:r>
            <a:rPr lang="en-US" sz="1900" b="1" kern="1200" dirty="0"/>
            <a:t>Pre-Site</a:t>
          </a:r>
          <a:endParaRPr lang="en-CA" sz="1900" b="1" kern="1200" dirty="0"/>
        </a:p>
      </dsp:txBody>
      <dsp:txXfrm>
        <a:off x="0" y="2552"/>
        <a:ext cx="1258342" cy="1321921"/>
      </dsp:txXfrm>
    </dsp:sp>
    <dsp:sp modelId="{B1BD00B1-7A51-45FB-BFA0-D3C183960F13}">
      <dsp:nvSpPr>
        <dsp:cNvPr id="0" name=""/>
        <dsp:cNvSpPr/>
      </dsp:nvSpPr>
      <dsp:spPr>
        <a:xfrm>
          <a:off x="1258342" y="1403788"/>
          <a:ext cx="5033371" cy="1321921"/>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7661" tIns="335768" rIns="97661" bIns="335768" numCol="1" spcCol="1270" anchor="ctr" anchorCtr="0">
          <a:noAutofit/>
        </a:bodyPr>
        <a:lstStyle/>
        <a:p>
          <a:pPr marL="0" lvl="0" indent="0" algn="l" defTabSz="666750">
            <a:lnSpc>
              <a:spcPct val="90000"/>
            </a:lnSpc>
            <a:spcBef>
              <a:spcPct val="0"/>
            </a:spcBef>
            <a:spcAft>
              <a:spcPct val="35000"/>
            </a:spcAft>
            <a:buNone/>
          </a:pPr>
          <a:r>
            <a:rPr lang="fr-FR" sz="1500" kern="1200" dirty="0"/>
            <a:t>Générer la documentation du site du projet.</a:t>
          </a:r>
          <a:endParaRPr lang="en-US" sz="1500" kern="1200" dirty="0"/>
        </a:p>
      </dsp:txBody>
      <dsp:txXfrm>
        <a:off x="1258342" y="1403788"/>
        <a:ext cx="5033371" cy="1321921"/>
      </dsp:txXfrm>
    </dsp:sp>
    <dsp:sp modelId="{8F05BD3E-F302-4B1C-8897-333F244E4041}">
      <dsp:nvSpPr>
        <dsp:cNvPr id="0" name=""/>
        <dsp:cNvSpPr/>
      </dsp:nvSpPr>
      <dsp:spPr>
        <a:xfrm>
          <a:off x="0" y="1403788"/>
          <a:ext cx="1258342" cy="132192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6587" tIns="130576" rIns="66587" bIns="130576" numCol="1" spcCol="1270" anchor="ctr" anchorCtr="0">
          <a:noAutofit/>
        </a:bodyPr>
        <a:lstStyle/>
        <a:p>
          <a:pPr marL="0" lvl="0" indent="0" algn="ctr" defTabSz="844550">
            <a:lnSpc>
              <a:spcPct val="90000"/>
            </a:lnSpc>
            <a:spcBef>
              <a:spcPct val="0"/>
            </a:spcBef>
            <a:spcAft>
              <a:spcPct val="35000"/>
            </a:spcAft>
            <a:buNone/>
          </a:pPr>
          <a:r>
            <a:rPr lang="en-US" sz="1900" b="1" u="sng" kern="1200" dirty="0"/>
            <a:t>Site</a:t>
          </a:r>
          <a:endParaRPr lang="en-US" sz="1900" kern="1200" dirty="0"/>
        </a:p>
      </dsp:txBody>
      <dsp:txXfrm>
        <a:off x="0" y="1403788"/>
        <a:ext cx="1258342" cy="1321921"/>
      </dsp:txXfrm>
    </dsp:sp>
    <dsp:sp modelId="{8B36A992-46EE-449A-BEC3-44670C8C2A1E}">
      <dsp:nvSpPr>
        <dsp:cNvPr id="0" name=""/>
        <dsp:cNvSpPr/>
      </dsp:nvSpPr>
      <dsp:spPr>
        <a:xfrm>
          <a:off x="1258342" y="2805025"/>
          <a:ext cx="5033371" cy="1321921"/>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7661" tIns="335768" rIns="97661" bIns="335768" numCol="1" spcCol="1270" anchor="ctr" anchorCtr="0">
          <a:noAutofit/>
        </a:bodyPr>
        <a:lstStyle/>
        <a:p>
          <a:pPr marL="0" lvl="0" indent="0" algn="l" defTabSz="666750">
            <a:lnSpc>
              <a:spcPct val="90000"/>
            </a:lnSpc>
            <a:spcBef>
              <a:spcPct val="0"/>
            </a:spcBef>
            <a:spcAft>
              <a:spcPct val="35000"/>
            </a:spcAft>
            <a:buNone/>
          </a:pPr>
          <a:r>
            <a:rPr lang="fr-FR" sz="1500" kern="1200" dirty="0"/>
            <a:t>Exécuter les processus nécessaires pour finaliser la génération du site et préparer son déploiement.</a:t>
          </a:r>
          <a:endParaRPr lang="en-US" sz="1500" kern="1200" dirty="0"/>
        </a:p>
      </dsp:txBody>
      <dsp:txXfrm>
        <a:off x="1258342" y="2805025"/>
        <a:ext cx="5033371" cy="1321921"/>
      </dsp:txXfrm>
    </dsp:sp>
    <dsp:sp modelId="{EC00754D-7358-4DE8-8141-F9036985C23C}">
      <dsp:nvSpPr>
        <dsp:cNvPr id="0" name=""/>
        <dsp:cNvSpPr/>
      </dsp:nvSpPr>
      <dsp:spPr>
        <a:xfrm>
          <a:off x="0" y="2805025"/>
          <a:ext cx="1258342" cy="132192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6587" tIns="130576" rIns="66587" bIns="130576" numCol="1" spcCol="1270" anchor="ctr" anchorCtr="0">
          <a:noAutofit/>
        </a:bodyPr>
        <a:lstStyle/>
        <a:p>
          <a:pPr marL="0" lvl="0" indent="0" algn="ctr" defTabSz="844550">
            <a:lnSpc>
              <a:spcPct val="90000"/>
            </a:lnSpc>
            <a:spcBef>
              <a:spcPct val="0"/>
            </a:spcBef>
            <a:spcAft>
              <a:spcPct val="35000"/>
            </a:spcAft>
            <a:buNone/>
          </a:pPr>
          <a:r>
            <a:rPr lang="en-US" sz="1900" b="1" kern="1200" dirty="0"/>
            <a:t>Post-Site</a:t>
          </a:r>
          <a:endParaRPr lang="en-US" sz="1900" kern="1200" dirty="0"/>
        </a:p>
      </dsp:txBody>
      <dsp:txXfrm>
        <a:off x="0" y="2805025"/>
        <a:ext cx="1258342" cy="1321921"/>
      </dsp:txXfrm>
    </dsp:sp>
    <dsp:sp modelId="{760715F0-F542-451E-B3FD-EA294A3E20E2}">
      <dsp:nvSpPr>
        <dsp:cNvPr id="0" name=""/>
        <dsp:cNvSpPr/>
      </dsp:nvSpPr>
      <dsp:spPr>
        <a:xfrm>
          <a:off x="1258342" y="4206261"/>
          <a:ext cx="5033371" cy="132192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7661" tIns="335768" rIns="97661" bIns="335768" numCol="1" spcCol="1270" anchor="ctr" anchorCtr="0">
          <a:noAutofit/>
        </a:bodyPr>
        <a:lstStyle/>
        <a:p>
          <a:pPr marL="0" lvl="0" indent="0" algn="l" defTabSz="666750">
            <a:lnSpc>
              <a:spcPct val="90000"/>
            </a:lnSpc>
            <a:spcBef>
              <a:spcPct val="0"/>
            </a:spcBef>
            <a:spcAft>
              <a:spcPct val="35000"/>
            </a:spcAft>
            <a:buNone/>
          </a:pPr>
          <a:r>
            <a:rPr lang="fr-FR" sz="1500" kern="1200" dirty="0"/>
            <a:t>Déployer la documentation du site générée sur le serveur web spécifié.</a:t>
          </a:r>
          <a:endParaRPr lang="en-US" sz="1500" kern="1200" dirty="0"/>
        </a:p>
      </dsp:txBody>
      <dsp:txXfrm>
        <a:off x="1258342" y="4206261"/>
        <a:ext cx="5033371" cy="1321921"/>
      </dsp:txXfrm>
    </dsp:sp>
    <dsp:sp modelId="{19927B98-12FB-46F3-8342-18B91E0B573A}">
      <dsp:nvSpPr>
        <dsp:cNvPr id="0" name=""/>
        <dsp:cNvSpPr/>
      </dsp:nvSpPr>
      <dsp:spPr>
        <a:xfrm>
          <a:off x="0" y="4206261"/>
          <a:ext cx="1258342" cy="132192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6587" tIns="130576" rIns="66587" bIns="130576" numCol="1" spcCol="1270" anchor="ctr" anchorCtr="0">
          <a:noAutofit/>
        </a:bodyPr>
        <a:lstStyle/>
        <a:p>
          <a:pPr marL="0" lvl="0" indent="0" algn="ctr" defTabSz="844550">
            <a:lnSpc>
              <a:spcPct val="90000"/>
            </a:lnSpc>
            <a:spcBef>
              <a:spcPct val="0"/>
            </a:spcBef>
            <a:spcAft>
              <a:spcPct val="35000"/>
            </a:spcAft>
            <a:buNone/>
          </a:pPr>
          <a:r>
            <a:rPr lang="en-US" sz="1900" b="1" u="sng" kern="1200" dirty="0"/>
            <a:t>Site-Deploy</a:t>
          </a:r>
          <a:endParaRPr lang="en-US" sz="1900" kern="1200" dirty="0"/>
        </a:p>
      </dsp:txBody>
      <dsp:txXfrm>
        <a:off x="0" y="4206261"/>
        <a:ext cx="1258342" cy="13219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F5B48-6C1D-409D-9604-2C7BDF97359D}">
      <dsp:nvSpPr>
        <dsp:cNvPr id="0" name=""/>
        <dsp:cNvSpPr/>
      </dsp:nvSpPr>
      <dsp:spPr>
        <a:xfrm rot="5400000">
          <a:off x="292854" y="1189970"/>
          <a:ext cx="1095400" cy="124707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AC425-2E44-4154-ABDE-B6707AA4E464}">
      <dsp:nvSpPr>
        <dsp:cNvPr id="0" name=""/>
        <dsp:cNvSpPr/>
      </dsp:nvSpPr>
      <dsp:spPr>
        <a:xfrm>
          <a:off x="2639" y="-24302"/>
          <a:ext cx="1844008" cy="12907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CA" sz="3200" kern="1200" dirty="0"/>
            <a:t>Depot Local</a:t>
          </a:r>
        </a:p>
      </dsp:txBody>
      <dsp:txXfrm>
        <a:off x="65659" y="38718"/>
        <a:ext cx="1717968" cy="1164706"/>
      </dsp:txXfrm>
    </dsp:sp>
    <dsp:sp modelId="{4CC654FE-A9E2-450F-8F46-83CDDB5C86BC}">
      <dsp:nvSpPr>
        <dsp:cNvPr id="0" name=""/>
        <dsp:cNvSpPr/>
      </dsp:nvSpPr>
      <dsp:spPr>
        <a:xfrm>
          <a:off x="1846648" y="98799"/>
          <a:ext cx="1341156" cy="1043238"/>
        </a:xfrm>
        <a:prstGeom prst="rect">
          <a:avLst/>
        </a:prstGeom>
        <a:noFill/>
        <a:ln>
          <a:noFill/>
        </a:ln>
        <a:effectLst/>
      </dsp:spPr>
      <dsp:style>
        <a:lnRef idx="0">
          <a:scrgbClr r="0" g="0" b="0"/>
        </a:lnRef>
        <a:fillRef idx="0">
          <a:scrgbClr r="0" g="0" b="0"/>
        </a:fillRef>
        <a:effectRef idx="0">
          <a:scrgbClr r="0" g="0" b="0"/>
        </a:effectRef>
        <a:fontRef idx="minor"/>
      </dsp:style>
    </dsp:sp>
    <dsp:sp modelId="{2CBA9CDF-CC85-4672-93A3-0886C132E43B}">
      <dsp:nvSpPr>
        <dsp:cNvPr id="0" name=""/>
        <dsp:cNvSpPr/>
      </dsp:nvSpPr>
      <dsp:spPr>
        <a:xfrm rot="5400000">
          <a:off x="1821733" y="2639904"/>
          <a:ext cx="1095400" cy="124707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1AF0B0-882A-45E9-AE3F-F30C26F9974A}">
      <dsp:nvSpPr>
        <dsp:cNvPr id="0" name=""/>
        <dsp:cNvSpPr/>
      </dsp:nvSpPr>
      <dsp:spPr>
        <a:xfrm>
          <a:off x="1531519" y="1425631"/>
          <a:ext cx="1844008" cy="12907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CA" sz="3200" kern="1200" dirty="0"/>
            <a:t>Tiers</a:t>
          </a:r>
        </a:p>
      </dsp:txBody>
      <dsp:txXfrm>
        <a:off x="1594539" y="1488651"/>
        <a:ext cx="1717968" cy="1164706"/>
      </dsp:txXfrm>
    </dsp:sp>
    <dsp:sp modelId="{C6533970-8171-4710-B03E-1C1E5AE78A55}">
      <dsp:nvSpPr>
        <dsp:cNvPr id="0" name=""/>
        <dsp:cNvSpPr/>
      </dsp:nvSpPr>
      <dsp:spPr>
        <a:xfrm>
          <a:off x="3375527" y="1548733"/>
          <a:ext cx="1341156" cy="1043238"/>
        </a:xfrm>
        <a:prstGeom prst="rect">
          <a:avLst/>
        </a:prstGeom>
        <a:noFill/>
        <a:ln>
          <a:noFill/>
        </a:ln>
        <a:effectLst/>
      </dsp:spPr>
      <dsp:style>
        <a:lnRef idx="0">
          <a:scrgbClr r="0" g="0" b="0"/>
        </a:lnRef>
        <a:fillRef idx="0">
          <a:scrgbClr r="0" g="0" b="0"/>
        </a:fillRef>
        <a:effectRef idx="0">
          <a:scrgbClr r="0" g="0" b="0"/>
        </a:effectRef>
        <a:fontRef idx="minor"/>
      </dsp:style>
    </dsp:sp>
    <dsp:sp modelId="{887CE5C6-33AA-41B3-AFBF-B762BE7B5699}">
      <dsp:nvSpPr>
        <dsp:cNvPr id="0" name=""/>
        <dsp:cNvSpPr/>
      </dsp:nvSpPr>
      <dsp:spPr>
        <a:xfrm>
          <a:off x="3060398" y="2875565"/>
          <a:ext cx="1844008" cy="12907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CA" sz="3200" kern="1200" dirty="0"/>
            <a:t>Central</a:t>
          </a:r>
        </a:p>
      </dsp:txBody>
      <dsp:txXfrm>
        <a:off x="3123418" y="2938585"/>
        <a:ext cx="1717968" cy="1164706"/>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58489-77C5-4E75-BD6A-D80E07BD9998}" type="datetimeFigureOut">
              <a:rPr lang="en-CA" smtClean="0"/>
              <a:t>2025-03-15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DE08C-0998-44DE-995D-41DEB0A3E36F}" type="slidenum">
              <a:rPr lang="en-CA" smtClean="0"/>
              <a:t>‹#›</a:t>
            </a:fld>
            <a:endParaRPr lang="en-CA"/>
          </a:p>
        </p:txBody>
      </p:sp>
    </p:spTree>
    <p:extLst>
      <p:ext uri="{BB962C8B-B14F-4D97-AF65-F5344CB8AC3E}">
        <p14:creationId xmlns:p14="http://schemas.microsoft.com/office/powerpoint/2010/main" val="1652448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Maven possède trois cycles de vie intégrés, chacun composé de phases. Nous nous intéressons principalement au cycle de vie default, qui permet de construire des logiciels à partir des sources.</a:t>
            </a:r>
            <a:endParaRPr lang="en-CA" dirty="0"/>
          </a:p>
        </p:txBody>
      </p:sp>
      <p:sp>
        <p:nvSpPr>
          <p:cNvPr id="4" name="Slide Number Placeholder 3"/>
          <p:cNvSpPr>
            <a:spLocks noGrp="1"/>
          </p:cNvSpPr>
          <p:nvPr>
            <p:ph type="sldNum" sz="quarter" idx="5"/>
          </p:nvPr>
        </p:nvSpPr>
        <p:spPr/>
        <p:txBody>
          <a:bodyPr/>
          <a:lstStyle/>
          <a:p>
            <a:fld id="{5D3DE08C-0998-44DE-995D-41DEB0A3E36F}" type="slidenum">
              <a:rPr lang="en-CA" smtClean="0"/>
              <a:t>2</a:t>
            </a:fld>
            <a:endParaRPr lang="en-CA"/>
          </a:p>
        </p:txBody>
      </p:sp>
    </p:spTree>
    <p:extLst>
      <p:ext uri="{BB962C8B-B14F-4D97-AF65-F5344CB8AC3E}">
        <p14:creationId xmlns:p14="http://schemas.microsoft.com/office/powerpoint/2010/main" val="4105790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fr-FR" dirty="0"/>
              <a:t>Dans Maven, le cycle de vie par défaut comprend plusieurs phases, chacune représentant une étape clé dans le processus de construction d'un projet. </a:t>
            </a:r>
          </a:p>
          <a:p>
            <a:pPr>
              <a:buNone/>
            </a:pPr>
            <a:endParaRPr lang="fr-FR" dirty="0"/>
          </a:p>
          <a:p>
            <a:pPr>
              <a:buNone/>
            </a:pPr>
            <a:r>
              <a:rPr lang="fr-FR" dirty="0"/>
              <a:t>Pour ce cours, nous allons principalement nous intéresser aux phases </a:t>
            </a:r>
            <a:r>
              <a:rPr lang="fr-FR" b="1" dirty="0" err="1"/>
              <a:t>validate</a:t>
            </a:r>
            <a:r>
              <a:rPr lang="fr-FR" b="1" dirty="0"/>
              <a:t>, compile, test, package, </a:t>
            </a:r>
            <a:r>
              <a:rPr lang="fr-FR" b="1" dirty="0" err="1"/>
              <a:t>verify</a:t>
            </a:r>
            <a:r>
              <a:rPr lang="fr-FR" b="1" dirty="0"/>
              <a:t>, </a:t>
            </a:r>
            <a:r>
              <a:rPr lang="fr-FR" b="1" dirty="0" err="1"/>
              <a:t>install</a:t>
            </a:r>
            <a:r>
              <a:rPr lang="fr-FR" b="1" dirty="0"/>
              <a:t>, </a:t>
            </a:r>
            <a:r>
              <a:rPr lang="fr-FR" b="1" dirty="0" err="1"/>
              <a:t>deploy</a:t>
            </a:r>
            <a:endParaRPr lang="fr-FR" dirty="0"/>
          </a:p>
          <a:p>
            <a:pPr>
              <a:buNone/>
            </a:pPr>
            <a:endParaRPr lang="fr-FR" dirty="0"/>
          </a:p>
          <a:p>
            <a:pPr>
              <a:buNone/>
            </a:pPr>
            <a:r>
              <a:rPr lang="fr-FR" dirty="0"/>
              <a:t>On commence par la phase </a:t>
            </a:r>
            <a:r>
              <a:rPr lang="fr-FR" b="1" dirty="0" err="1"/>
              <a:t>validate</a:t>
            </a:r>
            <a:r>
              <a:rPr lang="fr-FR" dirty="0"/>
              <a:t>, qui vérifie la structure du projet et la disponibilité des métadonnées. Ensuite, </a:t>
            </a:r>
            <a:r>
              <a:rPr lang="fr-FR" b="1" dirty="0"/>
              <a:t>compile</a:t>
            </a:r>
            <a:r>
              <a:rPr lang="fr-FR" dirty="0"/>
              <a:t> s’occupe de la compilation du code source, suivie de </a:t>
            </a:r>
            <a:r>
              <a:rPr lang="fr-FR" b="1" dirty="0"/>
              <a:t>test</a:t>
            </a:r>
            <a:r>
              <a:rPr lang="fr-FR" dirty="0"/>
              <a:t>, qui exécute les tests unitaires pour s'assurer du bon fonctionnement du code.</a:t>
            </a:r>
          </a:p>
          <a:p>
            <a:r>
              <a:rPr lang="fr-FR" dirty="0"/>
              <a:t>Une fois les tests réussis, la phase </a:t>
            </a:r>
            <a:r>
              <a:rPr lang="fr-FR" b="1" dirty="0"/>
              <a:t>package</a:t>
            </a:r>
            <a:r>
              <a:rPr lang="fr-FR" dirty="0"/>
              <a:t> emballe les fichiers compilés dans un format distribuable, comme un fichier JAR ou WAR. Ensuite, </a:t>
            </a:r>
            <a:r>
              <a:rPr lang="fr-FR" b="1" dirty="0" err="1"/>
              <a:t>verify</a:t>
            </a:r>
            <a:r>
              <a:rPr lang="fr-FR" dirty="0"/>
              <a:t> exécute des tests d'intégration pour valider l'artefact généré. La phase </a:t>
            </a:r>
            <a:r>
              <a:rPr lang="fr-FR" b="1" dirty="0" err="1"/>
              <a:t>install</a:t>
            </a:r>
            <a:r>
              <a:rPr lang="fr-FR" dirty="0"/>
              <a:t> permet ensuite d'installer cet artefact dans le dépôt local (.m2), afin qu'il puisse être utilisé par d'autres projets. Enfin, si configuré, la phase </a:t>
            </a:r>
            <a:r>
              <a:rPr lang="fr-FR" b="1" dirty="0" err="1"/>
              <a:t>deploy</a:t>
            </a:r>
            <a:r>
              <a:rPr lang="fr-FR" dirty="0"/>
              <a:t> envoie l’artefact vers un dépôt distant, rendant ainsi le projet accessible à d’autres équipes ou environnements.</a:t>
            </a:r>
            <a:br>
              <a:rPr lang="fr-FR" dirty="0"/>
            </a:br>
            <a:endParaRPr lang="fr-FR" dirty="0"/>
          </a:p>
          <a:p>
            <a:br>
              <a:rPr lang="fr-FR" dirty="0"/>
            </a:br>
            <a:r>
              <a:rPr lang="fr-FR" dirty="0"/>
              <a:t>En réalité, ceci est une simplification des phases. Pour le processus détaillé, voir https://maven.apache.org/guides/introduction/introduction-to-the-lifecycle.html </a:t>
            </a:r>
          </a:p>
          <a:p>
            <a:endParaRPr lang="en-CA" dirty="0"/>
          </a:p>
        </p:txBody>
      </p:sp>
      <p:sp>
        <p:nvSpPr>
          <p:cNvPr id="4" name="Slide Number Placeholder 3"/>
          <p:cNvSpPr>
            <a:spLocks noGrp="1"/>
          </p:cNvSpPr>
          <p:nvPr>
            <p:ph type="sldNum" sz="quarter" idx="5"/>
          </p:nvPr>
        </p:nvSpPr>
        <p:spPr/>
        <p:txBody>
          <a:bodyPr/>
          <a:lstStyle/>
          <a:p>
            <a:fld id="{5D3DE08C-0998-44DE-995D-41DEB0A3E36F}" type="slidenum">
              <a:rPr lang="en-CA" smtClean="0"/>
              <a:t>3</a:t>
            </a:fld>
            <a:endParaRPr lang="en-CA"/>
          </a:p>
        </p:txBody>
      </p:sp>
    </p:spTree>
    <p:extLst>
      <p:ext uri="{BB962C8B-B14F-4D97-AF65-F5344CB8AC3E}">
        <p14:creationId xmlns:p14="http://schemas.microsoft.com/office/powerpoint/2010/main" val="217465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cycle de vie "</a:t>
            </a:r>
            <a:r>
              <a:rPr lang="fr-FR" i="1" dirty="0"/>
              <a:t>clean</a:t>
            </a:r>
            <a:r>
              <a:rPr lang="fr-FR" dirty="0"/>
              <a:t>" est le cycle de vie le plus simple. Il contient trois phases, mais on se concerne seulement de la phase clean qui supprime tous les fichiers générés par le </a:t>
            </a:r>
            <a:r>
              <a:rPr lang="fr-FR" dirty="0" err="1"/>
              <a:t>build</a:t>
            </a:r>
            <a:r>
              <a:rPr lang="fr-FR" dirty="0"/>
              <a:t> (c’est-à-dire le dossier </a:t>
            </a:r>
            <a:r>
              <a:rPr lang="fr-FR" dirty="0" err="1"/>
              <a:t>target</a:t>
            </a:r>
            <a:r>
              <a:rPr lang="fr-FR" dirty="0"/>
              <a:t>) pour ce cours.</a:t>
            </a:r>
            <a:endParaRPr lang="en-CA" dirty="0"/>
          </a:p>
        </p:txBody>
      </p:sp>
      <p:sp>
        <p:nvSpPr>
          <p:cNvPr id="4" name="Slide Number Placeholder 3"/>
          <p:cNvSpPr>
            <a:spLocks noGrp="1"/>
          </p:cNvSpPr>
          <p:nvPr>
            <p:ph type="sldNum" sz="quarter" idx="5"/>
          </p:nvPr>
        </p:nvSpPr>
        <p:spPr/>
        <p:txBody>
          <a:bodyPr/>
          <a:lstStyle/>
          <a:p>
            <a:fld id="{5D3DE08C-0998-44DE-995D-41DEB0A3E36F}" type="slidenum">
              <a:rPr lang="en-CA" smtClean="0"/>
              <a:t>4</a:t>
            </a:fld>
            <a:endParaRPr lang="en-CA"/>
          </a:p>
        </p:txBody>
      </p:sp>
    </p:spTree>
    <p:extLst>
      <p:ext uri="{BB962C8B-B14F-4D97-AF65-F5344CB8AC3E}">
        <p14:creationId xmlns:p14="http://schemas.microsoft.com/office/powerpoint/2010/main" val="474817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cycle de vie </a:t>
            </a:r>
            <a:r>
              <a:rPr lang="fr-FR" i="1" dirty="0"/>
              <a:t>site</a:t>
            </a:r>
            <a:r>
              <a:rPr lang="fr-FR" dirty="0"/>
              <a:t> permet d'envoyer automatiquement un site Web du projet généré vers un serveur.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en-CA" dirty="0"/>
              <a:t>On se </a:t>
            </a:r>
            <a:r>
              <a:rPr lang="en-CA" dirty="0" err="1"/>
              <a:t>concerne</a:t>
            </a:r>
            <a:r>
              <a:rPr lang="en-CA" dirty="0"/>
              <a:t> des phases site et site-deploy qui </a:t>
            </a:r>
            <a:r>
              <a:rPr lang="en-CA" dirty="0" err="1"/>
              <a:t>générent</a:t>
            </a:r>
            <a:r>
              <a:rPr lang="en-CA" dirty="0"/>
              <a:t> la documentation et qui </a:t>
            </a:r>
            <a:r>
              <a:rPr lang="fr-FR" dirty="0" err="1"/>
              <a:t>envoit</a:t>
            </a:r>
            <a:r>
              <a:rPr lang="fr-FR" dirty="0"/>
              <a:t> la documentation vers le serveur.</a:t>
            </a:r>
            <a:endParaRPr lang="en-CA" dirty="0"/>
          </a:p>
        </p:txBody>
      </p:sp>
      <p:sp>
        <p:nvSpPr>
          <p:cNvPr id="4" name="Slide Number Placeholder 3"/>
          <p:cNvSpPr>
            <a:spLocks noGrp="1"/>
          </p:cNvSpPr>
          <p:nvPr>
            <p:ph type="sldNum" sz="quarter" idx="5"/>
          </p:nvPr>
        </p:nvSpPr>
        <p:spPr/>
        <p:txBody>
          <a:bodyPr/>
          <a:lstStyle/>
          <a:p>
            <a:fld id="{5D3DE08C-0998-44DE-995D-41DEB0A3E36F}" type="slidenum">
              <a:rPr lang="en-CA" smtClean="0"/>
              <a:t>5</a:t>
            </a:fld>
            <a:endParaRPr lang="en-CA"/>
          </a:p>
        </p:txBody>
      </p:sp>
    </p:spTree>
    <p:extLst>
      <p:ext uri="{BB962C8B-B14F-4D97-AF65-F5344CB8AC3E}">
        <p14:creationId xmlns:p14="http://schemas.microsoft.com/office/powerpoint/2010/main" val="912415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Un avantage de l’utilisation de pom.xml est la possibilité de gérer nos dépendances et de les scanner pour des vulnérabilités</a:t>
            </a:r>
            <a:r>
              <a:rPr lang="en-CA" dirty="0"/>
              <a:t>.</a:t>
            </a:r>
          </a:p>
          <a:p>
            <a:endParaRPr lang="en-CA" dirty="0"/>
          </a:p>
          <a:p>
            <a:r>
              <a:rPr lang="en-CA" dirty="0"/>
              <a:t>Il </a:t>
            </a:r>
            <a:r>
              <a:rPr lang="en-CA" dirty="0" err="1"/>
              <a:t>exitste</a:t>
            </a:r>
            <a:r>
              <a:rPr lang="en-CA" dirty="0"/>
              <a:t> </a:t>
            </a:r>
            <a:r>
              <a:rPr lang="en-CA" dirty="0" err="1"/>
              <a:t>plusieurs</a:t>
            </a:r>
            <a:r>
              <a:rPr lang="en-CA" dirty="0"/>
              <a:t> </a:t>
            </a:r>
            <a:r>
              <a:rPr lang="en-CA" dirty="0" err="1"/>
              <a:t>outils</a:t>
            </a:r>
            <a:r>
              <a:rPr lang="en-CA" dirty="0"/>
              <a:t> pour scanner les </a:t>
            </a:r>
            <a:r>
              <a:rPr lang="en-CA" dirty="0" err="1"/>
              <a:t>dépendances</a:t>
            </a:r>
            <a:endParaRPr lang="en-CA" dirty="0"/>
          </a:p>
          <a:p>
            <a:endParaRPr lang="en-CA" dirty="0"/>
          </a:p>
          <a:p>
            <a:r>
              <a:rPr lang="en-CA" dirty="0"/>
              <a:t>Ex:</a:t>
            </a:r>
          </a:p>
          <a:p>
            <a:r>
              <a:rPr lang="fr-CA" dirty="0"/>
              <a:t>https://mvnrepository.com/artifact/junit/junit</a:t>
            </a:r>
            <a:endParaRPr lang="en-CA" dirty="0"/>
          </a:p>
          <a:p>
            <a:r>
              <a:rPr lang="fr-CA" dirty="0"/>
              <a:t>https://www.mend.io/vulnerability-database/CVE-2020-15250?utm_source=JetBrains</a:t>
            </a:r>
          </a:p>
        </p:txBody>
      </p:sp>
      <p:sp>
        <p:nvSpPr>
          <p:cNvPr id="4" name="Slide Number Placeholder 3"/>
          <p:cNvSpPr>
            <a:spLocks noGrp="1"/>
          </p:cNvSpPr>
          <p:nvPr>
            <p:ph type="sldNum" sz="quarter" idx="5"/>
          </p:nvPr>
        </p:nvSpPr>
        <p:spPr/>
        <p:txBody>
          <a:bodyPr/>
          <a:lstStyle/>
          <a:p>
            <a:fld id="{5D3DE08C-0998-44DE-995D-41DEB0A3E36F}" type="slidenum">
              <a:rPr lang="en-CA" smtClean="0"/>
              <a:t>6</a:t>
            </a:fld>
            <a:endParaRPr lang="en-CA"/>
          </a:p>
        </p:txBody>
      </p:sp>
    </p:spTree>
    <p:extLst>
      <p:ext uri="{BB962C8B-B14F-4D97-AF65-F5344CB8AC3E}">
        <p14:creationId xmlns:p14="http://schemas.microsoft.com/office/powerpoint/2010/main" val="4273958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3DE08C-0998-44DE-995D-41DEB0A3E36F}" type="slidenum">
              <a:rPr lang="en-CA" smtClean="0"/>
              <a:t>7</a:t>
            </a:fld>
            <a:endParaRPr lang="en-CA"/>
          </a:p>
        </p:txBody>
      </p:sp>
    </p:spTree>
    <p:extLst>
      <p:ext uri="{BB962C8B-B14F-4D97-AF65-F5344CB8AC3E}">
        <p14:creationId xmlns:p14="http://schemas.microsoft.com/office/powerpoint/2010/main" val="3449328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Dans </a:t>
            </a:r>
            <a:r>
              <a:rPr lang="fr-FR" b="1" dirty="0"/>
              <a:t>Maven</a:t>
            </a:r>
            <a:r>
              <a:rPr lang="fr-FR" dirty="0"/>
              <a:t>, un </a:t>
            </a:r>
            <a:r>
              <a:rPr lang="fr-FR" b="1" dirty="0"/>
              <a:t>profil de construction</a:t>
            </a:r>
            <a:r>
              <a:rPr lang="fr-FR" dirty="0"/>
              <a:t> permet de modifier la configuration d’un projet en fonction de l’environnement ou des besoins spécifiques. Il permet d’activer ou de désactiver certaines dépendances, plugins, ou propriétés selon des conditions définies. Par exemple, on peut créer des profils distincts pour le développement, les tests et la production afin d’adapter les paramètres du projet sans modifier le pom.xml principal.</a:t>
            </a:r>
            <a:endParaRPr lang="en-CA" dirty="0"/>
          </a:p>
        </p:txBody>
      </p:sp>
      <p:sp>
        <p:nvSpPr>
          <p:cNvPr id="4" name="Slide Number Placeholder 3"/>
          <p:cNvSpPr>
            <a:spLocks noGrp="1"/>
          </p:cNvSpPr>
          <p:nvPr>
            <p:ph type="sldNum" sz="quarter" idx="5"/>
          </p:nvPr>
        </p:nvSpPr>
        <p:spPr/>
        <p:txBody>
          <a:bodyPr/>
          <a:lstStyle/>
          <a:p>
            <a:fld id="{5D3DE08C-0998-44DE-995D-41DEB0A3E36F}" type="slidenum">
              <a:rPr lang="en-CA" smtClean="0"/>
              <a:t>9</a:t>
            </a:fld>
            <a:endParaRPr lang="en-CA"/>
          </a:p>
        </p:txBody>
      </p:sp>
    </p:spTree>
    <p:extLst>
      <p:ext uri="{BB962C8B-B14F-4D97-AF65-F5344CB8AC3E}">
        <p14:creationId xmlns:p14="http://schemas.microsoft.com/office/powerpoint/2010/main" val="41866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Rappels/Solutions:</a:t>
            </a:r>
          </a:p>
          <a:p>
            <a:pPr marL="171450" indent="-171450">
              <a:buFontTx/>
              <a:buChar char="-"/>
            </a:pPr>
            <a:r>
              <a:rPr lang="en-CA" dirty="0"/>
              <a:t>Profile et exec</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dirty="0" err="1"/>
              <a:t>Utilisez</a:t>
            </a:r>
            <a:r>
              <a:rPr lang="en-CA" dirty="0"/>
              <a:t> Configuration </a:t>
            </a:r>
            <a:r>
              <a:rPr lang="en-CA" dirty="0">
                <a:solidFill>
                  <a:srgbClr val="E8BA36"/>
                </a:solidFill>
                <a:effectLst/>
              </a:rPr>
              <a:t>&lt;</a:t>
            </a:r>
            <a:r>
              <a:rPr lang="en-CA" dirty="0" err="1">
                <a:solidFill>
                  <a:srgbClr val="E8BA36"/>
                </a:solidFill>
                <a:effectLst/>
              </a:rPr>
              <a:t>mainClass</a:t>
            </a:r>
            <a:r>
              <a:rPr lang="en-CA" dirty="0">
                <a:solidFill>
                  <a:srgbClr val="E8BA36"/>
                </a:solidFill>
                <a:effectLst/>
              </a:rPr>
              <a:t>&gt;</a:t>
            </a:r>
            <a:r>
              <a:rPr lang="en-CA" dirty="0">
                <a:solidFill>
                  <a:srgbClr val="D4D4D4"/>
                </a:solidFill>
                <a:effectLst/>
              </a:rPr>
              <a:t>${</a:t>
            </a:r>
            <a:r>
              <a:rPr lang="en-CA" dirty="0" err="1">
                <a:solidFill>
                  <a:srgbClr val="D4D4D4"/>
                </a:solidFill>
                <a:effectLst/>
              </a:rPr>
              <a:t>mainClass</a:t>
            </a:r>
            <a:r>
              <a:rPr lang="en-CA" dirty="0">
                <a:solidFill>
                  <a:srgbClr val="D4D4D4"/>
                </a:solidFill>
                <a:effectLst/>
              </a:rPr>
              <a:t>}</a:t>
            </a:r>
            <a:r>
              <a:rPr lang="en-CA" dirty="0">
                <a:solidFill>
                  <a:srgbClr val="E8BA36"/>
                </a:solidFill>
                <a:effectLst/>
              </a:rPr>
              <a:t>&lt;/</a:t>
            </a:r>
            <a:r>
              <a:rPr lang="en-CA" dirty="0" err="1">
                <a:solidFill>
                  <a:srgbClr val="E8BA36"/>
                </a:solidFill>
                <a:effectLst/>
              </a:rPr>
              <a:t>mainClass</a:t>
            </a:r>
            <a:r>
              <a:rPr lang="en-CA">
                <a:solidFill>
                  <a:srgbClr val="E8BA36"/>
                </a:solidFill>
                <a:effectLst/>
              </a:rPr>
              <a:t>&gt;</a:t>
            </a:r>
            <a:endParaRPr lang="en-CA" dirty="0"/>
          </a:p>
          <a:p>
            <a:pPr marL="171450" indent="-171450">
              <a:buFontTx/>
              <a:buChar char="-"/>
            </a:pPr>
            <a:r>
              <a:rPr lang="en-CA" dirty="0" err="1"/>
              <a:t>Commande</a:t>
            </a:r>
            <a:r>
              <a:rPr lang="en-CA" dirty="0"/>
              <a:t> pour installer jar:  </a:t>
            </a:r>
          </a:p>
          <a:p>
            <a:pPr marL="628650" lvl="1" indent="-171450">
              <a:buFontTx/>
              <a:buChar char="-"/>
            </a:pPr>
            <a:r>
              <a:rPr lang="en-CA" dirty="0" err="1"/>
              <a:t>mvn</a:t>
            </a:r>
            <a:r>
              <a:rPr lang="en-CA" dirty="0"/>
              <a:t> </a:t>
            </a:r>
            <a:r>
              <a:rPr lang="en-CA" dirty="0" err="1"/>
              <a:t>install:install-file</a:t>
            </a:r>
            <a:r>
              <a:rPr lang="en-CA" dirty="0"/>
              <a:t> -Dfile=XoxInternals.jar -</a:t>
            </a:r>
            <a:r>
              <a:rPr lang="en-CA" dirty="0" err="1"/>
              <a:t>DgroupId</a:t>
            </a:r>
            <a:r>
              <a:rPr lang="en-CA" dirty="0"/>
              <a:t>=</a:t>
            </a:r>
            <a:r>
              <a:rPr lang="en-CA" dirty="0" err="1"/>
              <a:t>ca.uqam</a:t>
            </a:r>
            <a:r>
              <a:rPr lang="en-CA" dirty="0"/>
              <a:t> -</a:t>
            </a:r>
            <a:r>
              <a:rPr lang="en-CA" dirty="0" err="1"/>
              <a:t>DartifactId</a:t>
            </a:r>
            <a:r>
              <a:rPr lang="en-CA" dirty="0"/>
              <a:t>=</a:t>
            </a:r>
            <a:r>
              <a:rPr lang="en-CA" dirty="0" err="1"/>
              <a:t>xoxinternals</a:t>
            </a:r>
            <a:r>
              <a:rPr lang="en-CA" dirty="0"/>
              <a:t> -</a:t>
            </a:r>
            <a:r>
              <a:rPr lang="en-CA" dirty="0" err="1"/>
              <a:t>Dversion</a:t>
            </a:r>
            <a:r>
              <a:rPr lang="en-CA" dirty="0"/>
              <a:t>=1.7 -</a:t>
            </a:r>
            <a:r>
              <a:rPr lang="en-CA" dirty="0" err="1"/>
              <a:t>Dpackaging</a:t>
            </a:r>
            <a:r>
              <a:rPr lang="en-CA" dirty="0"/>
              <a:t>=jar -</a:t>
            </a:r>
            <a:r>
              <a:rPr lang="en-CA" dirty="0" err="1"/>
              <a:t>DcreateChecksum</a:t>
            </a:r>
            <a:r>
              <a:rPr lang="en-CA" dirty="0"/>
              <a:t>=true</a:t>
            </a:r>
          </a:p>
          <a:p>
            <a:pPr marL="628650" lvl="1" indent="-171450">
              <a:buFontTx/>
              <a:buChar char="-"/>
            </a:pPr>
            <a:r>
              <a:rPr lang="en-CA" dirty="0"/>
              <a:t>Si sur windows, </a:t>
            </a:r>
            <a:r>
              <a:rPr lang="en-CA" dirty="0" err="1"/>
              <a:t>utilisez</a:t>
            </a:r>
            <a:r>
              <a:rPr lang="en-CA" dirty="0"/>
              <a:t> des quotes</a:t>
            </a:r>
          </a:p>
          <a:p>
            <a:pPr marL="1085850" lvl="2" indent="-171450">
              <a:buFontTx/>
              <a:buChar char="-"/>
            </a:pPr>
            <a:r>
              <a:rPr lang="en-CA" dirty="0" err="1"/>
              <a:t>mvn</a:t>
            </a:r>
            <a:r>
              <a:rPr lang="en-CA" dirty="0"/>
              <a:t> </a:t>
            </a:r>
            <a:r>
              <a:rPr lang="en-CA" dirty="0" err="1"/>
              <a:t>install:install-file</a:t>
            </a:r>
            <a:r>
              <a:rPr lang="en-CA" dirty="0"/>
              <a:t> "-</a:t>
            </a:r>
            <a:r>
              <a:rPr lang="en-CA" dirty="0" err="1"/>
              <a:t>Dfile</a:t>
            </a:r>
            <a:r>
              <a:rPr lang="en-CA" dirty="0"/>
              <a:t>=XoxInternals.jar" "-</a:t>
            </a:r>
            <a:r>
              <a:rPr lang="en-CA" dirty="0" err="1"/>
              <a:t>DgroupId</a:t>
            </a:r>
            <a:r>
              <a:rPr lang="en-CA" dirty="0"/>
              <a:t>=</a:t>
            </a:r>
            <a:r>
              <a:rPr lang="en-CA" dirty="0" err="1"/>
              <a:t>ca.uqam</a:t>
            </a:r>
            <a:r>
              <a:rPr lang="en-CA" dirty="0"/>
              <a:t>" "-</a:t>
            </a:r>
            <a:r>
              <a:rPr lang="en-CA" dirty="0" err="1"/>
              <a:t>DartifactId</a:t>
            </a:r>
            <a:r>
              <a:rPr lang="en-CA" dirty="0"/>
              <a:t>=</a:t>
            </a:r>
            <a:r>
              <a:rPr lang="en-CA" dirty="0" err="1"/>
              <a:t>xoxinternals</a:t>
            </a:r>
            <a:r>
              <a:rPr lang="en-CA" dirty="0"/>
              <a:t>" "-</a:t>
            </a:r>
            <a:r>
              <a:rPr lang="en-CA" dirty="0" err="1"/>
              <a:t>Dversion</a:t>
            </a:r>
            <a:r>
              <a:rPr lang="en-CA" dirty="0"/>
              <a:t>=1.7" "-</a:t>
            </a:r>
            <a:r>
              <a:rPr lang="en-CA" dirty="0" err="1"/>
              <a:t>Dpackaging</a:t>
            </a:r>
            <a:r>
              <a:rPr lang="en-CA" dirty="0"/>
              <a:t>=jar" "-</a:t>
            </a:r>
            <a:r>
              <a:rPr lang="en-CA" dirty="0" err="1"/>
              <a:t>DcreateChecksum</a:t>
            </a:r>
            <a:r>
              <a:rPr lang="en-CA" dirty="0"/>
              <a:t>=true"</a:t>
            </a:r>
          </a:p>
        </p:txBody>
      </p:sp>
      <p:sp>
        <p:nvSpPr>
          <p:cNvPr id="4" name="Slide Number Placeholder 3"/>
          <p:cNvSpPr>
            <a:spLocks noGrp="1"/>
          </p:cNvSpPr>
          <p:nvPr>
            <p:ph type="sldNum" sz="quarter" idx="5"/>
          </p:nvPr>
        </p:nvSpPr>
        <p:spPr/>
        <p:txBody>
          <a:bodyPr/>
          <a:lstStyle/>
          <a:p>
            <a:fld id="{5D3DE08C-0998-44DE-995D-41DEB0A3E36F}" type="slidenum">
              <a:rPr lang="en-CA" smtClean="0"/>
              <a:t>11</a:t>
            </a:fld>
            <a:endParaRPr lang="en-CA"/>
          </a:p>
        </p:txBody>
      </p:sp>
    </p:spTree>
    <p:extLst>
      <p:ext uri="{BB962C8B-B14F-4D97-AF65-F5344CB8AC3E}">
        <p14:creationId xmlns:p14="http://schemas.microsoft.com/office/powerpoint/2010/main" val="349019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3/15/2025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93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1279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504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3/15/2025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541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45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386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83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236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67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97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785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3/15/2025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27227638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maven.apache.org/guides/introduction/introduction-to-the-lifecycle.html"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jetbrains.com/guide/java/tutorials/package-check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mvnrepository.com/artifact/org.owasp/dependency-check-maven" TargetMode="External"/><Relationship Id="rId4" Type="http://schemas.openxmlformats.org/officeDocument/2006/relationships/hyperlink" Target="https://github.com/dependabot"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C9E1D4-57A3-B698-A261-68683A14DA96}"/>
              </a:ext>
            </a:extLst>
          </p:cNvPr>
          <p:cNvSpPr>
            <a:spLocks noGrp="1"/>
          </p:cNvSpPr>
          <p:nvPr>
            <p:ph type="ctrTitle"/>
          </p:nvPr>
        </p:nvSpPr>
        <p:spPr>
          <a:xfrm>
            <a:off x="643466" y="753626"/>
            <a:ext cx="5334930" cy="3004145"/>
          </a:xfrm>
        </p:spPr>
        <p:txBody>
          <a:bodyPr>
            <a:normAutofit/>
          </a:bodyPr>
          <a:lstStyle/>
          <a:p>
            <a:r>
              <a:rPr lang="en-CA"/>
              <a:t>INF2050 Lab 9</a:t>
            </a:r>
            <a:endParaRPr lang="en-CA" dirty="0"/>
          </a:p>
        </p:txBody>
      </p:sp>
      <p:sp>
        <p:nvSpPr>
          <p:cNvPr id="3" name="Subtitle 2">
            <a:extLst>
              <a:ext uri="{FF2B5EF4-FFF2-40B4-BE49-F238E27FC236}">
                <a16:creationId xmlns:a16="http://schemas.microsoft.com/office/drawing/2014/main" id="{F363D172-E789-CA77-2A42-A6457C137943}"/>
              </a:ext>
            </a:extLst>
          </p:cNvPr>
          <p:cNvSpPr>
            <a:spLocks noGrp="1"/>
          </p:cNvSpPr>
          <p:nvPr>
            <p:ph type="subTitle" idx="1"/>
          </p:nvPr>
        </p:nvSpPr>
        <p:spPr>
          <a:xfrm>
            <a:off x="643465" y="3849845"/>
            <a:ext cx="5334931" cy="2189214"/>
          </a:xfrm>
        </p:spPr>
        <p:txBody>
          <a:bodyPr>
            <a:normAutofit/>
          </a:bodyPr>
          <a:lstStyle/>
          <a:p>
            <a:r>
              <a:rPr lang="en-CA"/>
              <a:t>George Fam</a:t>
            </a:r>
            <a:endParaRPr lang="en-CA" dirty="0"/>
          </a:p>
        </p:txBody>
      </p:sp>
      <p:sp>
        <p:nvSpPr>
          <p:cNvPr id="22" name="Freeform: Shape 2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descr="A colorful pattern of leaves&#10;&#10;AI-generated content may be incorrect.">
            <a:extLst>
              <a:ext uri="{FF2B5EF4-FFF2-40B4-BE49-F238E27FC236}">
                <a16:creationId xmlns:a16="http://schemas.microsoft.com/office/drawing/2014/main" id="{24E88263-0DC9-ECCB-5CEA-A85F0BB6AD03}"/>
              </a:ext>
            </a:extLst>
          </p:cNvPr>
          <p:cNvPicPr>
            <a:picLocks noChangeAspect="1"/>
          </p:cNvPicPr>
          <p:nvPr/>
        </p:nvPicPr>
        <p:blipFill>
          <a:blip r:embed="rId2"/>
          <a:srcRect r="3" b="3"/>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6" name="Freeform: Shape 2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3311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7962-84B7-B544-2F81-54D7DFA16606}"/>
              </a:ext>
            </a:extLst>
          </p:cNvPr>
          <p:cNvSpPr>
            <a:spLocks noGrp="1"/>
          </p:cNvSpPr>
          <p:nvPr>
            <p:ph type="title"/>
          </p:nvPr>
        </p:nvSpPr>
        <p:spPr/>
        <p:txBody>
          <a:bodyPr/>
          <a:lstStyle/>
          <a:p>
            <a:r>
              <a:rPr lang="fr-CA" dirty="0"/>
              <a:t>Tests d’Intégration</a:t>
            </a:r>
            <a:endParaRPr lang="en-CA" dirty="0"/>
          </a:p>
        </p:txBody>
      </p:sp>
      <p:sp>
        <p:nvSpPr>
          <p:cNvPr id="3" name="Content Placeholder 2">
            <a:extLst>
              <a:ext uri="{FF2B5EF4-FFF2-40B4-BE49-F238E27FC236}">
                <a16:creationId xmlns:a16="http://schemas.microsoft.com/office/drawing/2014/main" id="{A8AB8715-696F-8440-8F70-917FB4ADED62}"/>
              </a:ext>
            </a:extLst>
          </p:cNvPr>
          <p:cNvSpPr>
            <a:spLocks noGrp="1"/>
          </p:cNvSpPr>
          <p:nvPr>
            <p:ph idx="1"/>
          </p:nvPr>
        </p:nvSpPr>
        <p:spPr/>
        <p:txBody>
          <a:bodyPr/>
          <a:lstStyle/>
          <a:p>
            <a:r>
              <a:rPr lang="fr-CA" dirty="0"/>
              <a:t>Vérifie interactions entre plusieurs composantes/modules</a:t>
            </a:r>
          </a:p>
          <a:p>
            <a:pPr lvl="1"/>
            <a:r>
              <a:rPr lang="fr-CA" dirty="0" err="1"/>
              <a:t>Exs</a:t>
            </a:r>
            <a:r>
              <a:rPr lang="fr-CA" dirty="0"/>
              <a:t>:</a:t>
            </a:r>
          </a:p>
          <a:p>
            <a:pPr lvl="2"/>
            <a:r>
              <a:rPr lang="fr-CA" dirty="0"/>
              <a:t>Joueur robots/AI qui teste un jeu</a:t>
            </a:r>
          </a:p>
          <a:p>
            <a:r>
              <a:rPr lang="fr-CA" dirty="0"/>
              <a:t>Lié à la phase </a:t>
            </a:r>
            <a:r>
              <a:rPr lang="fr-CA" dirty="0" err="1"/>
              <a:t>verify</a:t>
            </a:r>
            <a:r>
              <a:rPr lang="fr-CA" dirty="0"/>
              <a:t> du default</a:t>
            </a:r>
            <a:endParaRPr lang="en-CA" dirty="0"/>
          </a:p>
        </p:txBody>
      </p:sp>
    </p:spTree>
    <p:extLst>
      <p:ext uri="{BB962C8B-B14F-4D97-AF65-F5344CB8AC3E}">
        <p14:creationId xmlns:p14="http://schemas.microsoft.com/office/powerpoint/2010/main" val="3124709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AC69-1B80-BBC0-DA11-643A61165735}"/>
              </a:ext>
            </a:extLst>
          </p:cNvPr>
          <p:cNvSpPr>
            <a:spLocks noGrp="1"/>
          </p:cNvSpPr>
          <p:nvPr>
            <p:ph type="title"/>
          </p:nvPr>
        </p:nvSpPr>
        <p:spPr/>
        <p:txBody>
          <a:bodyPr/>
          <a:lstStyle/>
          <a:p>
            <a:r>
              <a:rPr lang="fr-CA" dirty="0"/>
              <a:t>Corrections Labo 9</a:t>
            </a:r>
            <a:endParaRPr lang="en-CA" dirty="0"/>
          </a:p>
        </p:txBody>
      </p:sp>
      <p:sp>
        <p:nvSpPr>
          <p:cNvPr id="3" name="Content Placeholder 2">
            <a:extLst>
              <a:ext uri="{FF2B5EF4-FFF2-40B4-BE49-F238E27FC236}">
                <a16:creationId xmlns:a16="http://schemas.microsoft.com/office/drawing/2014/main" id="{870ADEE2-4D5D-CAD0-FA93-932D773F4A0D}"/>
              </a:ext>
            </a:extLst>
          </p:cNvPr>
          <p:cNvSpPr>
            <a:spLocks noGrp="1"/>
          </p:cNvSpPr>
          <p:nvPr>
            <p:ph idx="1"/>
          </p:nvPr>
        </p:nvSpPr>
        <p:spPr/>
        <p:txBody>
          <a:bodyPr/>
          <a:lstStyle/>
          <a:p>
            <a:r>
              <a:rPr lang="fr-CA" dirty="0"/>
              <a:t>Utiliser -</a:t>
            </a:r>
            <a:r>
              <a:rPr lang="fr-CA" dirty="0" err="1"/>
              <a:t>DarchetypeVersion</a:t>
            </a:r>
            <a:r>
              <a:rPr lang="fr-CA" dirty="0"/>
              <a:t>=1.4 avec </a:t>
            </a:r>
            <a:r>
              <a:rPr lang="fr-CA" dirty="0" err="1"/>
              <a:t>maven</a:t>
            </a:r>
            <a:r>
              <a:rPr lang="fr-CA" dirty="0"/>
              <a:t> </a:t>
            </a:r>
            <a:r>
              <a:rPr lang="fr-CA" dirty="0" err="1"/>
              <a:t>archetype:generate</a:t>
            </a:r>
            <a:endParaRPr lang="fr-CA" dirty="0"/>
          </a:p>
          <a:p>
            <a:pPr lvl="1"/>
            <a:r>
              <a:rPr lang="fr-CA" dirty="0"/>
              <a:t>Remplacez </a:t>
            </a:r>
            <a:r>
              <a:rPr lang="fr-CA" dirty="0" err="1"/>
              <a:t>jdk</a:t>
            </a:r>
            <a:r>
              <a:rPr lang="fr-CA" dirty="0"/>
              <a:t> 1.7 dans </a:t>
            </a:r>
            <a:r>
              <a:rPr lang="fr-CA" dirty="0" err="1"/>
              <a:t>pom</a:t>
            </a:r>
            <a:r>
              <a:rPr lang="fr-CA" dirty="0"/>
              <a:t> pour 21</a:t>
            </a:r>
          </a:p>
          <a:p>
            <a:pPr lvl="2"/>
            <a:r>
              <a:rPr lang="fr-CA" dirty="0"/>
              <a:t>Utilisez </a:t>
            </a:r>
            <a:r>
              <a:rPr lang="fr-CA" dirty="0" err="1"/>
              <a:t>maven.compiler.release</a:t>
            </a:r>
            <a:r>
              <a:rPr lang="fr-CA" dirty="0"/>
              <a:t> au lieu de </a:t>
            </a:r>
            <a:r>
              <a:rPr lang="fr-CA" dirty="0" err="1"/>
              <a:t>target</a:t>
            </a:r>
            <a:r>
              <a:rPr lang="fr-CA" dirty="0"/>
              <a:t> et source</a:t>
            </a:r>
          </a:p>
          <a:p>
            <a:pPr lvl="1"/>
            <a:r>
              <a:rPr lang="fr-CA" dirty="0"/>
              <a:t>Enlevez le bloc build</a:t>
            </a:r>
          </a:p>
          <a:p>
            <a:r>
              <a:rPr lang="fr-CA" dirty="0"/>
              <a:t>Changez le type de playerList à LinkedList au lieu de List</a:t>
            </a:r>
          </a:p>
          <a:p>
            <a:endParaRPr lang="fr-CA" dirty="0"/>
          </a:p>
          <a:p>
            <a:endParaRPr lang="fr-CA" dirty="0"/>
          </a:p>
          <a:p>
            <a:endParaRPr lang="fr-CA" dirty="0"/>
          </a:p>
          <a:p>
            <a:pPr lvl="1"/>
            <a:endParaRPr lang="en-CA" dirty="0"/>
          </a:p>
        </p:txBody>
      </p:sp>
    </p:spTree>
    <p:extLst>
      <p:ext uri="{BB962C8B-B14F-4D97-AF65-F5344CB8AC3E}">
        <p14:creationId xmlns:p14="http://schemas.microsoft.com/office/powerpoint/2010/main" val="416310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0D16-E58B-E1CF-8125-B0AF5290C90F}"/>
              </a:ext>
            </a:extLst>
          </p:cNvPr>
          <p:cNvSpPr>
            <a:spLocks noGrp="1"/>
          </p:cNvSpPr>
          <p:nvPr>
            <p:ph type="title"/>
          </p:nvPr>
        </p:nvSpPr>
        <p:spPr/>
        <p:txBody>
          <a:bodyPr/>
          <a:lstStyle/>
          <a:p>
            <a:r>
              <a:rPr lang="fr-CA" dirty="0"/>
              <a:t>Quiz Kahoot</a:t>
            </a:r>
            <a:endParaRPr lang="en-CA" dirty="0"/>
          </a:p>
        </p:txBody>
      </p:sp>
      <p:sp>
        <p:nvSpPr>
          <p:cNvPr id="3" name="Content Placeholder 2">
            <a:extLst>
              <a:ext uri="{FF2B5EF4-FFF2-40B4-BE49-F238E27FC236}">
                <a16:creationId xmlns:a16="http://schemas.microsoft.com/office/drawing/2014/main" id="{6EDAFE79-647B-7E9A-D30D-94F2B60AC0B3}"/>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96135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A003-8E9E-C774-77FD-59052B36A06B}"/>
              </a:ext>
            </a:extLst>
          </p:cNvPr>
          <p:cNvSpPr>
            <a:spLocks noGrp="1"/>
          </p:cNvSpPr>
          <p:nvPr>
            <p:ph type="title"/>
          </p:nvPr>
        </p:nvSpPr>
        <p:spPr/>
        <p:txBody>
          <a:bodyPr/>
          <a:lstStyle/>
          <a:p>
            <a:r>
              <a:rPr lang="en-CA" dirty="0"/>
              <a:t>Cycles de vie Maven</a:t>
            </a:r>
          </a:p>
        </p:txBody>
      </p:sp>
      <p:graphicFrame>
        <p:nvGraphicFramePr>
          <p:cNvPr id="4" name="Content Placeholder 3">
            <a:extLst>
              <a:ext uri="{FF2B5EF4-FFF2-40B4-BE49-F238E27FC236}">
                <a16:creationId xmlns:a16="http://schemas.microsoft.com/office/drawing/2014/main" id="{41DB8A89-C8E7-EAC6-B9C6-01F6FE43EBFA}"/>
              </a:ext>
            </a:extLst>
          </p:cNvPr>
          <p:cNvGraphicFramePr>
            <a:graphicFrameLocks noGrp="1"/>
          </p:cNvGraphicFramePr>
          <p:nvPr>
            <p:ph idx="1"/>
            <p:extLst>
              <p:ext uri="{D42A27DB-BD31-4B8C-83A1-F6EECF244321}">
                <p14:modId xmlns:p14="http://schemas.microsoft.com/office/powerpoint/2010/main" val="4115424629"/>
              </p:ext>
            </p:extLst>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90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Arc 3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32D139-0DA3-A3CB-D38C-EBB7C199C612}"/>
              </a:ext>
            </a:extLst>
          </p:cNvPr>
          <p:cNvSpPr>
            <a:spLocks noGrp="1"/>
          </p:cNvSpPr>
          <p:nvPr>
            <p:ph type="title"/>
          </p:nvPr>
        </p:nvSpPr>
        <p:spPr>
          <a:xfrm>
            <a:off x="838200" y="643467"/>
            <a:ext cx="2951205" cy="5571066"/>
          </a:xfrm>
        </p:spPr>
        <p:txBody>
          <a:bodyPr vert="horz" lIns="91440" tIns="45720" rIns="91440" bIns="45720" rtlCol="0">
            <a:normAutofit/>
          </a:bodyPr>
          <a:lstStyle/>
          <a:p>
            <a:r>
              <a:rPr lang="en-US" b="1" kern="1200" dirty="0">
                <a:solidFill>
                  <a:srgbClr val="FFFFFF"/>
                </a:solidFill>
                <a:latin typeface="+mj-lt"/>
                <a:ea typeface="+mj-ea"/>
                <a:cs typeface="+mj-cs"/>
              </a:rPr>
              <a:t>Phases du cycle Default</a:t>
            </a:r>
          </a:p>
        </p:txBody>
      </p:sp>
      <p:sp>
        <p:nvSpPr>
          <p:cNvPr id="38" name="Rectangle: Rounded Corners 37">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Diagram 14">
            <a:extLst>
              <a:ext uri="{FF2B5EF4-FFF2-40B4-BE49-F238E27FC236}">
                <a16:creationId xmlns:a16="http://schemas.microsoft.com/office/drawing/2014/main" id="{BB852ED2-ABB1-1D8A-21F0-5FB25EE1CADC}"/>
              </a:ext>
            </a:extLst>
          </p:cNvPr>
          <p:cNvGraphicFramePr/>
          <p:nvPr>
            <p:extLst>
              <p:ext uri="{D42A27DB-BD31-4B8C-83A1-F6EECF244321}">
                <p14:modId xmlns:p14="http://schemas.microsoft.com/office/powerpoint/2010/main" val="2960298755"/>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extBox 22">
            <a:extLst>
              <a:ext uri="{FF2B5EF4-FFF2-40B4-BE49-F238E27FC236}">
                <a16:creationId xmlns:a16="http://schemas.microsoft.com/office/drawing/2014/main" id="{C9C993F1-6E42-6379-DDA5-70A72398E3CF}"/>
              </a:ext>
            </a:extLst>
          </p:cNvPr>
          <p:cNvSpPr txBox="1"/>
          <p:nvPr/>
        </p:nvSpPr>
        <p:spPr>
          <a:xfrm>
            <a:off x="314694" y="6390683"/>
            <a:ext cx="9810762" cy="646331"/>
          </a:xfrm>
          <a:prstGeom prst="rect">
            <a:avLst/>
          </a:prstGeom>
          <a:noFill/>
        </p:spPr>
        <p:txBody>
          <a:bodyPr wrap="square" rtlCol="0">
            <a:spAutoFit/>
          </a:bodyPr>
          <a:lstStyle/>
          <a:p>
            <a:r>
              <a:rPr lang="fr-FR" dirty="0">
                <a:hlinkClick r:id="rId8"/>
              </a:rPr>
              <a:t>https://maven.apache.org/guides/introduction/introduction-to-the-lifecycle.html</a:t>
            </a:r>
            <a:r>
              <a:rPr lang="fr-FR" dirty="0"/>
              <a:t>  </a:t>
            </a:r>
          </a:p>
          <a:p>
            <a:endParaRPr lang="en-CA" dirty="0"/>
          </a:p>
        </p:txBody>
      </p:sp>
    </p:spTree>
    <p:extLst>
      <p:ext uri="{BB962C8B-B14F-4D97-AF65-F5344CB8AC3E}">
        <p14:creationId xmlns:p14="http://schemas.microsoft.com/office/powerpoint/2010/main" val="127179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F71013-DCCE-CA0A-4601-75849327084B}"/>
              </a:ext>
            </a:extLst>
          </p:cNvPr>
          <p:cNvSpPr>
            <a:spLocks noGrp="1"/>
          </p:cNvSpPr>
          <p:nvPr>
            <p:ph type="title"/>
          </p:nvPr>
        </p:nvSpPr>
        <p:spPr>
          <a:xfrm>
            <a:off x="838200" y="643467"/>
            <a:ext cx="2951205" cy="5571066"/>
          </a:xfrm>
        </p:spPr>
        <p:txBody>
          <a:bodyPr>
            <a:normAutofit/>
          </a:bodyPr>
          <a:lstStyle/>
          <a:p>
            <a:r>
              <a:rPr lang="en-CA" b="1" dirty="0">
                <a:solidFill>
                  <a:srgbClr val="FFFFFF"/>
                </a:solidFill>
              </a:rPr>
              <a:t>Clean</a:t>
            </a:r>
          </a:p>
        </p:txBody>
      </p:sp>
      <p:graphicFrame>
        <p:nvGraphicFramePr>
          <p:cNvPr id="4" name="Content Placeholder 3">
            <a:extLst>
              <a:ext uri="{FF2B5EF4-FFF2-40B4-BE49-F238E27FC236}">
                <a16:creationId xmlns:a16="http://schemas.microsoft.com/office/drawing/2014/main" id="{38BC59BD-F0F7-7187-F5D1-B6AAEB684273}"/>
              </a:ext>
            </a:extLst>
          </p:cNvPr>
          <p:cNvGraphicFramePr>
            <a:graphicFrameLocks noGrp="1"/>
          </p:cNvGraphicFramePr>
          <p:nvPr>
            <p:ph idx="1"/>
            <p:extLst>
              <p:ext uri="{D42A27DB-BD31-4B8C-83A1-F6EECF244321}">
                <p14:modId xmlns:p14="http://schemas.microsoft.com/office/powerpoint/2010/main" val="1468146424"/>
              </p:ext>
            </p:extLst>
          </p:nvPr>
        </p:nvGraphicFramePr>
        <p:xfrm>
          <a:off x="5207640" y="643466"/>
          <a:ext cx="6502776"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200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DDC6F8-B5B5-0690-D18F-00909787E6AB}"/>
              </a:ext>
            </a:extLst>
          </p:cNvPr>
          <p:cNvSpPr>
            <a:spLocks noGrp="1"/>
          </p:cNvSpPr>
          <p:nvPr>
            <p:ph type="title"/>
          </p:nvPr>
        </p:nvSpPr>
        <p:spPr>
          <a:xfrm>
            <a:off x="838200" y="643467"/>
            <a:ext cx="2951205" cy="5571066"/>
          </a:xfrm>
        </p:spPr>
        <p:txBody>
          <a:bodyPr>
            <a:normAutofit/>
          </a:bodyPr>
          <a:lstStyle/>
          <a:p>
            <a:r>
              <a:rPr lang="fr-CA" b="1" dirty="0">
                <a:solidFill>
                  <a:srgbClr val="FFFFFF"/>
                </a:solidFill>
              </a:rPr>
              <a:t>Site</a:t>
            </a:r>
            <a:endParaRPr lang="en-CA" b="1" dirty="0">
              <a:solidFill>
                <a:srgbClr val="FFFFFF"/>
              </a:solidFill>
            </a:endParaRPr>
          </a:p>
        </p:txBody>
      </p:sp>
      <p:graphicFrame>
        <p:nvGraphicFramePr>
          <p:cNvPr id="4" name="Content Placeholder 3">
            <a:extLst>
              <a:ext uri="{FF2B5EF4-FFF2-40B4-BE49-F238E27FC236}">
                <a16:creationId xmlns:a16="http://schemas.microsoft.com/office/drawing/2014/main" id="{2EDD3E68-7099-910D-A2E2-7C0F5816FCDA}"/>
              </a:ext>
            </a:extLst>
          </p:cNvPr>
          <p:cNvGraphicFramePr>
            <a:graphicFrameLocks noGrp="1"/>
          </p:cNvGraphicFramePr>
          <p:nvPr>
            <p:ph idx="1"/>
            <p:extLst>
              <p:ext uri="{D42A27DB-BD31-4B8C-83A1-F6EECF244321}">
                <p14:modId xmlns:p14="http://schemas.microsoft.com/office/powerpoint/2010/main" val="3014340158"/>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639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427921-BFC6-481E-85B0-C5D547BF0360}"/>
              </a:ext>
            </a:extLst>
          </p:cNvPr>
          <p:cNvSpPr>
            <a:spLocks noGrp="1"/>
          </p:cNvSpPr>
          <p:nvPr>
            <p:ph type="title"/>
          </p:nvPr>
        </p:nvSpPr>
        <p:spPr>
          <a:xfrm>
            <a:off x="838200" y="365125"/>
            <a:ext cx="5558489" cy="1325563"/>
          </a:xfrm>
        </p:spPr>
        <p:txBody>
          <a:bodyPr>
            <a:normAutofit/>
          </a:bodyPr>
          <a:lstStyle/>
          <a:p>
            <a:r>
              <a:rPr lang="en-CA" dirty="0"/>
              <a:t>Scans de </a:t>
            </a:r>
            <a:r>
              <a:rPr lang="en-CA" dirty="0" err="1"/>
              <a:t>Vulnérabilité</a:t>
            </a:r>
            <a:endParaRPr lang="en-CA"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3D68A47-22A7-0B3B-737F-15BDEBF2F82C}"/>
              </a:ext>
            </a:extLst>
          </p:cNvPr>
          <p:cNvSpPr>
            <a:spLocks noGrp="1"/>
          </p:cNvSpPr>
          <p:nvPr>
            <p:ph idx="1"/>
          </p:nvPr>
        </p:nvSpPr>
        <p:spPr>
          <a:xfrm>
            <a:off x="838200" y="1825625"/>
            <a:ext cx="5558489" cy="4351338"/>
          </a:xfrm>
        </p:spPr>
        <p:txBody>
          <a:bodyPr>
            <a:normAutofit/>
          </a:bodyPr>
          <a:lstStyle/>
          <a:p>
            <a:r>
              <a:rPr lang="fr-CA" dirty="0"/>
              <a:t>Plusieurs outils pour scanner nos dépendances</a:t>
            </a:r>
          </a:p>
          <a:p>
            <a:pPr lvl="1"/>
            <a:r>
              <a:rPr lang="fr-CA" dirty="0"/>
              <a:t>Plugin </a:t>
            </a:r>
            <a:r>
              <a:rPr lang="fr-CA" dirty="0" err="1"/>
              <a:t>IntelliJ</a:t>
            </a:r>
            <a:r>
              <a:rPr lang="fr-CA" dirty="0"/>
              <a:t> (</a:t>
            </a:r>
            <a:r>
              <a:rPr lang="en-CA" dirty="0">
                <a:hlinkClick r:id="rId3"/>
              </a:rPr>
              <a:t>Package Checker</a:t>
            </a:r>
            <a:r>
              <a:rPr lang="fr-CA" dirty="0"/>
              <a:t>)</a:t>
            </a:r>
          </a:p>
          <a:p>
            <a:pPr lvl="1"/>
            <a:r>
              <a:rPr lang="fr-CA" dirty="0" err="1"/>
              <a:t>DependaBot</a:t>
            </a:r>
            <a:r>
              <a:rPr lang="fr-CA" dirty="0"/>
              <a:t> (</a:t>
            </a:r>
            <a:r>
              <a:rPr lang="fr-CA" dirty="0">
                <a:hlinkClick r:id="rId4"/>
              </a:rPr>
              <a:t>https://github.com/dependabot</a:t>
            </a:r>
            <a:r>
              <a:rPr lang="fr-CA" dirty="0"/>
              <a:t>)</a:t>
            </a:r>
          </a:p>
          <a:p>
            <a:pPr lvl="1"/>
            <a:r>
              <a:rPr lang="fr-CA" dirty="0"/>
              <a:t>Plugin Maven (</a:t>
            </a:r>
            <a:r>
              <a:rPr lang="fr-CA" dirty="0" err="1">
                <a:hlinkClick r:id="rId5"/>
              </a:rPr>
              <a:t>Dependency</a:t>
            </a:r>
            <a:r>
              <a:rPr lang="fr-CA" dirty="0">
                <a:hlinkClick r:id="rId5"/>
              </a:rPr>
              <a:t>-check-</a:t>
            </a:r>
            <a:r>
              <a:rPr lang="fr-CA" dirty="0" err="1">
                <a:hlinkClick r:id="rId5"/>
              </a:rPr>
              <a:t>maven</a:t>
            </a:r>
            <a:r>
              <a:rPr lang="fr-CA" dirty="0"/>
              <a:t>)</a:t>
            </a:r>
          </a:p>
          <a:p>
            <a:r>
              <a:rPr lang="fr-CA" dirty="0"/>
              <a:t>CVE – Common </a:t>
            </a:r>
            <a:r>
              <a:rPr lang="fr-CA" dirty="0" err="1"/>
              <a:t>Vulnerabilities</a:t>
            </a:r>
            <a:r>
              <a:rPr lang="fr-CA" dirty="0"/>
              <a:t> and </a:t>
            </a:r>
            <a:r>
              <a:rPr lang="fr-CA" dirty="0" err="1"/>
              <a:t>Exposures</a:t>
            </a:r>
            <a:endParaRPr lang="fr-CA" dirty="0"/>
          </a:p>
          <a:p>
            <a:pPr lvl="1"/>
            <a:endParaRPr lang="en-CA"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813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F2F4-4A08-3167-795D-0BEACF3FC8A9}"/>
              </a:ext>
            </a:extLst>
          </p:cNvPr>
          <p:cNvSpPr>
            <a:spLocks noGrp="1"/>
          </p:cNvSpPr>
          <p:nvPr>
            <p:ph type="title"/>
          </p:nvPr>
        </p:nvSpPr>
        <p:spPr/>
        <p:txBody>
          <a:bodyPr/>
          <a:lstStyle/>
          <a:p>
            <a:r>
              <a:rPr lang="fr-CA" dirty="0"/>
              <a:t>SideLoading</a:t>
            </a:r>
            <a:endParaRPr lang="en-CA" dirty="0"/>
          </a:p>
        </p:txBody>
      </p:sp>
      <p:sp>
        <p:nvSpPr>
          <p:cNvPr id="3" name="Content Placeholder 2">
            <a:extLst>
              <a:ext uri="{FF2B5EF4-FFF2-40B4-BE49-F238E27FC236}">
                <a16:creationId xmlns:a16="http://schemas.microsoft.com/office/drawing/2014/main" id="{D67F8C52-3384-E843-E4CC-DF837623A9FA}"/>
              </a:ext>
            </a:extLst>
          </p:cNvPr>
          <p:cNvSpPr>
            <a:spLocks noGrp="1"/>
          </p:cNvSpPr>
          <p:nvPr>
            <p:ph idx="1"/>
          </p:nvPr>
        </p:nvSpPr>
        <p:spPr>
          <a:xfrm>
            <a:off x="838200" y="1825625"/>
            <a:ext cx="4969287" cy="3859742"/>
          </a:xfrm>
        </p:spPr>
        <p:txBody>
          <a:bodyPr>
            <a:normAutofit lnSpcReduction="10000"/>
          </a:bodyPr>
          <a:lstStyle/>
          <a:p>
            <a:pPr marL="0" marR="0" lvl="0" indent="0" defTabSz="914400" rtl="0" eaLnBrk="0" fontAlgn="base" latinLnBrk="0" hangingPunct="0">
              <a:spcBef>
                <a:spcPct val="0"/>
              </a:spcBef>
              <a:spcAft>
                <a:spcPts val="1800"/>
              </a:spcAft>
              <a:buClrTx/>
              <a:buSzTx/>
              <a:buFontTx/>
              <a:buChar char="•"/>
              <a:tabLst/>
            </a:pPr>
            <a:r>
              <a:rPr kumimoji="0" lang="en-US" altLang="en-US" i="1" u="none" strike="noStrike" cap="none" normalizeH="0" baseline="0" dirty="0">
                <a:ln>
                  <a:noFill/>
                </a:ln>
                <a:effectLst/>
                <a:latin typeface="Arial" panose="020B0604020202020204" pitchFamily="34" charset="0"/>
              </a:rPr>
              <a:t> </a:t>
            </a:r>
            <a:r>
              <a:rPr kumimoji="0" lang="en-US" altLang="en-US" b="1" i="1" u="none" strike="noStrike" cap="none" normalizeH="0" baseline="0" dirty="0" err="1">
                <a:ln>
                  <a:noFill/>
                </a:ln>
                <a:effectLst/>
                <a:latin typeface="Arial" panose="020B0604020202020204" pitchFamily="34" charset="0"/>
              </a:rPr>
              <a:t>Contourne</a:t>
            </a:r>
            <a:r>
              <a:rPr kumimoji="0" lang="en-US" altLang="en-US" b="0" i="0" u="none" strike="noStrike" cap="none" normalizeH="0" baseline="0" dirty="0">
                <a:ln>
                  <a:noFill/>
                </a:ln>
                <a:effectLst/>
                <a:latin typeface="Arial" panose="020B0604020202020204" pitchFamily="34" charset="0"/>
              </a:rPr>
              <a:t> algo de </a:t>
            </a:r>
            <a:r>
              <a:rPr kumimoji="0" lang="en-US" altLang="en-US" b="0" i="0" u="none" strike="noStrike" cap="none" normalizeH="0" baseline="0" dirty="0" err="1">
                <a:ln>
                  <a:noFill/>
                </a:ln>
                <a:effectLst/>
                <a:latin typeface="Arial" panose="020B0604020202020204" pitchFamily="34" charset="0"/>
              </a:rPr>
              <a:t>résolution</a:t>
            </a:r>
            <a:r>
              <a:rPr kumimoji="0" lang="en-US" altLang="en-US" b="0" i="0" u="none" strike="noStrike" cap="none" normalizeH="0" baseline="0" dirty="0">
                <a:ln>
                  <a:noFill/>
                </a:ln>
                <a:effectLst/>
                <a:latin typeface="Arial" panose="020B0604020202020204" pitchFamily="34" charset="0"/>
              </a:rPr>
              <a:t> des </a:t>
            </a:r>
            <a:r>
              <a:rPr kumimoji="0" lang="en-US" altLang="en-US" b="0" i="0" u="none" strike="noStrike" cap="none" normalizeH="0" baseline="0" dirty="0" err="1">
                <a:ln>
                  <a:noFill/>
                </a:ln>
                <a:effectLst/>
                <a:latin typeface="Arial" panose="020B0604020202020204" pitchFamily="34" charset="0"/>
              </a:rPr>
              <a:t>dépendances</a:t>
            </a:r>
            <a:r>
              <a:rPr kumimoji="0" lang="en-US" altLang="en-US" b="0" i="0" u="none" strike="noStrike" cap="none" normalizeH="0" baseline="0" dirty="0">
                <a:ln>
                  <a:noFill/>
                </a:ln>
                <a:effectLst/>
                <a:latin typeface="Arial" panose="020B0604020202020204" pitchFamily="34" charset="0"/>
              </a:rPr>
              <a:t> de Maven </a:t>
            </a:r>
            <a:r>
              <a:rPr kumimoji="0" lang="en-US" altLang="en-US" b="0" i="0" u="none" strike="noStrike" cap="none" normalizeH="0" baseline="0" dirty="0" err="1">
                <a:ln>
                  <a:noFill/>
                </a:ln>
                <a:effectLst/>
                <a:latin typeface="Arial" panose="020B0604020202020204" pitchFamily="34" charset="0"/>
              </a:rPr>
              <a:t>en</a:t>
            </a:r>
            <a:r>
              <a:rPr kumimoji="0" lang="en-US" altLang="en-US" b="0" i="0" u="none" strike="noStrike" cap="none" normalizeH="0" baseline="0" dirty="0">
                <a:ln>
                  <a:noFill/>
                </a:ln>
                <a:effectLst/>
                <a:latin typeface="Arial" panose="020B0604020202020204" pitchFamily="34" charset="0"/>
              </a:rPr>
              <a:t> injectant </a:t>
            </a:r>
            <a:r>
              <a:rPr kumimoji="0" lang="en-US" altLang="en-US" b="0" i="0" u="none" strike="noStrike" cap="none" normalizeH="0" baseline="0" dirty="0" err="1">
                <a:ln>
                  <a:noFill/>
                </a:ln>
                <a:effectLst/>
                <a:latin typeface="Arial" panose="020B0604020202020204" pitchFamily="34" charset="0"/>
              </a:rPr>
              <a:t>artificiellement</a:t>
            </a:r>
            <a:r>
              <a:rPr kumimoji="0" lang="en-US" altLang="en-US" b="0" i="0" u="none" strike="noStrike" cap="none" normalizeH="0" baseline="0" dirty="0">
                <a:ln>
                  <a:noFill/>
                </a:ln>
                <a:effectLst/>
                <a:latin typeface="Arial" panose="020B0604020202020204" pitchFamily="34" charset="0"/>
              </a:rPr>
              <a:t> un artefact </a:t>
            </a:r>
            <a:r>
              <a:rPr kumimoji="0" lang="en-US" altLang="en-US" b="0" i="0" u="none" strike="noStrike" cap="none" normalizeH="0" baseline="0" dirty="0" err="1">
                <a:ln>
                  <a:noFill/>
                </a:ln>
                <a:effectLst/>
                <a:latin typeface="Arial" panose="020B0604020202020204" pitchFamily="34" charset="0"/>
              </a:rPr>
              <a:t>directement</a:t>
            </a:r>
            <a:r>
              <a:rPr kumimoji="0" lang="en-US" altLang="en-US" b="0" i="0" u="none" strike="noStrike" cap="none" normalizeH="0" baseline="0" dirty="0">
                <a:ln>
                  <a:noFill/>
                </a:ln>
                <a:effectLst/>
                <a:latin typeface="Arial" panose="020B0604020202020204" pitchFamily="34" charset="0"/>
              </a:rPr>
              <a:t> dans le </a:t>
            </a:r>
            <a:r>
              <a:rPr kumimoji="0" lang="en-US" altLang="en-US" b="0" i="0" u="none" strike="noStrike" cap="none" normalizeH="0" baseline="0" dirty="0" err="1">
                <a:ln>
                  <a:noFill/>
                </a:ln>
                <a:effectLst/>
                <a:latin typeface="Arial" panose="020B0604020202020204" pitchFamily="34" charset="0"/>
              </a:rPr>
              <a:t>dépôt</a:t>
            </a:r>
            <a:r>
              <a:rPr kumimoji="0" lang="en-US" altLang="en-US" b="0" i="0" u="none" strike="noStrike" cap="none" normalizeH="0" baseline="0" dirty="0">
                <a:ln>
                  <a:noFill/>
                </a:ln>
                <a:effectLst/>
                <a:latin typeface="Arial" panose="020B0604020202020204" pitchFamily="34" charset="0"/>
              </a:rPr>
              <a:t> </a:t>
            </a:r>
            <a:r>
              <a:rPr lang="en-US" altLang="en-US" dirty="0">
                <a:latin typeface="Arial" panose="020B0604020202020204" pitchFamily="34" charset="0"/>
              </a:rPr>
              <a:t>local .m2. </a:t>
            </a:r>
          </a:p>
          <a:p>
            <a:pPr marL="457200" lvl="1" indent="0" eaLnBrk="0" fontAlgn="base" hangingPunct="0">
              <a:spcBef>
                <a:spcPct val="0"/>
              </a:spcBef>
              <a:spcAft>
                <a:spcPts val="1800"/>
              </a:spcAft>
              <a:buFontTx/>
              <a:buChar char="•"/>
            </a:pP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Permet</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d'utiliser</a:t>
            </a:r>
            <a:r>
              <a:rPr kumimoji="0" lang="en-US" altLang="en-US" b="0" i="0" u="none" strike="noStrike" cap="none" normalizeH="0" baseline="0" dirty="0">
                <a:ln>
                  <a:noFill/>
                </a:ln>
                <a:effectLst/>
                <a:latin typeface="Arial" panose="020B0604020202020204" pitchFamily="34" charset="0"/>
              </a:rPr>
              <a:t> des </a:t>
            </a:r>
            <a:r>
              <a:rPr kumimoji="0" lang="en-US" altLang="en-US" b="0" i="0" u="none" strike="noStrike" cap="none" normalizeH="0" baseline="0" dirty="0" err="1">
                <a:ln>
                  <a:noFill/>
                </a:ln>
                <a:effectLst/>
                <a:latin typeface="Arial" panose="020B0604020202020204" pitchFamily="34" charset="0"/>
              </a:rPr>
              <a:t>dépendances</a:t>
            </a:r>
            <a:r>
              <a:rPr kumimoji="0" lang="en-US" altLang="en-US" b="0" i="0" u="none" strike="noStrike" cap="none" normalizeH="0" baseline="0" dirty="0">
                <a:ln>
                  <a:noFill/>
                </a:ln>
                <a:effectLst/>
                <a:latin typeface="Arial" panose="020B0604020202020204" pitchFamily="34" charset="0"/>
              </a:rPr>
              <a:t> qui </a:t>
            </a:r>
            <a:r>
              <a:rPr kumimoji="0" lang="en-US" altLang="en-US" b="0" i="0" u="none" strike="noStrike" cap="none" normalizeH="0" baseline="0" dirty="0" err="1">
                <a:ln>
                  <a:noFill/>
                </a:ln>
                <a:effectLst/>
                <a:latin typeface="Arial" panose="020B0604020202020204" pitchFamily="34" charset="0"/>
              </a:rPr>
              <a:t>n'existent</a:t>
            </a:r>
            <a:r>
              <a:rPr kumimoji="0" lang="en-US" altLang="en-US" b="0" i="0" u="none" strike="noStrike" cap="none" normalizeH="0" baseline="0" dirty="0">
                <a:ln>
                  <a:noFill/>
                </a:ln>
                <a:effectLst/>
                <a:latin typeface="Arial" panose="020B0604020202020204" pitchFamily="34" charset="0"/>
              </a:rPr>
              <a:t> pas dans le </a:t>
            </a:r>
            <a:r>
              <a:rPr kumimoji="0" lang="en-US" altLang="en-US" b="0" i="0" u="none" strike="noStrike" cap="none" normalizeH="0" baseline="0" dirty="0" err="1">
                <a:ln>
                  <a:noFill/>
                </a:ln>
                <a:effectLst/>
                <a:latin typeface="Arial" panose="020B0604020202020204" pitchFamily="34" charset="0"/>
              </a:rPr>
              <a:t>dépôt</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officiel</a:t>
            </a:r>
            <a:r>
              <a:rPr kumimoji="0" lang="en-US" altLang="en-US" b="0" i="0" u="none" strike="noStrike" cap="none" normalizeH="0" baseline="0" dirty="0">
                <a:ln>
                  <a:noFill/>
                </a:ln>
                <a:effectLst/>
                <a:latin typeface="Arial" panose="020B0604020202020204" pitchFamily="34" charset="0"/>
              </a:rPr>
              <a:t> Maven </a:t>
            </a:r>
            <a:r>
              <a:rPr kumimoji="0" lang="en-US" altLang="en-US" b="0" i="0" u="none" strike="noStrike" cap="none" normalizeH="0" baseline="0" dirty="0" err="1">
                <a:ln>
                  <a:noFill/>
                </a:ln>
                <a:effectLst/>
                <a:latin typeface="Arial" panose="020B0604020202020204" pitchFamily="34" charset="0"/>
              </a:rPr>
              <a:t>en</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ligne</a:t>
            </a:r>
            <a:r>
              <a:rPr kumimoji="0" lang="en-US" altLang="en-US" b="0" i="0" u="none" strike="noStrike" cap="none" normalizeH="0" baseline="0" dirty="0">
                <a:ln>
                  <a:noFill/>
                </a:ln>
                <a:effectLst/>
                <a:latin typeface="Arial" panose="020B0604020202020204" pitchFamily="34" charset="0"/>
              </a:rPr>
              <a:t>, et qui ne </a:t>
            </a:r>
            <a:r>
              <a:rPr kumimoji="0" lang="en-US" altLang="en-US" b="0" i="0" u="none" strike="noStrike" cap="none" normalizeH="0" baseline="0" dirty="0" err="1">
                <a:ln>
                  <a:noFill/>
                </a:ln>
                <a:effectLst/>
                <a:latin typeface="Arial" panose="020B0604020202020204" pitchFamily="34" charset="0"/>
              </a:rPr>
              <a:t>pourraient</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donc</a:t>
            </a:r>
            <a:r>
              <a:rPr kumimoji="0" lang="en-US" altLang="en-US" b="0" i="0" u="none" strike="noStrike" cap="none" normalizeH="0" baseline="0" dirty="0">
                <a:ln>
                  <a:noFill/>
                </a:ln>
                <a:effectLst/>
                <a:latin typeface="Arial" panose="020B0604020202020204" pitchFamily="34" charset="0"/>
              </a:rPr>
              <a:t> pas </a:t>
            </a:r>
            <a:r>
              <a:rPr kumimoji="0" lang="en-US" altLang="en-US" b="0" i="0" u="none" strike="noStrike" cap="none" normalizeH="0" baseline="0" dirty="0" err="1">
                <a:ln>
                  <a:noFill/>
                </a:ln>
                <a:effectLst/>
                <a:latin typeface="Arial" panose="020B0604020202020204" pitchFamily="34" charset="0"/>
              </a:rPr>
              <a:t>être</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résolues</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automatiquement</a:t>
            </a:r>
            <a:r>
              <a:rPr kumimoji="0" lang="en-US" altLang="en-US" b="0" i="0" u="none" strike="noStrike" cap="none" normalizeH="0" baseline="0" dirty="0">
                <a:ln>
                  <a:noFill/>
                </a:ln>
                <a:effectLst/>
                <a:latin typeface="Arial" panose="020B0604020202020204" pitchFamily="34" charset="0"/>
              </a:rPr>
              <a:t> par Maven. </a:t>
            </a:r>
            <a:endParaRPr lang="en-US" altLang="en-US" dirty="0">
              <a:latin typeface="Arial" panose="020B0604020202020204" pitchFamily="34" charset="0"/>
            </a:endParaRPr>
          </a:p>
          <a:p>
            <a:pPr marL="457200" lvl="1" indent="0" eaLnBrk="0" fontAlgn="base" hangingPunct="0">
              <a:spcBef>
                <a:spcPct val="0"/>
              </a:spcBef>
              <a:spcAft>
                <a:spcPts val="1800"/>
              </a:spcAft>
              <a:buFontTx/>
              <a:buChar char="•"/>
            </a:pPr>
            <a:r>
              <a:rPr kumimoji="0" lang="en-US" altLang="en-US" b="0" i="0" u="none" strike="noStrike" cap="none" normalizeH="0" baseline="0" dirty="0">
                <a:ln>
                  <a:noFill/>
                </a:ln>
                <a:effectLst/>
                <a:latin typeface="Arial" panose="020B0604020202020204" pitchFamily="34" charset="0"/>
              </a:rPr>
              <a:t> On</a:t>
            </a:r>
            <a:r>
              <a:rPr lang="en-US" altLang="en-US" dirty="0">
                <a:latin typeface="Arial" panose="020B0604020202020204" pitchFamily="34" charset="0"/>
              </a:rPr>
              <a:t> </a:t>
            </a:r>
            <a:r>
              <a:rPr lang="en-US" altLang="en-US" dirty="0" err="1">
                <a:latin typeface="Arial" panose="020B0604020202020204" pitchFamily="34" charset="0"/>
              </a:rPr>
              <a:t>peut</a:t>
            </a:r>
            <a:r>
              <a:rPr lang="en-US" altLang="en-US" dirty="0">
                <a:latin typeface="Arial" panose="020B0604020202020204" pitchFamily="34" charset="0"/>
              </a:rPr>
              <a:t> </a:t>
            </a:r>
            <a:r>
              <a:rPr lang="en-US" altLang="en-US" i="1" dirty="0">
                <a:latin typeface="Arial" panose="020B0604020202020204" pitchFamily="34" charset="0"/>
              </a:rPr>
              <a:t>sideload </a:t>
            </a:r>
            <a:r>
              <a:rPr lang="en-US" altLang="en-US" dirty="0">
                <a:latin typeface="Arial" panose="020B0604020202020204" pitchFamily="34" charset="0"/>
              </a:rPr>
              <a:t>un </a:t>
            </a:r>
            <a:r>
              <a:rPr lang="en-US" altLang="en-US" b="1" dirty="0">
                <a:solidFill>
                  <a:schemeClr val="accent4"/>
                </a:solidFill>
                <a:latin typeface="Arial" panose="020B0604020202020204" pitchFamily="34" charset="0"/>
              </a:rPr>
              <a:t>fichier jar</a:t>
            </a:r>
            <a:r>
              <a:rPr lang="en-US" altLang="en-US" dirty="0">
                <a:latin typeface="Arial" panose="020B0604020202020204" pitchFamily="34" charset="0"/>
              </a:rPr>
              <a:t>, </a:t>
            </a:r>
            <a:r>
              <a:rPr lang="en-US" altLang="en-US" b="1" dirty="0">
                <a:solidFill>
                  <a:schemeClr val="accent4"/>
                </a:solidFill>
                <a:latin typeface="Arial" panose="020B0604020202020204" pitchFamily="34" charset="0"/>
              </a:rPr>
              <a:t>un projet maven</a:t>
            </a:r>
            <a:r>
              <a:rPr lang="en-US" altLang="en-US" b="1" dirty="0">
                <a:latin typeface="Arial" panose="020B0604020202020204" pitchFamily="34" charset="0"/>
              </a:rPr>
              <a:t> </a:t>
            </a:r>
            <a:r>
              <a:rPr lang="en-US" altLang="en-US" dirty="0" err="1">
                <a:latin typeface="Arial" panose="020B0604020202020204" pitchFamily="34" charset="0"/>
              </a:rPr>
              <a:t>ou</a:t>
            </a:r>
            <a:r>
              <a:rPr lang="en-US" altLang="en-US" dirty="0">
                <a:latin typeface="Arial" panose="020B0604020202020204" pitchFamily="34" charset="0"/>
              </a:rPr>
              <a:t> </a:t>
            </a:r>
            <a:r>
              <a:rPr lang="en-US" altLang="en-US" b="1" dirty="0" err="1">
                <a:solidFill>
                  <a:schemeClr val="accent4"/>
                </a:solidFill>
                <a:latin typeface="Arial" panose="020B0604020202020204" pitchFamily="34" charset="0"/>
              </a:rPr>
              <a:t>une</a:t>
            </a:r>
            <a:r>
              <a:rPr lang="en-US" altLang="en-US" b="1" dirty="0">
                <a:solidFill>
                  <a:schemeClr val="accent4"/>
                </a:solidFill>
                <a:latin typeface="Arial" panose="020B0604020202020204" pitchFamily="34" charset="0"/>
              </a:rPr>
              <a:t> </a:t>
            </a:r>
            <a:r>
              <a:rPr lang="en-US" altLang="en-US" b="1" dirty="0" err="1">
                <a:solidFill>
                  <a:schemeClr val="accent4"/>
                </a:solidFill>
                <a:latin typeface="Arial" panose="020B0604020202020204" pitchFamily="34" charset="0"/>
              </a:rPr>
              <a:t>biblio</a:t>
            </a:r>
            <a:r>
              <a:rPr lang="en-US" altLang="en-US" b="1" dirty="0">
                <a:solidFill>
                  <a:schemeClr val="accent4"/>
                </a:solidFill>
                <a:latin typeface="Arial" panose="020B0604020202020204" pitchFamily="34" charset="0"/>
              </a:rPr>
              <a:t> tierce</a:t>
            </a:r>
            <a:r>
              <a:rPr lang="en-US" altLang="en-US" dirty="0">
                <a:latin typeface="Arial" panose="020B0604020202020204" pitchFamily="34" charset="0"/>
              </a:rPr>
              <a:t>.</a:t>
            </a:r>
            <a:endParaRPr kumimoji="0" lang="en-US" altLang="en-US" b="0" u="none" strike="noStrike" cap="none" normalizeH="0" baseline="0" dirty="0">
              <a:ln>
                <a:noFill/>
              </a:ln>
              <a:effectLst/>
              <a:latin typeface="Arial" panose="020B0604020202020204" pitchFamily="34" charset="0"/>
            </a:endParaRPr>
          </a:p>
        </p:txBody>
      </p:sp>
      <p:graphicFrame>
        <p:nvGraphicFramePr>
          <p:cNvPr id="4" name="Diagram 3" descr="Algo de résolution de dépendances Maven">
            <a:extLst>
              <a:ext uri="{FF2B5EF4-FFF2-40B4-BE49-F238E27FC236}">
                <a16:creationId xmlns:a16="http://schemas.microsoft.com/office/drawing/2014/main" id="{AE3C13C4-06C0-2657-2BC8-652F67C69C48}"/>
              </a:ext>
            </a:extLst>
          </p:cNvPr>
          <p:cNvGraphicFramePr/>
          <p:nvPr>
            <p:extLst>
              <p:ext uri="{D42A27DB-BD31-4B8C-83A1-F6EECF244321}">
                <p14:modId xmlns:p14="http://schemas.microsoft.com/office/powerpoint/2010/main" val="2944676362"/>
              </p:ext>
            </p:extLst>
          </p:nvPr>
        </p:nvGraphicFramePr>
        <p:xfrm>
          <a:off x="6624166" y="1027906"/>
          <a:ext cx="4907047" cy="4142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99B6E7CE-FF26-7EA8-B658-B8A21A926769}"/>
              </a:ext>
            </a:extLst>
          </p:cNvPr>
          <p:cNvSpPr txBox="1"/>
          <p:nvPr/>
        </p:nvSpPr>
        <p:spPr>
          <a:xfrm>
            <a:off x="6624166" y="5202438"/>
            <a:ext cx="4603992" cy="338554"/>
          </a:xfrm>
          <a:prstGeom prst="rect">
            <a:avLst/>
          </a:prstGeom>
          <a:noFill/>
        </p:spPr>
        <p:txBody>
          <a:bodyPr wrap="square" rtlCol="0">
            <a:spAutoFit/>
          </a:bodyPr>
          <a:lstStyle/>
          <a:p>
            <a:r>
              <a:rPr lang="fr-FR" sz="1600" dirty="0"/>
              <a:t>Algo de résolution de dépendances Maven</a:t>
            </a:r>
            <a:endParaRPr lang="en-CA" sz="1600" dirty="0"/>
          </a:p>
        </p:txBody>
      </p:sp>
    </p:spTree>
    <p:extLst>
      <p:ext uri="{BB962C8B-B14F-4D97-AF65-F5344CB8AC3E}">
        <p14:creationId xmlns:p14="http://schemas.microsoft.com/office/powerpoint/2010/main" val="231011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BBF4-4B5D-B2BE-DD70-3428BB6D62F5}"/>
              </a:ext>
            </a:extLst>
          </p:cNvPr>
          <p:cNvSpPr>
            <a:spLocks noGrp="1"/>
          </p:cNvSpPr>
          <p:nvPr>
            <p:ph type="title"/>
          </p:nvPr>
        </p:nvSpPr>
        <p:spPr/>
        <p:txBody>
          <a:bodyPr/>
          <a:lstStyle/>
          <a:p>
            <a:r>
              <a:rPr lang="fr-CA" dirty="0"/>
              <a:t>Dépôts Tiers</a:t>
            </a:r>
            <a:endParaRPr lang="en-CA" dirty="0"/>
          </a:p>
        </p:txBody>
      </p:sp>
      <p:sp>
        <p:nvSpPr>
          <p:cNvPr id="3" name="Content Placeholder 2">
            <a:extLst>
              <a:ext uri="{FF2B5EF4-FFF2-40B4-BE49-F238E27FC236}">
                <a16:creationId xmlns:a16="http://schemas.microsoft.com/office/drawing/2014/main" id="{1F4713D8-66A0-3953-E25C-3BD0E13B08DE}"/>
              </a:ext>
            </a:extLst>
          </p:cNvPr>
          <p:cNvSpPr>
            <a:spLocks noGrp="1"/>
          </p:cNvSpPr>
          <p:nvPr>
            <p:ph idx="1"/>
          </p:nvPr>
        </p:nvSpPr>
        <p:spPr/>
        <p:txBody>
          <a:bodyPr/>
          <a:lstStyle/>
          <a:p>
            <a:r>
              <a:rPr lang="fr-CA" dirty="0"/>
              <a:t>Artefacts maven hébergés en ligne sur un dépôt non-officiel/privé</a:t>
            </a:r>
          </a:p>
          <a:p>
            <a:pPr lvl="1"/>
            <a:r>
              <a:rPr lang="fr-CA" dirty="0"/>
              <a:t>Avantages</a:t>
            </a:r>
          </a:p>
          <a:p>
            <a:pPr lvl="2"/>
            <a:r>
              <a:rPr lang="fr-CA" dirty="0"/>
              <a:t>Restriction d’accès</a:t>
            </a:r>
          </a:p>
          <a:p>
            <a:pPr lvl="2"/>
            <a:r>
              <a:rPr lang="fr-CA" dirty="0"/>
              <a:t>Possibilité de révoquer accès</a:t>
            </a:r>
          </a:p>
          <a:p>
            <a:pPr lvl="2"/>
            <a:r>
              <a:rPr lang="en-CA" dirty="0"/>
              <a:t>Éviter le sideloading manuel</a:t>
            </a:r>
          </a:p>
          <a:p>
            <a:pPr lvl="2"/>
            <a:r>
              <a:rPr lang="en-CA" dirty="0"/>
              <a:t>Mise à jour / Gestion de versions</a:t>
            </a:r>
          </a:p>
        </p:txBody>
      </p:sp>
    </p:spTree>
    <p:extLst>
      <p:ext uri="{BB962C8B-B14F-4D97-AF65-F5344CB8AC3E}">
        <p14:creationId xmlns:p14="http://schemas.microsoft.com/office/powerpoint/2010/main" val="342922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4B94-73A8-6344-9478-0175FC19EC1C}"/>
              </a:ext>
            </a:extLst>
          </p:cNvPr>
          <p:cNvSpPr>
            <a:spLocks noGrp="1"/>
          </p:cNvSpPr>
          <p:nvPr>
            <p:ph type="title"/>
          </p:nvPr>
        </p:nvSpPr>
        <p:spPr/>
        <p:txBody>
          <a:bodyPr/>
          <a:lstStyle/>
          <a:p>
            <a:r>
              <a:rPr lang="fr-CA" dirty="0"/>
              <a:t>Profils de Constructions</a:t>
            </a:r>
            <a:endParaRPr lang="en-CA" dirty="0"/>
          </a:p>
        </p:txBody>
      </p:sp>
      <p:sp>
        <p:nvSpPr>
          <p:cNvPr id="3" name="Content Placeholder 2">
            <a:extLst>
              <a:ext uri="{FF2B5EF4-FFF2-40B4-BE49-F238E27FC236}">
                <a16:creationId xmlns:a16="http://schemas.microsoft.com/office/drawing/2014/main" id="{D1261233-D50D-3D56-5F09-EB1D89A44193}"/>
              </a:ext>
            </a:extLst>
          </p:cNvPr>
          <p:cNvSpPr>
            <a:spLocks noGrp="1"/>
          </p:cNvSpPr>
          <p:nvPr>
            <p:ph idx="1"/>
          </p:nvPr>
        </p:nvSpPr>
        <p:spPr/>
        <p:txBody>
          <a:bodyPr/>
          <a:lstStyle/>
          <a:p>
            <a:r>
              <a:rPr lang="fr-FR" dirty="0"/>
              <a:t>Permettent de développer différentes versions d'une application</a:t>
            </a:r>
          </a:p>
          <a:p>
            <a:pPr lvl="1"/>
            <a:r>
              <a:rPr lang="fr-FR" dirty="0"/>
              <a:t>Ex:</a:t>
            </a:r>
          </a:p>
          <a:p>
            <a:pPr lvl="2"/>
            <a:r>
              <a:rPr lang="fr-FR" dirty="0"/>
              <a:t>Premium/Payante</a:t>
            </a:r>
          </a:p>
          <a:p>
            <a:pPr lvl="2"/>
            <a:r>
              <a:rPr lang="fr-FR" dirty="0"/>
              <a:t>Test/</a:t>
            </a:r>
            <a:r>
              <a:rPr lang="fr-FR" dirty="0" err="1"/>
              <a:t>Debug</a:t>
            </a:r>
            <a:r>
              <a:rPr lang="fr-FR" dirty="0"/>
              <a:t> (Niveau de journalisation)</a:t>
            </a:r>
          </a:p>
          <a:p>
            <a:pPr lvl="2"/>
            <a:r>
              <a:rPr lang="fr-FR" dirty="0"/>
              <a:t>Différents </a:t>
            </a:r>
            <a:r>
              <a:rPr lang="fr-FR" dirty="0" err="1"/>
              <a:t>Platformes</a:t>
            </a:r>
            <a:r>
              <a:rPr lang="fr-FR" dirty="0"/>
              <a:t> (Linux</a:t>
            </a:r>
            <a:r>
              <a:rPr lang="fr-FR"/>
              <a:t>, Windows, Mac)</a:t>
            </a:r>
            <a:endParaRPr lang="fr-FR" dirty="0"/>
          </a:p>
          <a:p>
            <a:r>
              <a:rPr lang="fr-FR" dirty="0"/>
              <a:t>Permet d’utiliser des lanceurs alternatifs</a:t>
            </a:r>
          </a:p>
          <a:p>
            <a:pPr lvl="2"/>
            <a:endParaRPr lang="en-CA" dirty="0"/>
          </a:p>
        </p:txBody>
      </p:sp>
    </p:spTree>
    <p:extLst>
      <p:ext uri="{BB962C8B-B14F-4D97-AF65-F5344CB8AC3E}">
        <p14:creationId xmlns:p14="http://schemas.microsoft.com/office/powerpoint/2010/main" val="3219274419"/>
      </p:ext>
    </p:extLst>
  </p:cSld>
  <p:clrMapOvr>
    <a:masterClrMapping/>
  </p:clrMapOvr>
</p:sld>
</file>

<file path=ppt/theme/theme1.xml><?xml version="1.0" encoding="utf-8"?>
<a:theme xmlns:a="http://schemas.openxmlformats.org/drawingml/2006/main" name="Shapes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TotalTime>
  <Words>1029</Words>
  <Application>Microsoft Office PowerPoint</Application>
  <PresentationFormat>Widescreen</PresentationFormat>
  <Paragraphs>119</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Calibri</vt:lpstr>
      <vt:lpstr>Century Gothic</vt:lpstr>
      <vt:lpstr>ShapesVTI</vt:lpstr>
      <vt:lpstr>INF2050 Lab 9</vt:lpstr>
      <vt:lpstr>Cycles de vie Maven</vt:lpstr>
      <vt:lpstr>Phases du cycle Default</vt:lpstr>
      <vt:lpstr>Clean</vt:lpstr>
      <vt:lpstr>Site</vt:lpstr>
      <vt:lpstr>Scans de Vulnérabilité</vt:lpstr>
      <vt:lpstr>SideLoading</vt:lpstr>
      <vt:lpstr>Dépôts Tiers</vt:lpstr>
      <vt:lpstr>Profils de Constructions</vt:lpstr>
      <vt:lpstr>Tests d’Intégration</vt:lpstr>
      <vt:lpstr>Corrections Labo 9</vt:lpstr>
      <vt:lpstr>Quiz Kahoot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Fam</dc:creator>
  <cp:lastModifiedBy>George Fam</cp:lastModifiedBy>
  <cp:revision>4</cp:revision>
  <dcterms:created xsi:type="dcterms:W3CDTF">2025-03-15T01:36:52Z</dcterms:created>
  <dcterms:modified xsi:type="dcterms:W3CDTF">2025-03-15T06:14:31Z</dcterms:modified>
</cp:coreProperties>
</file>