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84" y="1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3F71-9FED-470B-A2CA-A5D12A544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0A05775-B124-41D6-A96A-4B5A29D3F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09FC62-4C29-4998-832F-2C2D7D670DAC}"/>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5" name="Footer Placeholder 4">
            <a:extLst>
              <a:ext uri="{FF2B5EF4-FFF2-40B4-BE49-F238E27FC236}">
                <a16:creationId xmlns:a16="http://schemas.microsoft.com/office/drawing/2014/main" id="{70E66E7C-1262-41B3-A3CD-0AF2787BD6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110602-BFF9-4F4D-B984-3E3A4056C362}"/>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263248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4A87-6B0D-4ADB-A003-BE182FE817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11EEAD7-7308-4586-A1A4-3B22119C53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E8B17-F3A2-4D30-A2BB-D802CE6B14C5}"/>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5" name="Footer Placeholder 4">
            <a:extLst>
              <a:ext uri="{FF2B5EF4-FFF2-40B4-BE49-F238E27FC236}">
                <a16:creationId xmlns:a16="http://schemas.microsoft.com/office/drawing/2014/main" id="{C63888D4-ABBF-4E87-A241-8045AE4D84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ECA699-D0B4-4EC4-B1E6-34AEC563F09F}"/>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201926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7E4EE-7258-4ACA-9296-C2DF173242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B62729-CF16-46F1-BE93-CBA49EF5AC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612F95-ACAC-4113-85AC-228D4B0B0B5B}"/>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5" name="Footer Placeholder 4">
            <a:extLst>
              <a:ext uri="{FF2B5EF4-FFF2-40B4-BE49-F238E27FC236}">
                <a16:creationId xmlns:a16="http://schemas.microsoft.com/office/drawing/2014/main" id="{71EA1279-3AB9-46ED-A748-91358A980B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82497B-28CA-4237-BD3D-F0F2A4F4D5F4}"/>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211616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DED2-F6F8-42BD-9B58-DCD06C28ED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DCDED5-5B74-4772-9439-57EB6B7297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E96B48-EBD9-43BA-960A-A22CF570C3A1}"/>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5" name="Footer Placeholder 4">
            <a:extLst>
              <a:ext uri="{FF2B5EF4-FFF2-40B4-BE49-F238E27FC236}">
                <a16:creationId xmlns:a16="http://schemas.microsoft.com/office/drawing/2014/main" id="{D1E4EC40-CB52-489C-935D-BFB99E3FA2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C2D212-4106-433D-8892-61CF5CFB5052}"/>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357469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287B-75A8-4A64-8873-0C88C8B06F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5A5F51F-8700-48F1-A599-6ABC8643A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575A8F-CBA1-428E-AC08-E4EA8AF2E628}"/>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5" name="Footer Placeholder 4">
            <a:extLst>
              <a:ext uri="{FF2B5EF4-FFF2-40B4-BE49-F238E27FC236}">
                <a16:creationId xmlns:a16="http://schemas.microsoft.com/office/drawing/2014/main" id="{15B08DBB-2175-4D6B-966D-37CD12417A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80A1E-4E36-476A-A053-E6A08A59F869}"/>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158216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BCE0-7E24-4CE3-A311-F8AA6639DC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5D52F-92B7-40D3-B7E8-61149130F1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BEDAFA-9F2D-441B-9AAA-A71843998B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CF3A21-3C64-4B2B-BFB1-B6AC14B4DE7B}"/>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6" name="Footer Placeholder 5">
            <a:extLst>
              <a:ext uri="{FF2B5EF4-FFF2-40B4-BE49-F238E27FC236}">
                <a16:creationId xmlns:a16="http://schemas.microsoft.com/office/drawing/2014/main" id="{CFB97FC1-BDCA-49B8-B04C-B00E2B0591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F2956C-1737-4C55-B15A-EAA7ADBABA72}"/>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68933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7594-3E4F-4A21-840C-BB6D08DEF0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4743A1-412C-4E67-9C8D-03AE7C1A2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69B311-6BF3-4090-BD01-A1B3E1184F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1BBB58-F177-4DF0-BC8B-A6E7D81D2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9C7EB5-3458-452A-8DA9-CD2DDD0095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2AB747-3EDF-433B-BF66-4DC1D073748C}"/>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8" name="Footer Placeholder 7">
            <a:extLst>
              <a:ext uri="{FF2B5EF4-FFF2-40B4-BE49-F238E27FC236}">
                <a16:creationId xmlns:a16="http://schemas.microsoft.com/office/drawing/2014/main" id="{B87B1789-67B7-444D-BA61-7574F8F699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A42425-57DC-452F-9912-A9F7F6F20AE6}"/>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71297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662C-1772-4C1C-8B72-FC16FEABB24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91C711-FAC5-4090-B23D-903A6DC743FB}"/>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4" name="Footer Placeholder 3">
            <a:extLst>
              <a:ext uri="{FF2B5EF4-FFF2-40B4-BE49-F238E27FC236}">
                <a16:creationId xmlns:a16="http://schemas.microsoft.com/office/drawing/2014/main" id="{4486DC9D-554A-434C-A067-2D20D3BA6D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F94608-5CD4-490B-9D5A-AF286D729E05}"/>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375809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85EAC-624F-4AC6-AEBA-8FFDF8CCB6B3}"/>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3" name="Footer Placeholder 2">
            <a:extLst>
              <a:ext uri="{FF2B5EF4-FFF2-40B4-BE49-F238E27FC236}">
                <a16:creationId xmlns:a16="http://schemas.microsoft.com/office/drawing/2014/main" id="{52A750BB-9D4B-4A4F-9E42-C8FA0027D4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236BED-3BB8-4003-AB70-7A634234CD26}"/>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314035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D5A1-DE5F-4B00-A2E7-9B8EC3AE7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7E1630-5A2F-4241-9F08-9FB655933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09E8EF-16C5-4612-8DF6-9F42EC0A2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A9C539-3958-45ED-887A-E2C5F2177ECF}"/>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6" name="Footer Placeholder 5">
            <a:extLst>
              <a:ext uri="{FF2B5EF4-FFF2-40B4-BE49-F238E27FC236}">
                <a16:creationId xmlns:a16="http://schemas.microsoft.com/office/drawing/2014/main" id="{2C384F92-3383-478F-B52E-4FCB49E4C4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69CDD1-7B41-4A37-A6DF-5033A1FD0B41}"/>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323859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CB2B-CDBB-4659-8BDF-962AA7A39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D19F46A-816F-4080-858B-AB8ED1167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51F01F-04D5-49FC-8B7C-1A1E1D35B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85CB22-36E0-4231-967B-ED6F9A659E1F}"/>
              </a:ext>
            </a:extLst>
          </p:cNvPr>
          <p:cNvSpPr>
            <a:spLocks noGrp="1"/>
          </p:cNvSpPr>
          <p:nvPr>
            <p:ph type="dt" sz="half" idx="10"/>
          </p:nvPr>
        </p:nvSpPr>
        <p:spPr/>
        <p:txBody>
          <a:bodyPr/>
          <a:lstStyle/>
          <a:p>
            <a:fld id="{0CC52DCA-3395-42B5-A2C7-4C3D77F75478}" type="datetimeFigureOut">
              <a:rPr lang="en-GB" smtClean="0"/>
              <a:t>24/12/2018</a:t>
            </a:fld>
            <a:endParaRPr lang="en-GB"/>
          </a:p>
        </p:txBody>
      </p:sp>
      <p:sp>
        <p:nvSpPr>
          <p:cNvPr id="6" name="Footer Placeholder 5">
            <a:extLst>
              <a:ext uri="{FF2B5EF4-FFF2-40B4-BE49-F238E27FC236}">
                <a16:creationId xmlns:a16="http://schemas.microsoft.com/office/drawing/2014/main" id="{BE52FD69-59DC-46C6-852C-D89CF9A66C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8163A7-BDAC-4E19-83B2-E52F239A5F39}"/>
              </a:ext>
            </a:extLst>
          </p:cNvPr>
          <p:cNvSpPr>
            <a:spLocks noGrp="1"/>
          </p:cNvSpPr>
          <p:nvPr>
            <p:ph type="sldNum" sz="quarter" idx="12"/>
          </p:nvPr>
        </p:nvSpPr>
        <p:spPr/>
        <p:txBody>
          <a:bodyPr/>
          <a:lstStyle/>
          <a:p>
            <a:fld id="{E09AA9E6-7E02-467B-8474-24FE7ABC9B59}" type="slidenum">
              <a:rPr lang="en-GB" smtClean="0"/>
              <a:t>‹#›</a:t>
            </a:fld>
            <a:endParaRPr lang="en-GB"/>
          </a:p>
        </p:txBody>
      </p:sp>
    </p:spTree>
    <p:extLst>
      <p:ext uri="{BB962C8B-B14F-4D97-AF65-F5344CB8AC3E}">
        <p14:creationId xmlns:p14="http://schemas.microsoft.com/office/powerpoint/2010/main" val="385566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BF0033-CF1F-4F2C-96FE-111588BB1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8F5EC7-5075-4DE0-A9C5-9F6B4E201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059273-52E1-4CD8-97E8-C9241F678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52DCA-3395-42B5-A2C7-4C3D77F75478}" type="datetimeFigureOut">
              <a:rPr lang="en-GB" smtClean="0"/>
              <a:t>24/12/2018</a:t>
            </a:fld>
            <a:endParaRPr lang="en-GB"/>
          </a:p>
        </p:txBody>
      </p:sp>
      <p:sp>
        <p:nvSpPr>
          <p:cNvPr id="5" name="Footer Placeholder 4">
            <a:extLst>
              <a:ext uri="{FF2B5EF4-FFF2-40B4-BE49-F238E27FC236}">
                <a16:creationId xmlns:a16="http://schemas.microsoft.com/office/drawing/2014/main" id="{4C4EE664-6023-4D73-8789-BD82E29BB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C744837-1C8E-4C7A-8CBE-19895369C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AA9E6-7E02-467B-8474-24FE7ABC9B59}" type="slidenum">
              <a:rPr lang="en-GB" smtClean="0"/>
              <a:t>‹#›</a:t>
            </a:fld>
            <a:endParaRPr lang="en-GB"/>
          </a:p>
        </p:txBody>
      </p:sp>
    </p:spTree>
    <p:extLst>
      <p:ext uri="{BB962C8B-B14F-4D97-AF65-F5344CB8AC3E}">
        <p14:creationId xmlns:p14="http://schemas.microsoft.com/office/powerpoint/2010/main" val="2925786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backstagepass.co.in/career-in-gaming/why-game-design-is-important/" TargetMode="External"/><Relationship Id="rId2" Type="http://schemas.openxmlformats.org/officeDocument/2006/relationships/hyperlink" Target="http://www.gamecareerguide.com/features/411/game_design_an_introduction.php" TargetMode="External"/><Relationship Id="rId1" Type="http://schemas.openxmlformats.org/officeDocument/2006/relationships/slideLayout" Target="../slideLayouts/slideLayout2.xml"/><Relationship Id="rId6" Type="http://schemas.openxmlformats.org/officeDocument/2006/relationships/hyperlink" Target="https://blog.scienceandmediamuseum.org.uk/60-years-history-of-videogames-timeline-1951-2011/" TargetMode="External"/><Relationship Id="rId5" Type="http://schemas.openxmlformats.org/officeDocument/2006/relationships/hyperlink" Target="http://www.museumofplay.org/about/icheg/video-game-history/timeline" TargetMode="External"/><Relationship Id="rId4" Type="http://schemas.openxmlformats.org/officeDocument/2006/relationships/hyperlink" Target="https://www.slideshare.net/omgbobbyg/11-awesome-quotes-about-game-desig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D9D0-977B-467D-BDA9-108874B65BEC}"/>
              </a:ext>
            </a:extLst>
          </p:cNvPr>
          <p:cNvSpPr>
            <a:spLocks noGrp="1"/>
          </p:cNvSpPr>
          <p:nvPr>
            <p:ph type="ctrTitle"/>
          </p:nvPr>
        </p:nvSpPr>
        <p:spPr/>
        <p:txBody>
          <a:bodyPr/>
          <a:lstStyle/>
          <a:p>
            <a:r>
              <a:rPr lang="en-GB" dirty="0"/>
              <a:t>Reviewing Game Design</a:t>
            </a:r>
          </a:p>
        </p:txBody>
      </p:sp>
      <p:sp>
        <p:nvSpPr>
          <p:cNvPr id="3" name="Subtitle 2">
            <a:extLst>
              <a:ext uri="{FF2B5EF4-FFF2-40B4-BE49-F238E27FC236}">
                <a16:creationId xmlns:a16="http://schemas.microsoft.com/office/drawing/2014/main" id="{A77D24EF-44EB-40EC-A438-CA244C965C32}"/>
              </a:ext>
            </a:extLst>
          </p:cNvPr>
          <p:cNvSpPr>
            <a:spLocks noGrp="1"/>
          </p:cNvSpPr>
          <p:nvPr>
            <p:ph type="subTitle" idx="1"/>
          </p:nvPr>
        </p:nvSpPr>
        <p:spPr/>
        <p:txBody>
          <a:bodyPr/>
          <a:lstStyle/>
          <a:p>
            <a:r>
              <a:rPr lang="en-GB" dirty="0"/>
              <a:t>By George Haughton</a:t>
            </a:r>
          </a:p>
        </p:txBody>
      </p:sp>
    </p:spTree>
    <p:extLst>
      <p:ext uri="{BB962C8B-B14F-4D97-AF65-F5344CB8AC3E}">
        <p14:creationId xmlns:p14="http://schemas.microsoft.com/office/powerpoint/2010/main" val="24550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83D0-A65C-43F1-AD68-A6899C0DAF44}"/>
              </a:ext>
            </a:extLst>
          </p:cNvPr>
          <p:cNvSpPr>
            <a:spLocks noGrp="1"/>
          </p:cNvSpPr>
          <p:nvPr>
            <p:ph type="title"/>
          </p:nvPr>
        </p:nvSpPr>
        <p:spPr/>
        <p:txBody>
          <a:bodyPr/>
          <a:lstStyle/>
          <a:p>
            <a:r>
              <a:rPr lang="en-GB" dirty="0"/>
              <a:t>Games of the year from 1960 to 2018</a:t>
            </a:r>
          </a:p>
        </p:txBody>
      </p:sp>
      <p:sp>
        <p:nvSpPr>
          <p:cNvPr id="3" name="Content Placeholder 2">
            <a:extLst>
              <a:ext uri="{FF2B5EF4-FFF2-40B4-BE49-F238E27FC236}">
                <a16:creationId xmlns:a16="http://schemas.microsoft.com/office/drawing/2014/main" id="{043B3F47-DCB6-4658-A86C-4F6150EBBA43}"/>
              </a:ext>
            </a:extLst>
          </p:cNvPr>
          <p:cNvSpPr>
            <a:spLocks noGrp="1"/>
          </p:cNvSpPr>
          <p:nvPr>
            <p:ph idx="1"/>
          </p:nvPr>
        </p:nvSpPr>
        <p:spPr/>
        <p:txBody>
          <a:bodyPr/>
          <a:lstStyle/>
          <a:p>
            <a:r>
              <a:rPr lang="en-GB" dirty="0"/>
              <a:t>The 2000s was an incredible year for technology and games. The best selling game ever The Sims was made by Will Wright and was the most popular game with female gamers. Within the sims you could create a character and control how that characters lives. This design was genius as it gave players the control over a life which drew players from around the world in. The game is simple and easy to play and gives users  the ability to create a family that they have complete control over. It was designed colourful and easy to use so it could be played by any. Women love having a family and children which is why the game was so popular as its was not violent not hard and gave the users a smooth journey with a family they made.</a:t>
            </a:r>
          </a:p>
        </p:txBody>
      </p:sp>
    </p:spTree>
    <p:extLst>
      <p:ext uri="{BB962C8B-B14F-4D97-AF65-F5344CB8AC3E}">
        <p14:creationId xmlns:p14="http://schemas.microsoft.com/office/powerpoint/2010/main" val="118174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4982-2529-40FD-9530-875B9CA8C06C}"/>
              </a:ext>
            </a:extLst>
          </p:cNvPr>
          <p:cNvSpPr>
            <a:spLocks noGrp="1"/>
          </p:cNvSpPr>
          <p:nvPr>
            <p:ph type="title"/>
          </p:nvPr>
        </p:nvSpPr>
        <p:spPr/>
        <p:txBody>
          <a:bodyPr/>
          <a:lstStyle/>
          <a:p>
            <a:r>
              <a:rPr lang="en-GB" dirty="0"/>
              <a:t>Games of the year from 1960 to 2018</a:t>
            </a:r>
          </a:p>
        </p:txBody>
      </p:sp>
      <p:sp>
        <p:nvSpPr>
          <p:cNvPr id="3" name="Content Placeholder 2">
            <a:extLst>
              <a:ext uri="{FF2B5EF4-FFF2-40B4-BE49-F238E27FC236}">
                <a16:creationId xmlns:a16="http://schemas.microsoft.com/office/drawing/2014/main" id="{0E13DD9D-9964-48F6-98A4-949CB937F51A}"/>
              </a:ext>
            </a:extLst>
          </p:cNvPr>
          <p:cNvSpPr>
            <a:spLocks noGrp="1"/>
          </p:cNvSpPr>
          <p:nvPr>
            <p:ph idx="1"/>
          </p:nvPr>
        </p:nvSpPr>
        <p:spPr/>
        <p:txBody>
          <a:bodyPr>
            <a:normAutofit lnSpcReduction="10000"/>
          </a:bodyPr>
          <a:lstStyle/>
          <a:p>
            <a:pPr marL="0" indent="0">
              <a:buNone/>
            </a:pPr>
            <a:r>
              <a:rPr lang="en-GB" dirty="0"/>
              <a:t>In 2011 Sky landers: Spyros Adventures was released for the Wii and was a completely different kind of game. It allowed users which mostly consisted of young children to place a character/figure on a platform which was called the Portal of Power which was transport whichever character was on the portal into the game, which made this game the first ever augmented-reality game. It was an action-adventure game which was a spin off of the Spyro series which was designed solely for young children which can be seen with the child friendly characters and mechanics. You could also use more than 30 characters figures that could be transported into the game to create a playable characters. Its games design using the Portal of Power was the first of its kind and was executed very well.</a:t>
            </a:r>
          </a:p>
        </p:txBody>
      </p:sp>
    </p:spTree>
    <p:extLst>
      <p:ext uri="{BB962C8B-B14F-4D97-AF65-F5344CB8AC3E}">
        <p14:creationId xmlns:p14="http://schemas.microsoft.com/office/powerpoint/2010/main" val="409414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6B45-1D50-404A-B8F7-2D8BD75EA7A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1269E2A-81EA-4D22-A8C2-C673950B37AD}"/>
              </a:ext>
            </a:extLst>
          </p:cNvPr>
          <p:cNvSpPr>
            <a:spLocks noGrp="1"/>
          </p:cNvSpPr>
          <p:nvPr>
            <p:ph idx="1"/>
          </p:nvPr>
        </p:nvSpPr>
        <p:spPr>
          <a:xfrm>
            <a:off x="838200" y="1825624"/>
            <a:ext cx="10515600" cy="4886071"/>
          </a:xfrm>
        </p:spPr>
        <p:txBody>
          <a:bodyPr>
            <a:normAutofit/>
          </a:bodyPr>
          <a:lstStyle/>
          <a:p>
            <a:r>
              <a:rPr lang="en-GB" sz="1600" dirty="0"/>
              <a:t>Technology has changed throughout the years and so has gaming. Each playing a part within each others change. Gaming has come an incredible way from the first ever game to the immense universe of gaming we know today. In the early days of gaming people did not conceive the idea of computer gaming and it blew peoples mind with the thought of being able to create a whole new world within a small console or televisions screen. As technology improved the ability to create even bigger and better games came to the aid of game developers as the things they could now when a new console came out was incredible and I would say that technology has stopped gaming from becoming something that is even inconceivable to the gamers we have in 2018; as for games to improve, become something different or just blow peoples minds technology has to try to keep up with the idea of programmers which developers have realised can hold them back from creating the games they would like. In my opinion games have changed the world in a way that TV could never do, of course TV is an incredible invention but no TV program or film can give you the same experience as a game can. I mean this in a way that watching a man fly a plane than controlling the man flying the plane and making it do what you want. On the other hand on an even bigger scale VR changes the game completely as before you could watch the man fly the plane, then control the man and now its you become the man and its as if you are the one sitting in the plane chair. Trends and types of games have come a long way in the past 4 decades. There were less then 50 genres and types of games you could buy but in 2018 there are hundreds of games that cover every aspect of life and give you the ability to control that aspect. Additionally, controlling games and playing them has drastically changed as well. Before we had small controllers and slow computers but in this day and age computers can do jobs in seconds that would have taken older computers hours even days to complete. Controlling games has changed in a way that there are more than one way to move with your character and use them whereas before it used to be forward, back, left and right and some games didn’t even has this. Within games today players are able to move every direction in a smooth, fun to use motion. Finally, gaming and technology are starting to come more as one, and I don’t think anyone today if ready for the inventions that are awaiting us in the future.</a:t>
            </a:r>
          </a:p>
        </p:txBody>
      </p:sp>
    </p:spTree>
    <p:extLst>
      <p:ext uri="{BB962C8B-B14F-4D97-AF65-F5344CB8AC3E}">
        <p14:creationId xmlns:p14="http://schemas.microsoft.com/office/powerpoint/2010/main" val="172474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4098-9590-4AAA-BE87-70D691945E46}"/>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AEA8E06D-34B7-487F-AC79-D011EBAC4115}"/>
              </a:ext>
            </a:extLst>
          </p:cNvPr>
          <p:cNvSpPr>
            <a:spLocks noGrp="1"/>
          </p:cNvSpPr>
          <p:nvPr>
            <p:ph idx="1"/>
          </p:nvPr>
        </p:nvSpPr>
        <p:spPr>
          <a:xfrm>
            <a:off x="838200" y="1825625"/>
            <a:ext cx="10515600" cy="4667250"/>
          </a:xfrm>
        </p:spPr>
        <p:txBody>
          <a:bodyPr>
            <a:normAutofit fontScale="92500"/>
          </a:bodyPr>
          <a:lstStyle/>
          <a:p>
            <a:r>
              <a:rPr lang="en-GB" sz="2200" dirty="0"/>
              <a:t>Gamecareerguidecom. 2018. Gamecareerguidecom. [Online]. [24 December 2018]. Available from: </a:t>
            </a:r>
            <a:r>
              <a:rPr lang="en-GB" sz="2200" dirty="0">
                <a:hlinkClick r:id="rId2"/>
              </a:rPr>
              <a:t>http://www.gamecareerguide.com/features/411/game_design_an_introduction.php</a:t>
            </a:r>
            <a:endParaRPr lang="en-GB" sz="2200" dirty="0"/>
          </a:p>
          <a:p>
            <a:r>
              <a:rPr lang="en-GB" sz="2200" dirty="0"/>
              <a:t>Backstagepasscoin. 2017. Backstage Pass Institute of Gaming and Technology. [Online]. [24 December 2018]. Available from: </a:t>
            </a:r>
            <a:r>
              <a:rPr lang="en-GB" sz="2200" dirty="0">
                <a:hlinkClick r:id="rId3"/>
              </a:rPr>
              <a:t>http://blog.backstagepass.co.in/career-in-gaming/why-game-design-is-important/</a:t>
            </a:r>
            <a:endParaRPr lang="en-GB" sz="2200" dirty="0"/>
          </a:p>
          <a:p>
            <a:r>
              <a:rPr lang="en-GB" sz="2200" dirty="0"/>
              <a:t>Slidesharenet. 2018. Slidesharenet. [Online]. [24 December 2018]. Available from: </a:t>
            </a:r>
            <a:r>
              <a:rPr lang="en-GB" sz="2200" dirty="0">
                <a:hlinkClick r:id="rId4"/>
              </a:rPr>
              <a:t>https://www.slideshare.net/omgbobbyg/11-awesome-quotes-about-game-design</a:t>
            </a:r>
            <a:endParaRPr lang="en-GB" sz="2200" dirty="0"/>
          </a:p>
          <a:p>
            <a:r>
              <a:rPr lang="en-GB" sz="2200" dirty="0"/>
              <a:t>Museumofplayorg. 2016. Museumofplayorg. [Online]. [24 December 2018]. Available from: </a:t>
            </a:r>
            <a:r>
              <a:rPr lang="en-GB" sz="2200" dirty="0">
                <a:hlinkClick r:id="rId5"/>
              </a:rPr>
              <a:t>http://www.museumofplay.org/about/icheg/video-game-history/timeline</a:t>
            </a:r>
            <a:endParaRPr lang="en-GB" sz="2200" dirty="0"/>
          </a:p>
          <a:p>
            <a:r>
              <a:rPr lang="en-GB" sz="2200" dirty="0"/>
              <a:t>Scienceandmediamuseumorguk. 2011. National Science and Media Museum blog. [Online]. [24 December 2018].Available from: </a:t>
            </a:r>
            <a:r>
              <a:rPr lang="en-GB" sz="2200" dirty="0">
                <a:hlinkClick r:id="rId6"/>
              </a:rPr>
              <a:t>https://blog.scienceandmediamuseum.org.uk/60-years-history-of-videogames-timeline-1951-2011/</a:t>
            </a:r>
            <a:endParaRPr lang="en-GB" sz="2200" dirty="0"/>
          </a:p>
          <a:p>
            <a:r>
              <a:rPr lang="en-GB" sz="2200" dirty="0"/>
              <a:t>Tvtropesorg. 2018. TV Tropes. [Online]. [24 December 2018]. Available from: https://tvtropes.org/pmwiki/pmwiki.php/VideoGame/Battlezone1980</a:t>
            </a:r>
          </a:p>
          <a:p>
            <a:endParaRPr lang="en-GB" sz="1600" dirty="0"/>
          </a:p>
          <a:p>
            <a:endParaRPr lang="en-GB" sz="2000" dirty="0"/>
          </a:p>
          <a:p>
            <a:pPr marL="0" indent="0">
              <a:buNone/>
            </a:pPr>
            <a:endParaRPr lang="en-GB" sz="1600" dirty="0"/>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192264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96A76-06AD-4B3C-8E2C-AB389E6C85D2}"/>
              </a:ext>
            </a:extLst>
          </p:cNvPr>
          <p:cNvSpPr>
            <a:spLocks noGrp="1"/>
          </p:cNvSpPr>
          <p:nvPr>
            <p:ph type="title"/>
          </p:nvPr>
        </p:nvSpPr>
        <p:spPr/>
        <p:txBody>
          <a:bodyPr/>
          <a:lstStyle/>
          <a:p>
            <a:r>
              <a:rPr lang="en-GB" dirty="0"/>
              <a:t>What is game design?</a:t>
            </a:r>
          </a:p>
        </p:txBody>
      </p:sp>
      <p:sp>
        <p:nvSpPr>
          <p:cNvPr id="3" name="Content Placeholder 2">
            <a:extLst>
              <a:ext uri="{FF2B5EF4-FFF2-40B4-BE49-F238E27FC236}">
                <a16:creationId xmlns:a16="http://schemas.microsoft.com/office/drawing/2014/main" id="{68DC1715-4C54-4F33-BFCC-6A5D482F2AF3}"/>
              </a:ext>
            </a:extLst>
          </p:cNvPr>
          <p:cNvSpPr>
            <a:spLocks noGrp="1"/>
          </p:cNvSpPr>
          <p:nvPr>
            <p:ph idx="1"/>
          </p:nvPr>
        </p:nvSpPr>
        <p:spPr>
          <a:xfrm>
            <a:off x="838200" y="1825625"/>
            <a:ext cx="10515600" cy="4351338"/>
          </a:xfrm>
        </p:spPr>
        <p:txBody>
          <a:bodyPr>
            <a:normAutofit fontScale="92500" lnSpcReduction="20000"/>
          </a:bodyPr>
          <a:lstStyle/>
          <a:p>
            <a:r>
              <a:rPr lang="en-GB" dirty="0"/>
              <a:t>In essence game design is the ideas and process that go into making a game. This is how game design is seen by most small developers but to large companies game design can mean the central point or theme and plot of the story and characters but both meanings intertwine with each other and describe the birth of a game. Additionally, within smaller games where characters aren’t the main focus such as a racing game the focus/design is more on how the game plays out and how a player can interact with the game. Lastly, if there are no main characters the game will focus more on aspects like what are the rules of the game?, why is the game fun?, is the game hard or easy? And what would draw players into the game if we have no characters? Finally, game design involves stages such as Designing content, making characters, gameplay, environment, market research, designing levels and the storyline of the game. If any of these aspects are not within the game plan (depending on the game) it could easily be the reason the game is not successful.</a:t>
            </a:r>
          </a:p>
        </p:txBody>
      </p:sp>
    </p:spTree>
    <p:extLst>
      <p:ext uri="{BB962C8B-B14F-4D97-AF65-F5344CB8AC3E}">
        <p14:creationId xmlns:p14="http://schemas.microsoft.com/office/powerpoint/2010/main" val="132396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3052-D60F-42B7-9A9C-0364DABA7A39}"/>
              </a:ext>
            </a:extLst>
          </p:cNvPr>
          <p:cNvSpPr>
            <a:spLocks noGrp="1"/>
          </p:cNvSpPr>
          <p:nvPr>
            <p:ph type="title"/>
          </p:nvPr>
        </p:nvSpPr>
        <p:spPr/>
        <p:txBody>
          <a:bodyPr/>
          <a:lstStyle/>
          <a:p>
            <a:r>
              <a:rPr lang="en-GB" dirty="0"/>
              <a:t>Why is game design needed?</a:t>
            </a:r>
          </a:p>
        </p:txBody>
      </p:sp>
      <p:sp>
        <p:nvSpPr>
          <p:cNvPr id="3" name="Content Placeholder 2">
            <a:extLst>
              <a:ext uri="{FF2B5EF4-FFF2-40B4-BE49-F238E27FC236}">
                <a16:creationId xmlns:a16="http://schemas.microsoft.com/office/drawing/2014/main" id="{3ACC88AF-34B0-4961-A5FD-32380E1531E3}"/>
              </a:ext>
            </a:extLst>
          </p:cNvPr>
          <p:cNvSpPr>
            <a:spLocks noGrp="1"/>
          </p:cNvSpPr>
          <p:nvPr>
            <p:ph idx="1"/>
          </p:nvPr>
        </p:nvSpPr>
        <p:spPr/>
        <p:txBody>
          <a:bodyPr>
            <a:normAutofit fontScale="92500" lnSpcReduction="20000"/>
          </a:bodyPr>
          <a:lstStyle/>
          <a:p>
            <a:r>
              <a:rPr lang="en-GB" dirty="0"/>
              <a:t>In terms of building and producing games, it is essential and vital that companies and developers creates maps and plans that will guide them through the development of an application. If a company fails to create a plan they can easily fall off track and completely fail the project as they do not have a clear idea at to what they need to do, when to complete it by and without a plan no client is going to trust a company to produce their dream game. Additionally, if the programmers and designers are not going off the same project plan they could produce two completely different prototypes which wastes resources, time and money. Karl M. Kapp said this about teenagers and it explains the fact that games are the ways that teenagers are learning is this day and age and a bad designed game is not going to help anyone learn anything: “It turns out that many of the traits, habits, beliefs and actions that teenagers and young adults pick up playing electronic games and working with handheld gadgets will help them as they enter the ever-changing global workforce”.</a:t>
            </a:r>
          </a:p>
        </p:txBody>
      </p:sp>
    </p:spTree>
    <p:extLst>
      <p:ext uri="{BB962C8B-B14F-4D97-AF65-F5344CB8AC3E}">
        <p14:creationId xmlns:p14="http://schemas.microsoft.com/office/powerpoint/2010/main" val="99213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CA43-39EB-41E4-A500-2CD09FEC0CC7}"/>
              </a:ext>
            </a:extLst>
          </p:cNvPr>
          <p:cNvSpPr>
            <a:spLocks noGrp="1"/>
          </p:cNvSpPr>
          <p:nvPr>
            <p:ph type="title"/>
          </p:nvPr>
        </p:nvSpPr>
        <p:spPr/>
        <p:txBody>
          <a:bodyPr/>
          <a:lstStyle/>
          <a:p>
            <a:r>
              <a:rPr lang="en-GB" dirty="0"/>
              <a:t>What goes on within game design?</a:t>
            </a:r>
          </a:p>
        </p:txBody>
      </p:sp>
      <p:sp>
        <p:nvSpPr>
          <p:cNvPr id="3" name="Content Placeholder 2">
            <a:extLst>
              <a:ext uri="{FF2B5EF4-FFF2-40B4-BE49-F238E27FC236}">
                <a16:creationId xmlns:a16="http://schemas.microsoft.com/office/drawing/2014/main" id="{F4E7CF33-8F93-465C-ACE5-6F2E23A5DB85}"/>
              </a:ext>
            </a:extLst>
          </p:cNvPr>
          <p:cNvSpPr>
            <a:spLocks noGrp="1"/>
          </p:cNvSpPr>
          <p:nvPr>
            <p:ph idx="1"/>
          </p:nvPr>
        </p:nvSpPr>
        <p:spPr/>
        <p:txBody>
          <a:bodyPr>
            <a:normAutofit fontScale="92500" lnSpcReduction="10000"/>
          </a:bodyPr>
          <a:lstStyle/>
          <a:p>
            <a:pPr marL="0" indent="0">
              <a:buNone/>
            </a:pPr>
            <a:r>
              <a:rPr lang="en-GB" dirty="0"/>
              <a:t>Game design starts with a client or programmer having the idea of a game. Either the client will approach a company big or small and offer them a contract to build and produce a game for them; or a programmer/company will come up with the idea themselves and build and develop the game within their company. The company will then make a plan about how they think they should tackle the project and brainstorm basic ideas they will give back to the client and get their approval  on the ideas. After this continuous battle between the client and programmer, the client will hopefully accept one of the programmers concepts and will give the go ahead to the programmers to allow them to start building the application. Again, the programmer will agree with the client to have check ups days to look at progress which will then lead to the finish product, where the programmer will hand over the application in return for the agreed price.</a:t>
            </a:r>
          </a:p>
        </p:txBody>
      </p:sp>
    </p:spTree>
    <p:extLst>
      <p:ext uri="{BB962C8B-B14F-4D97-AF65-F5344CB8AC3E}">
        <p14:creationId xmlns:p14="http://schemas.microsoft.com/office/powerpoint/2010/main" val="423540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EC57-2F99-4F2B-81F2-81A6F1C29154}"/>
              </a:ext>
            </a:extLst>
          </p:cNvPr>
          <p:cNvSpPr>
            <a:spLocks noGrp="1"/>
          </p:cNvSpPr>
          <p:nvPr>
            <p:ph type="title"/>
          </p:nvPr>
        </p:nvSpPr>
        <p:spPr/>
        <p:txBody>
          <a:bodyPr/>
          <a:lstStyle/>
          <a:p>
            <a:r>
              <a:rPr lang="en-GB" dirty="0"/>
              <a:t>What is the result of good and bad game design?</a:t>
            </a:r>
          </a:p>
        </p:txBody>
      </p:sp>
      <p:sp>
        <p:nvSpPr>
          <p:cNvPr id="3" name="Content Placeholder 2">
            <a:extLst>
              <a:ext uri="{FF2B5EF4-FFF2-40B4-BE49-F238E27FC236}">
                <a16:creationId xmlns:a16="http://schemas.microsoft.com/office/drawing/2014/main" id="{44396194-1844-4B55-A35A-F3F5E1ED9E7E}"/>
              </a:ext>
            </a:extLst>
          </p:cNvPr>
          <p:cNvSpPr>
            <a:spLocks noGrp="1"/>
          </p:cNvSpPr>
          <p:nvPr>
            <p:ph idx="1"/>
          </p:nvPr>
        </p:nvSpPr>
        <p:spPr/>
        <p:txBody>
          <a:bodyPr>
            <a:normAutofit fontScale="77500" lnSpcReduction="20000"/>
          </a:bodyPr>
          <a:lstStyle/>
          <a:p>
            <a:r>
              <a:rPr lang="en-GB" dirty="0"/>
              <a:t>The result of a good game design would be a well made game that can be released to the public to hopefully become successful; and bring the company money and reputation. If a game design is not done correctly the complete opposite can be the outcome. The company becomes seen as a company that has not got the potential to produce professional, successful and enjoyable game that people will love. Kevin Werbach in one of his books aid this “A well-designed game is a guided missile to a motivational heart of the human psyche” this is an incredible quote which explains the impact a well designed game can have on someone.</a:t>
            </a:r>
          </a:p>
          <a:p>
            <a:endParaRPr lang="en-GB" dirty="0"/>
          </a:p>
          <a:p>
            <a:r>
              <a:rPr lang="en-GB" dirty="0"/>
              <a:t>The result of a bad game design is a game that no body wants to play as it is either poorly made, not enjoyable or just not worth the money it is sold for. A bad game design can take developers and programmers in the wrong direction ruining the game that could have once been a successful game. Additionally, Jesse Schell in one of his books explain that “a good game gives us meaningful accomplishment- clear achievement that we don’t necessarily get from real life”, this is the idea that is a game is not designed well and does not have levels and difficulty that keeps a player drawn in, it will not have the same affect a good game does.</a:t>
            </a:r>
          </a:p>
        </p:txBody>
      </p:sp>
    </p:spTree>
    <p:extLst>
      <p:ext uri="{BB962C8B-B14F-4D97-AF65-F5344CB8AC3E}">
        <p14:creationId xmlns:p14="http://schemas.microsoft.com/office/powerpoint/2010/main" val="153284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0ADE-EF7A-496D-A6EC-907917291FD7}"/>
              </a:ext>
            </a:extLst>
          </p:cNvPr>
          <p:cNvSpPr>
            <a:spLocks noGrp="1"/>
          </p:cNvSpPr>
          <p:nvPr>
            <p:ph type="title"/>
          </p:nvPr>
        </p:nvSpPr>
        <p:spPr/>
        <p:txBody>
          <a:bodyPr/>
          <a:lstStyle/>
          <a:p>
            <a:r>
              <a:rPr lang="en-GB" dirty="0"/>
              <a:t>Games of the year from 1960 to 2018</a:t>
            </a:r>
          </a:p>
        </p:txBody>
      </p:sp>
      <p:sp>
        <p:nvSpPr>
          <p:cNvPr id="3" name="Content Placeholder 2">
            <a:extLst>
              <a:ext uri="{FF2B5EF4-FFF2-40B4-BE49-F238E27FC236}">
                <a16:creationId xmlns:a16="http://schemas.microsoft.com/office/drawing/2014/main" id="{E5846607-0CF7-4A18-A85D-17C1A88C6229}"/>
              </a:ext>
            </a:extLst>
          </p:cNvPr>
          <p:cNvSpPr>
            <a:spLocks noGrp="1"/>
          </p:cNvSpPr>
          <p:nvPr>
            <p:ph idx="1"/>
          </p:nvPr>
        </p:nvSpPr>
        <p:spPr/>
        <p:txBody>
          <a:bodyPr>
            <a:normAutofit fontScale="92500" lnSpcReduction="20000"/>
          </a:bodyPr>
          <a:lstStyle/>
          <a:p>
            <a:r>
              <a:rPr lang="en-GB" dirty="0"/>
              <a:t>In the 60’s A young computer programmer named Steve Russell, created the first popular computer game Starwar. It was not the first ever created computer game but it was the first game that took off and gained popularity. This is why this game was so important as it achieved what the first two game could not. It took the team about 200 hours to write the very first version of Spacewar which was written on a PDP-1 which was an early Digital Equipment Corporation mini computer. When it came to displaying and playing the game it used a cathode-ray tube and the mini computer was donated by MIT by the Digital Equipment Corporation. The design of this game was very simple compared to todays technology but back then this game would have been impossible to the average developer and even incomprehensible to the public. The idea of the game was simple as it was just two ships fighting each other on a screen but people loved this and the game gained a lot of popularity within a short amount of time.</a:t>
            </a:r>
          </a:p>
        </p:txBody>
      </p:sp>
    </p:spTree>
    <p:extLst>
      <p:ext uri="{BB962C8B-B14F-4D97-AF65-F5344CB8AC3E}">
        <p14:creationId xmlns:p14="http://schemas.microsoft.com/office/powerpoint/2010/main" val="266900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44BD-8B41-4695-A1C9-8D7573EEC6FF}"/>
              </a:ext>
            </a:extLst>
          </p:cNvPr>
          <p:cNvSpPr>
            <a:spLocks noGrp="1"/>
          </p:cNvSpPr>
          <p:nvPr>
            <p:ph type="title"/>
          </p:nvPr>
        </p:nvSpPr>
        <p:spPr/>
        <p:txBody>
          <a:bodyPr/>
          <a:lstStyle/>
          <a:p>
            <a:r>
              <a:rPr lang="en-GB" dirty="0"/>
              <a:t>Games of the year from 1960 to 2018</a:t>
            </a:r>
          </a:p>
        </p:txBody>
      </p:sp>
      <p:sp>
        <p:nvSpPr>
          <p:cNvPr id="3" name="Content Placeholder 2">
            <a:extLst>
              <a:ext uri="{FF2B5EF4-FFF2-40B4-BE49-F238E27FC236}">
                <a16:creationId xmlns:a16="http://schemas.microsoft.com/office/drawing/2014/main" id="{4111C2DD-4A1E-405A-A8FB-19127A6C3C50}"/>
              </a:ext>
            </a:extLst>
          </p:cNvPr>
          <p:cNvSpPr>
            <a:spLocks noGrp="1"/>
          </p:cNvSpPr>
          <p:nvPr>
            <p:ph idx="1"/>
          </p:nvPr>
        </p:nvSpPr>
        <p:spPr/>
        <p:txBody>
          <a:bodyPr>
            <a:normAutofit fontScale="92500" lnSpcReduction="20000"/>
          </a:bodyPr>
          <a:lstStyle/>
          <a:p>
            <a:r>
              <a:rPr lang="en-GB" dirty="0"/>
              <a:t>The 70’s. The 70’s is debatably the most important year of gaming as the extremely well known company Atari was founded and the legendary game Space Invaders was made. Two men by the names of Taito and Midway invented Space invaders and within Japan it was so popular it caused a shortage of 100 yen coins, additionally, it founded a whole industry and become the main game that everyone would play. Arcades were also set up just so people had a place to go to play Space Invaders. The idea of Space Invaders is very simple a ship is protecting its planet against invading aliens hence the name. The game speeds up and increases in difficulty the more stages you complete. The goal is to beat every ship without losing all three lives; and then progressing onto the next stage to see how many points you can get. The aliens move from right to left there is a special ship that will fly across the top of the screen which is more points than the others. The game was designed extremely well and its popularity is proof it was.</a:t>
            </a:r>
          </a:p>
        </p:txBody>
      </p:sp>
    </p:spTree>
    <p:extLst>
      <p:ext uri="{BB962C8B-B14F-4D97-AF65-F5344CB8AC3E}">
        <p14:creationId xmlns:p14="http://schemas.microsoft.com/office/powerpoint/2010/main" val="13669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9AD-F971-4A79-A4EC-6258B78F992A}"/>
              </a:ext>
            </a:extLst>
          </p:cNvPr>
          <p:cNvSpPr>
            <a:spLocks noGrp="1"/>
          </p:cNvSpPr>
          <p:nvPr>
            <p:ph type="title"/>
          </p:nvPr>
        </p:nvSpPr>
        <p:spPr/>
        <p:txBody>
          <a:bodyPr/>
          <a:lstStyle/>
          <a:p>
            <a:r>
              <a:rPr lang="en-GB" dirty="0"/>
              <a:t>Games of the year from 1960 to 2018</a:t>
            </a:r>
          </a:p>
        </p:txBody>
      </p:sp>
      <p:sp>
        <p:nvSpPr>
          <p:cNvPr id="3" name="Content Placeholder 2">
            <a:extLst>
              <a:ext uri="{FF2B5EF4-FFF2-40B4-BE49-F238E27FC236}">
                <a16:creationId xmlns:a16="http://schemas.microsoft.com/office/drawing/2014/main" id="{5AD2A74B-A3D1-454D-95D4-1F9AF8B89BE8}"/>
              </a:ext>
            </a:extLst>
          </p:cNvPr>
          <p:cNvSpPr>
            <a:spLocks noGrp="1"/>
          </p:cNvSpPr>
          <p:nvPr>
            <p:ph idx="1"/>
          </p:nvPr>
        </p:nvSpPr>
        <p:spPr/>
        <p:txBody>
          <a:bodyPr>
            <a:normAutofit fontScale="85000" lnSpcReduction="20000"/>
          </a:bodyPr>
          <a:lstStyle/>
          <a:p>
            <a:r>
              <a:rPr lang="en-GB" dirty="0"/>
              <a:t>The 80’s has lots of well known games. The one I am going to talk about may not be as well known as the others but it was a game changer. Battlezone was the first ever 3D game made and was built by Atari. It was a game where the user would control a tank which would then have to fight forces that had weapons such as tanks and missiles on a battlefield. It was such a popular game as it was the first version of a first person shooter. It was design to be a fun, heart racing game that would get users hooked trying to destroy the enemy forces. The game had a large battlefield and instead of trying to defeat forces players would explore the battlefield, Arcade owners complained about this as it was taking players to long to play so they added a feature that if you don’t fire for a certain time period a missile will spawn in. Additionally, the game had features such as after firing you need to wait for the crosshair to stop flashing to be able to shoot again, after achieving the high score a song would play and one bullet would kill you like most golden age arcade games. Lastly, the game even changed how the U.S Army would train tank operators, as they had a custom version made called The Bradley Trainer which they used to help tank troops become better at using the vehicles.</a:t>
            </a:r>
          </a:p>
        </p:txBody>
      </p:sp>
    </p:spTree>
    <p:extLst>
      <p:ext uri="{BB962C8B-B14F-4D97-AF65-F5344CB8AC3E}">
        <p14:creationId xmlns:p14="http://schemas.microsoft.com/office/powerpoint/2010/main" val="135428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5937-8D3B-478C-A09E-4C5F30D50D05}"/>
              </a:ext>
            </a:extLst>
          </p:cNvPr>
          <p:cNvSpPr>
            <a:spLocks noGrp="1"/>
          </p:cNvSpPr>
          <p:nvPr>
            <p:ph type="title"/>
          </p:nvPr>
        </p:nvSpPr>
        <p:spPr/>
        <p:txBody>
          <a:bodyPr/>
          <a:lstStyle/>
          <a:p>
            <a:r>
              <a:rPr lang="en-GB" dirty="0"/>
              <a:t>Games of the year from 1960 to 2018</a:t>
            </a:r>
          </a:p>
        </p:txBody>
      </p:sp>
      <p:sp>
        <p:nvSpPr>
          <p:cNvPr id="3" name="Content Placeholder 2">
            <a:extLst>
              <a:ext uri="{FF2B5EF4-FFF2-40B4-BE49-F238E27FC236}">
                <a16:creationId xmlns:a16="http://schemas.microsoft.com/office/drawing/2014/main" id="{2A7F146B-7FC1-4622-B42C-373148EB2CBC}"/>
              </a:ext>
            </a:extLst>
          </p:cNvPr>
          <p:cNvSpPr>
            <a:spLocks noGrp="1"/>
          </p:cNvSpPr>
          <p:nvPr>
            <p:ph idx="1"/>
          </p:nvPr>
        </p:nvSpPr>
        <p:spPr/>
        <p:txBody>
          <a:bodyPr>
            <a:normAutofit lnSpcReduction="10000"/>
          </a:bodyPr>
          <a:lstStyle/>
          <a:p>
            <a:r>
              <a:rPr lang="en-GB" dirty="0"/>
              <a:t>The 90’s possibly the best decade for gaming as the technology of the gaming world took a huge leap into the future. In 1991 Sega introduced the world to Sonic the funny and edgy hedgehog. The design of the game was very colourful and changed the way future games were developed as instead of being black and white with a few colours Sonic was filled with bright colours. The object of the game to collect rings while trying to defeat the evil Doctor Robotnik, who had imprisoned animals within robots and stolen the Chaos Emeralds. Sonic was the complete opposite to a real life hedgehog as he was bright blue and extremely fast. The game was extremely popular as the game was designed very well with griping levels an objective to aim for and an a funny character that people could relate and like.</a:t>
            </a:r>
          </a:p>
        </p:txBody>
      </p:sp>
    </p:spTree>
    <p:extLst>
      <p:ext uri="{BB962C8B-B14F-4D97-AF65-F5344CB8AC3E}">
        <p14:creationId xmlns:p14="http://schemas.microsoft.com/office/powerpoint/2010/main" val="417731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2507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Reviewing Game Design</vt:lpstr>
      <vt:lpstr>What is game design?</vt:lpstr>
      <vt:lpstr>Why is game design needed?</vt:lpstr>
      <vt:lpstr>What goes on within game design?</vt:lpstr>
      <vt:lpstr>What is the result of good and bad game design?</vt:lpstr>
      <vt:lpstr>Games of the year from 1960 to 2018</vt:lpstr>
      <vt:lpstr>Games of the year from 1960 to 2018</vt:lpstr>
      <vt:lpstr>Games of the year from 1960 to 2018</vt:lpstr>
      <vt:lpstr>Games of the year from 1960 to 2018</vt:lpstr>
      <vt:lpstr>Games of the year from 1960 to 2018</vt:lpstr>
      <vt:lpstr>Games of the year from 1960 to 2018</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Game Design</dc:title>
  <dc:creator>George Haughton</dc:creator>
  <cp:lastModifiedBy>George Haughton</cp:lastModifiedBy>
  <cp:revision>18</cp:revision>
  <dcterms:created xsi:type="dcterms:W3CDTF">2018-12-24T17:13:28Z</dcterms:created>
  <dcterms:modified xsi:type="dcterms:W3CDTF">2018-12-24T20:08:41Z</dcterms:modified>
</cp:coreProperties>
</file>