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89" r:id="rId4"/>
    <p:sldId id="428" r:id="rId5"/>
    <p:sldId id="487" r:id="rId7"/>
    <p:sldId id="494" r:id="rId8"/>
    <p:sldId id="489" r:id="rId9"/>
    <p:sldId id="495" r:id="rId10"/>
    <p:sldId id="491" r:id="rId11"/>
    <p:sldId id="490" r:id="rId12"/>
    <p:sldId id="386" r:id="rId13"/>
  </p:sldIdLst>
  <p:sldSz cx="9144000" cy="51435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39" d="100"/>
          <a:sy n="139" d="100"/>
        </p:scale>
        <p:origin x="-798" y="-96"/>
      </p:cViewPr>
      <p:guideLst>
        <p:guide orient="horz" pos="1654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CF6539-FAA4-4463-980A-3BF1DB775B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>
              <a:spcBef>
                <a:spcPct val="30000"/>
              </a:spcBef>
            </a:pPr>
            <a:r>
              <a:rPr lang="zh-CN" altLang="en-US" sz="1200" dirty="0"/>
              <a:t>单击此处编辑母版文本样式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第二级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第三级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第四级</a:t>
            </a:r>
            <a:endParaRPr lang="zh-CN" altLang="en-US" sz="1200" dirty="0"/>
          </a:p>
          <a:p>
            <a:pPr lvl="0">
              <a:spcBef>
                <a:spcPct val="30000"/>
              </a:spcBef>
            </a:pPr>
            <a:r>
              <a:rPr lang="zh-CN" altLang="en-US" sz="1200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6147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C8FC71-8D26-4D06-8F74-0B8EBB5C84B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defTabSz="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itle 4"/>
          <p:cNvSpPr>
            <a:spLocks noGrp="1"/>
          </p:cNvSpPr>
          <p:nvPr>
            <p:ph type="ctrTitle"/>
          </p:nvPr>
        </p:nvSpPr>
        <p:spPr>
          <a:xfrm>
            <a:off x="1861820" y="1635760"/>
            <a:ext cx="5269865" cy="645160"/>
          </a:xfrm>
        </p:spPr>
        <p:txBody>
          <a:bodyPr wrap="square" lIns="91440" tIns="45720" rIns="91440" bIns="45720" anchor="b">
            <a:spAutoFit/>
            <a:scene3d>
              <a:camera prst="orthographicFront"/>
              <a:lightRig rig="threePt" dir="t"/>
            </a:scene3d>
          </a:bodyPr>
          <a:p>
            <a:pPr marL="0" indent="0" algn="l" eaLnBrk="1" fontAlgn="base" hangingPunct="1">
              <a:buClrTx/>
              <a:buSzTx/>
              <a:buFontTx/>
            </a:pPr>
            <a:r>
              <a:rPr lang="zh-CN" sz="36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可配置的板卡测试模块</a:t>
            </a:r>
            <a:endParaRPr lang="zh-CN" sz="36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Text Placeholder 10"/>
          <p:cNvSpPr>
            <a:spLocks noGrp="1" noChangeArrowheads="1"/>
          </p:cNvSpPr>
          <p:nvPr>
            <p:ph type="dt" sz="half" idx="10"/>
          </p:nvPr>
        </p:nvSpPr>
        <p:spPr>
          <a:xfrm>
            <a:off x="620713" y="3155950"/>
            <a:ext cx="1527175" cy="6445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101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5625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交付物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PC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端串口工具（独立开发）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开发工具可选：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QT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PY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等</a:t>
            </a: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下位机软件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（独立开发）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下位机系统可选：单片机、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开发板或</a:t>
            </a:r>
            <a:r>
              <a:rPr lang="en-US" altLang="zh-CN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Ubuntu</a:t>
            </a:r>
            <a:r>
              <a:rPr lang="zh-CN" altLang="en-US" noProof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虚拟机</a:t>
            </a:r>
            <a:endParaRPr lang="zh-CN" altLang="en-US" noProof="1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功能描述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设计可配置的板卡测试模块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通信框图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上位机跑在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window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系统，下位机使用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虚拟机（或者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ARM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开发板、单片机开发板），在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window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系统发送一个指令到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端接收并解析该指令，返回结果到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window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端，详细流程图如下页</a:t>
            </a:r>
            <a:endParaRPr lang="zh-CN" altLang="en-US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功能描述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386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sz="1600" noProof="1">
                <a:latin typeface="Calibri" panose="020F0502020204030204" pitchFamily="34" charset="0"/>
                <a:ea typeface="宋体" panose="02010600030101010101" pitchFamily="2" charset="-122"/>
              </a:rPr>
              <a:t>流程图</a:t>
            </a:r>
            <a:endParaRPr lang="zh-CN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96440" y="1131570"/>
            <a:ext cx="4984750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功能描述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2451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串口通信协议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zh-CN" altLang="en-US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指令协议：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AA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（同步字）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BB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（开始字）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（包长度）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（测试协议）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（指令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校验码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（校验码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=100 - XX(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包长度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 - 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（测试协议）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 XX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（指令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指令返回结果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...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串口通信协议例子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en-US" altLang="zh-CN" sz="1600">
                <a:sym typeface="+mn-ea"/>
              </a:rPr>
              <a:t>PC</a:t>
            </a:r>
            <a:r>
              <a:rPr lang="zh-CN" altLang="en-US" sz="1600">
                <a:sym typeface="+mn-ea"/>
              </a:rPr>
              <a:t>端：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AA BB 06 03 01 F6     (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获取下位机系统版本号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下位机：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AA BB 07 03 02 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 F3  (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下位机系统版本号为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</a:t>
            </a:r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功能描述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915670"/>
            <a:ext cx="8126413" cy="4220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noProof="1">
                <a:latin typeface="Calibri" panose="020F0502020204030204" pitchFamily="34" charset="0"/>
                <a:ea typeface="宋体" panose="02010600030101010101" pitchFamily="2" charset="-122"/>
              </a:rPr>
              <a:t>串口通信协议</a:t>
            </a:r>
            <a:r>
              <a:rPr lang="en-US" altLang="zh-CN" noProof="1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en-US" altLang="zh-CN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27 01 18 EF 02 6D 32 01 01  AB FB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By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te 1(27)：指令开始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Byte2(01)：	01	PC→TV 上位机向下位机软件发送 Tx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	02	TV→PC 下位机软件向上位机发送 Rx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Byte3、4(18 EF)：Command ID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Byte5(02)：后面传输字符、内容长度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Byte6、7(6D 32)：以ASCII码定义的传输内容：j2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Byte8(01)：帧数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Byte9(01)：总帧数(255个Byte为一帧)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Byte10(AB)：CheckSum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（指令开始后字符的异或和：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   01 Xor 18 Xor EF Xor 02 Xor 6D Xor 32 Xor 01 Xor 01 =AB）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Byte11(FB)：指令结束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功能描述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3925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实现功能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可在编译时传参选择对应的平台进行编译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配置文件的方式，可灵活配置指令与对应的功能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配置文件的方式，灵活适配多个串口协议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验证时可参考以下实现简单功能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获取下位机软件版本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uart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配置情况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获取当前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CPU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使用率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等等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2300"/>
              </a:lnSpc>
              <a:buFont typeface="Arial" panose="020B0604020202020204" pitchFamily="34" charset="0"/>
            </a:pP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>
              <a:lnSpc>
                <a:spcPts val="2300"/>
              </a:lnSpc>
              <a:buFont typeface="Arial" panose="020B0604020202020204" pitchFamily="34" charset="0"/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不限于上述功能，可以有更多的扩展功能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>
              <a:lnSpc>
                <a:spcPts val="2300"/>
              </a:lnSpc>
              <a:buFont typeface="Arial" panose="020B0604020202020204" pitchFamily="34" charset="0"/>
            </a:pPr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</a:rPr>
              <a:t>扩展功能</a:t>
            </a:r>
            <a:r>
              <a:rPr lang="en-US" altLang="zh-CN" sz="1600" noProof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</a:rPr>
              <a:t>：将下位机打印信息输出到</a:t>
            </a:r>
            <a:r>
              <a:rPr lang="en-US" altLang="zh-CN" sz="1600" noProof="1"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</a:rPr>
              <a:t>盘并保存</a:t>
            </a:r>
            <a:endParaRPr lang="zh-CN" altLang="en-US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Arial" panose="020B0604020202020204" pitchFamily="34" charset="0"/>
            </a:pPr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</a:rPr>
              <a:t>扩展功能</a:t>
            </a:r>
            <a:r>
              <a:rPr lang="en-US" altLang="zh-CN" sz="1600" noProof="1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600" noProof="1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US" altLang="zh-CN" sz="160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93750"/>
            <a:ext cx="8280400" cy="17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307975"/>
            <a:ext cx="8794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425450" y="271463"/>
            <a:ext cx="8258175" cy="521970"/>
          </a:xfrm>
        </p:spPr>
        <p:txBody>
          <a:bodyPr wrap="square" lIns="91440" tIns="45720" rIns="91440" bIns="45720" anchor="t">
            <a:spAutoFit/>
          </a:bodyPr>
          <a:p>
            <a:pPr marL="0" marR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交付物验收</a:t>
            </a:r>
            <a:endParaRPr kumimoji="0" 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25450" y="1060450"/>
            <a:ext cx="8126413" cy="186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答辩和展示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上位机和下位机代码，重点考量可读性、可维护性、扩展性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模块的健壮性，重点考量稳定性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charset="0"/>
              <a:buChar char="Ø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模块执行速率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ts val="2300"/>
              </a:lnSpc>
              <a:buFont typeface="Wingdings" panose="05000000000000000000" charset="0"/>
            </a:pP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ts val="2300"/>
              </a:lnSpc>
              <a:buFont typeface="Wingdings" panose="05000000000000000000" charset="0"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事先准备好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PPT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和数据，答辩时便于了解设计、实现和结果</a:t>
            </a: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5950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矩形 13"/>
          <p:cNvSpPr/>
          <p:nvPr/>
        </p:nvSpPr>
        <p:spPr>
          <a:xfrm>
            <a:off x="906463" y="4227513"/>
            <a:ext cx="1979612" cy="3540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广州视源电子科技股份有限公司</a:t>
            </a:r>
            <a:endParaRPr lang="zh-CN" altLang="en-US" sz="10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r>
              <a:rPr lang="zh-CN" altLang="en-US" sz="7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Guangzhou Shiyuan Electronics Co., Ltd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19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itle 4"/>
          <p:cNvSpPr>
            <a:spLocks noGrp="1"/>
          </p:cNvSpPr>
          <p:nvPr>
            <p:ph type="ctrTitle"/>
          </p:nvPr>
        </p:nvSpPr>
        <p:spPr>
          <a:xfrm>
            <a:off x="3359150" y="1797050"/>
            <a:ext cx="2020888" cy="822325"/>
          </a:xfrm>
        </p:spPr>
        <p:txBody>
          <a:bodyPr wrap="square" lIns="91440" tIns="45720" rIns="91440" bIns="45720" anchor="b" anchorCtr="0">
            <a:spAutoFit/>
          </a:bodyPr>
          <a:p>
            <a:pPr marL="0" indent="0" eaLnBrk="1" hangingPunct="1">
              <a:buClrTx/>
              <a:buSzTx/>
              <a:buFontTx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21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68800" y="3151188"/>
            <a:ext cx="4775200" cy="198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2" descr="C:\Users\User\Desktop\胸牌源文件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642938"/>
            <a:ext cx="1123950" cy="64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fb5c596e-a7f7-4171-9483-db3fea92ed92"/>
  <p:tag name="COMMONDATA" val="eyJoZGlkIjoiMzc1Y2EyNTAyMWU2NWRlMzU4NDNmNjJiZDAzM2M3YWQifQ=="/>
  <p:tag name="commondata" val="eyJoZGlkIjoiNmVmNmRkZTE3MTRhODRiZmFmODE5YzI2ZjE4NGI5NTA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演示</Application>
  <PresentationFormat/>
  <Paragraphs>78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Wingdings</vt:lpstr>
      <vt:lpstr>Arial Unicode MS</vt:lpstr>
      <vt:lpstr>Times New Roman</vt:lpstr>
      <vt:lpstr>Office 主题​​</vt:lpstr>
      <vt:lpstr>2_Office 主题​​</vt:lpstr>
      <vt:lpstr>可配置的板卡测试模块</vt:lpstr>
      <vt:lpstr>交付物</vt:lpstr>
      <vt:lpstr>功能描述</vt:lpstr>
      <vt:lpstr>功能描述</vt:lpstr>
      <vt:lpstr>功能描述</vt:lpstr>
      <vt:lpstr>功能描述</vt:lpstr>
      <vt:lpstr>功能描述</vt:lpstr>
      <vt:lpstr>交付物验收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语法学习</dc:title>
  <dc:creator>Mythcube</dc:creator>
  <cp:lastModifiedBy>W  L W</cp:lastModifiedBy>
  <cp:revision>478</cp:revision>
  <dcterms:created xsi:type="dcterms:W3CDTF">2018-01-24T03:59:00Z</dcterms:created>
  <dcterms:modified xsi:type="dcterms:W3CDTF">2024-10-24T12:50:39Z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AA4BE265BE98469799C6D9E7B470F893</vt:lpwstr>
  </property>
</Properties>
</file>