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14.jpg" ContentType="image/jpeg"/>
  <Override PartName="/ppt/media/image16.jpg" ContentType="image/jpeg"/>
  <Override PartName="/ppt/notesSlides/notesSlide1.xml" ContentType="application/vnd.openxmlformats-officedocument.presentationml.notesSlide+xml"/>
  <Override PartName="/ppt/media/image24.jpg" ContentType="image/jpeg"/>
  <Override PartName="/ppt/media/image25.jpg" ContentType="image/jpeg"/>
  <Override PartName="/ppt/media/image26.jpg" ContentType="image/jpeg"/>
  <Override PartName="/ppt/media/image27.jpg" ContentType="image/jpeg"/>
  <Override PartName="/ppt/media/image28.jpg" ContentType="image/jpe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72" r:id="rId2"/>
    <p:sldId id="290" r:id="rId3"/>
    <p:sldId id="273" r:id="rId4"/>
    <p:sldId id="291" r:id="rId5"/>
    <p:sldId id="293" r:id="rId6"/>
    <p:sldId id="294" r:id="rId7"/>
    <p:sldId id="295" r:id="rId8"/>
    <p:sldId id="296" r:id="rId9"/>
    <p:sldId id="292" r:id="rId10"/>
    <p:sldId id="297" r:id="rId11"/>
    <p:sldId id="298" r:id="rId12"/>
    <p:sldId id="299" r:id="rId13"/>
    <p:sldId id="287" r:id="rId14"/>
  </p:sldIdLst>
  <p:sldSz cx="9144000" cy="5143500" type="screen16x9"/>
  <p:notesSz cx="9144000" cy="5143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91" autoAdjust="0"/>
  </p:normalViewPr>
  <p:slideViewPr>
    <p:cSldViewPr>
      <p:cViewPr varScale="1">
        <p:scale>
          <a:sx n="91" d="100"/>
          <a:sy n="91" d="100"/>
        </p:scale>
        <p:origin x="70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Luís Costa Ribeiro" userId="65d98055-ae44-4795-8a8e-9d00780538cc" providerId="ADAL" clId="{D48BF42D-09FB-4961-9AB3-D4A1EDBA1598}"/>
    <pc:docChg chg="undo custSel addSld delSld modSld">
      <pc:chgData name="George Luís Costa Ribeiro" userId="65d98055-ae44-4795-8a8e-9d00780538cc" providerId="ADAL" clId="{D48BF42D-09FB-4961-9AB3-D4A1EDBA1598}" dt="2022-03-10T14:25:56.422" v="215" actId="14100"/>
      <pc:docMkLst>
        <pc:docMk/>
      </pc:docMkLst>
      <pc:sldChg chg="modSp mod">
        <pc:chgData name="George Luís Costa Ribeiro" userId="65d98055-ae44-4795-8a8e-9d00780538cc" providerId="ADAL" clId="{D48BF42D-09FB-4961-9AB3-D4A1EDBA1598}" dt="2022-03-10T13:48:59.094" v="39" actId="20577"/>
        <pc:sldMkLst>
          <pc:docMk/>
          <pc:sldMk cId="4095703152" sldId="292"/>
        </pc:sldMkLst>
        <pc:spChg chg="mod">
          <ac:chgData name="George Luís Costa Ribeiro" userId="65d98055-ae44-4795-8a8e-9d00780538cc" providerId="ADAL" clId="{D48BF42D-09FB-4961-9AB3-D4A1EDBA1598}" dt="2022-03-10T13:48:59.094" v="39" actId="20577"/>
          <ac:spMkLst>
            <pc:docMk/>
            <pc:sldMk cId="4095703152" sldId="292"/>
            <ac:spMk id="14" creationId="{00000000-0000-0000-0000-000000000000}"/>
          </ac:spMkLst>
        </pc:spChg>
      </pc:sldChg>
      <pc:sldChg chg="addSp delSp modSp add mod">
        <pc:chgData name="George Luís Costa Ribeiro" userId="65d98055-ae44-4795-8a8e-9d00780538cc" providerId="ADAL" clId="{D48BF42D-09FB-4961-9AB3-D4A1EDBA1598}" dt="2022-03-10T13:56:38.644" v="93" actId="14100"/>
        <pc:sldMkLst>
          <pc:docMk/>
          <pc:sldMk cId="67515221" sldId="297"/>
        </pc:sldMkLst>
        <pc:spChg chg="add">
          <ac:chgData name="George Luís Costa Ribeiro" userId="65d98055-ae44-4795-8a8e-9d00780538cc" providerId="ADAL" clId="{D48BF42D-09FB-4961-9AB3-D4A1EDBA1598}" dt="2022-03-10T13:53:50.501" v="78"/>
          <ac:spMkLst>
            <pc:docMk/>
            <pc:sldMk cId="67515221" sldId="297"/>
            <ac:spMk id="5" creationId="{0BF6908C-8BA1-4F2E-B341-214BBC7693CD}"/>
          </ac:spMkLst>
        </pc:spChg>
        <pc:spChg chg="add mod">
          <ac:chgData name="George Luís Costa Ribeiro" userId="65d98055-ae44-4795-8a8e-9d00780538cc" providerId="ADAL" clId="{D48BF42D-09FB-4961-9AB3-D4A1EDBA1598}" dt="2022-03-10T13:54:30.808" v="79"/>
          <ac:spMkLst>
            <pc:docMk/>
            <pc:sldMk cId="67515221" sldId="297"/>
            <ac:spMk id="10" creationId="{BA4FA340-447C-44E7-B37E-BCADF020D263}"/>
          </ac:spMkLst>
        </pc:spChg>
        <pc:spChg chg="mod">
          <ac:chgData name="George Luís Costa Ribeiro" userId="65d98055-ae44-4795-8a8e-9d00780538cc" providerId="ADAL" clId="{D48BF42D-09FB-4961-9AB3-D4A1EDBA1598}" dt="2022-03-10T13:53:16.325" v="76" actId="1076"/>
          <ac:spMkLst>
            <pc:docMk/>
            <pc:sldMk cId="67515221" sldId="297"/>
            <ac:spMk id="14" creationId="{00000000-0000-0000-0000-000000000000}"/>
          </ac:spMkLst>
        </pc:spChg>
        <pc:spChg chg="mod">
          <ac:chgData name="George Luís Costa Ribeiro" userId="65d98055-ae44-4795-8a8e-9d00780538cc" providerId="ADAL" clId="{D48BF42D-09FB-4961-9AB3-D4A1EDBA1598}" dt="2022-03-10T13:52:57.486" v="74" actId="20577"/>
          <ac:spMkLst>
            <pc:docMk/>
            <pc:sldMk cId="67515221" sldId="297"/>
            <ac:spMk id="20" creationId="{00000000-0000-0000-0000-000000000000}"/>
          </ac:spMkLst>
        </pc:spChg>
        <pc:grpChg chg="mod">
          <ac:chgData name="George Luís Costa Ribeiro" userId="65d98055-ae44-4795-8a8e-9d00780538cc" providerId="ADAL" clId="{D48BF42D-09FB-4961-9AB3-D4A1EDBA1598}" dt="2022-03-10T13:56:10.301" v="89" actId="1076"/>
          <ac:grpSpMkLst>
            <pc:docMk/>
            <pc:sldMk cId="67515221" sldId="297"/>
            <ac:grpSpMk id="2" creationId="{00000000-0000-0000-0000-000000000000}"/>
          </ac:grpSpMkLst>
        </pc:grpChg>
        <pc:picChg chg="del">
          <ac:chgData name="George Luís Costa Ribeiro" userId="65d98055-ae44-4795-8a8e-9d00780538cc" providerId="ADAL" clId="{D48BF42D-09FB-4961-9AB3-D4A1EDBA1598}" dt="2022-03-10T13:53:32.726" v="77" actId="478"/>
          <ac:picMkLst>
            <pc:docMk/>
            <pc:sldMk cId="67515221" sldId="297"/>
            <ac:picMk id="9" creationId="{00000000-0000-0000-0000-000000000000}"/>
          </ac:picMkLst>
        </pc:picChg>
        <pc:picChg chg="add mod ord">
          <ac:chgData name="George Luís Costa Ribeiro" userId="65d98055-ae44-4795-8a8e-9d00780538cc" providerId="ADAL" clId="{D48BF42D-09FB-4961-9AB3-D4A1EDBA1598}" dt="2022-03-10T13:56:38.644" v="93" actId="14100"/>
          <ac:picMkLst>
            <pc:docMk/>
            <pc:sldMk cId="67515221" sldId="297"/>
            <ac:picMk id="12" creationId="{04CB4427-349F-4253-B839-001918C93CF7}"/>
          </ac:picMkLst>
        </pc:picChg>
      </pc:sldChg>
      <pc:sldChg chg="modSp new del mod">
        <pc:chgData name="George Luís Costa Ribeiro" userId="65d98055-ae44-4795-8a8e-9d00780538cc" providerId="ADAL" clId="{D48BF42D-09FB-4961-9AB3-D4A1EDBA1598}" dt="2022-03-10T13:45:46.062" v="6" actId="47"/>
        <pc:sldMkLst>
          <pc:docMk/>
          <pc:sldMk cId="2919499246" sldId="297"/>
        </pc:sldMkLst>
        <pc:spChg chg="mod">
          <ac:chgData name="George Luís Costa Ribeiro" userId="65d98055-ae44-4795-8a8e-9d00780538cc" providerId="ADAL" clId="{D48BF42D-09FB-4961-9AB3-D4A1EDBA1598}" dt="2022-03-10T13:45:35.815" v="5"/>
          <ac:spMkLst>
            <pc:docMk/>
            <pc:sldMk cId="2919499246" sldId="297"/>
            <ac:spMk id="2" creationId="{B5B204F9-CA04-4216-A941-E18BA72E5C5B}"/>
          </ac:spMkLst>
        </pc:spChg>
      </pc:sldChg>
      <pc:sldChg chg="addSp delSp modSp add mod">
        <pc:chgData name="George Luís Costa Ribeiro" userId="65d98055-ae44-4795-8a8e-9d00780538cc" providerId="ADAL" clId="{D48BF42D-09FB-4961-9AB3-D4A1EDBA1598}" dt="2022-03-10T14:25:37.454" v="209" actId="113"/>
        <pc:sldMkLst>
          <pc:docMk/>
          <pc:sldMk cId="606265906" sldId="298"/>
        </pc:sldMkLst>
        <pc:spChg chg="mod">
          <ac:chgData name="George Luís Costa Ribeiro" userId="65d98055-ae44-4795-8a8e-9d00780538cc" providerId="ADAL" clId="{D48BF42D-09FB-4961-9AB3-D4A1EDBA1598}" dt="2022-03-10T14:22:55.117" v="204" actId="1076"/>
          <ac:spMkLst>
            <pc:docMk/>
            <pc:sldMk cId="606265906" sldId="298"/>
            <ac:spMk id="14" creationId="{00000000-0000-0000-0000-000000000000}"/>
          </ac:spMkLst>
        </pc:spChg>
        <pc:spChg chg="mod">
          <ac:chgData name="George Luís Costa Ribeiro" userId="65d98055-ae44-4795-8a8e-9d00780538cc" providerId="ADAL" clId="{D48BF42D-09FB-4961-9AB3-D4A1EDBA1598}" dt="2022-03-10T14:25:37.454" v="209" actId="113"/>
          <ac:spMkLst>
            <pc:docMk/>
            <pc:sldMk cId="606265906" sldId="298"/>
            <ac:spMk id="20" creationId="{00000000-0000-0000-0000-000000000000}"/>
          </ac:spMkLst>
        </pc:spChg>
        <pc:picChg chg="add mod">
          <ac:chgData name="George Luís Costa Ribeiro" userId="65d98055-ae44-4795-8a8e-9d00780538cc" providerId="ADAL" clId="{D48BF42D-09FB-4961-9AB3-D4A1EDBA1598}" dt="2022-03-10T14:09:14.932" v="124" actId="1076"/>
          <ac:picMkLst>
            <pc:docMk/>
            <pc:sldMk cId="606265906" sldId="298"/>
            <ac:picMk id="11" creationId="{F56E2D33-4D1E-4F71-A006-5B91ED99E385}"/>
          </ac:picMkLst>
        </pc:picChg>
        <pc:picChg chg="del">
          <ac:chgData name="George Luís Costa Ribeiro" userId="65d98055-ae44-4795-8a8e-9d00780538cc" providerId="ADAL" clId="{D48BF42D-09FB-4961-9AB3-D4A1EDBA1598}" dt="2022-03-10T14:08:31.965" v="113" actId="478"/>
          <ac:picMkLst>
            <pc:docMk/>
            <pc:sldMk cId="606265906" sldId="298"/>
            <ac:picMk id="12" creationId="{04CB4427-349F-4253-B839-001918C93CF7}"/>
          </ac:picMkLst>
        </pc:picChg>
      </pc:sldChg>
      <pc:sldChg chg="addSp delSp modSp add mod">
        <pc:chgData name="George Luís Costa Ribeiro" userId="65d98055-ae44-4795-8a8e-9d00780538cc" providerId="ADAL" clId="{D48BF42D-09FB-4961-9AB3-D4A1EDBA1598}" dt="2022-03-10T14:25:56.422" v="215" actId="14100"/>
        <pc:sldMkLst>
          <pc:docMk/>
          <pc:sldMk cId="148309213" sldId="299"/>
        </pc:sldMkLst>
        <pc:spChg chg="mod">
          <ac:chgData name="George Luís Costa Ribeiro" userId="65d98055-ae44-4795-8a8e-9d00780538cc" providerId="ADAL" clId="{D48BF42D-09FB-4961-9AB3-D4A1EDBA1598}" dt="2022-03-10T14:23:19.605" v="207" actId="14100"/>
          <ac:spMkLst>
            <pc:docMk/>
            <pc:sldMk cId="148309213" sldId="299"/>
            <ac:spMk id="14" creationId="{00000000-0000-0000-0000-000000000000}"/>
          </ac:spMkLst>
        </pc:spChg>
        <pc:spChg chg="mod">
          <ac:chgData name="George Luís Costa Ribeiro" userId="65d98055-ae44-4795-8a8e-9d00780538cc" providerId="ADAL" clId="{D48BF42D-09FB-4961-9AB3-D4A1EDBA1598}" dt="2022-03-10T14:25:56.422" v="215" actId="14100"/>
          <ac:spMkLst>
            <pc:docMk/>
            <pc:sldMk cId="148309213" sldId="299"/>
            <ac:spMk id="20" creationId="{00000000-0000-0000-0000-000000000000}"/>
          </ac:spMkLst>
        </pc:spChg>
        <pc:grpChg chg="mod">
          <ac:chgData name="George Luís Costa Ribeiro" userId="65d98055-ae44-4795-8a8e-9d00780538cc" providerId="ADAL" clId="{D48BF42D-09FB-4961-9AB3-D4A1EDBA1598}" dt="2022-03-10T14:14:31.685" v="158" actId="1076"/>
          <ac:grpSpMkLst>
            <pc:docMk/>
            <pc:sldMk cId="148309213" sldId="299"/>
            <ac:grpSpMk id="2" creationId="{00000000-0000-0000-0000-000000000000}"/>
          </ac:grpSpMkLst>
        </pc:grpChg>
        <pc:picChg chg="del">
          <ac:chgData name="George Luís Costa Ribeiro" userId="65d98055-ae44-4795-8a8e-9d00780538cc" providerId="ADAL" clId="{D48BF42D-09FB-4961-9AB3-D4A1EDBA1598}" dt="2022-03-10T14:12:36.477" v="131" actId="478"/>
          <ac:picMkLst>
            <pc:docMk/>
            <pc:sldMk cId="148309213" sldId="299"/>
            <ac:picMk id="11" creationId="{F56E2D33-4D1E-4F71-A006-5B91ED99E385}"/>
          </ac:picMkLst>
        </pc:picChg>
        <pc:picChg chg="add mod ord">
          <ac:chgData name="George Luís Costa Ribeiro" userId="65d98055-ae44-4795-8a8e-9d00780538cc" providerId="ADAL" clId="{D48BF42D-09FB-4961-9AB3-D4A1EDBA1598}" dt="2022-03-10T14:16:46.998" v="178" actId="1076"/>
          <ac:picMkLst>
            <pc:docMk/>
            <pc:sldMk cId="148309213" sldId="299"/>
            <ac:picMk id="12" creationId="{214AAEA7-F53D-447A-9EF6-C9BDF29E32CD}"/>
          </ac:picMkLst>
        </pc:picChg>
      </pc:sldChg>
    </pc:docChg>
  </pc:docChgLst>
  <pc:docChgLst>
    <pc:chgData name="George Luís Costa Ribeiro" userId="65d98055-ae44-4795-8a8e-9d00780538cc" providerId="ADAL" clId="{C9C24AE6-35DF-49C6-949C-2EFF2B16DAC9}"/>
    <pc:docChg chg="undo custSel addSld delSld modSld sldOrd">
      <pc:chgData name="George Luís Costa Ribeiro" userId="65d98055-ae44-4795-8a8e-9d00780538cc" providerId="ADAL" clId="{C9C24AE6-35DF-49C6-949C-2EFF2B16DAC9}" dt="2022-04-18T14:57:40.223" v="25" actId="14100"/>
      <pc:docMkLst>
        <pc:docMk/>
      </pc:docMkLst>
      <pc:sldChg chg="modSp mod">
        <pc:chgData name="George Luís Costa Ribeiro" userId="65d98055-ae44-4795-8a8e-9d00780538cc" providerId="ADAL" clId="{C9C24AE6-35DF-49C6-949C-2EFF2B16DAC9}" dt="2022-04-18T14:57:40.223" v="25" actId="14100"/>
        <pc:sldMkLst>
          <pc:docMk/>
          <pc:sldMk cId="0" sldId="273"/>
        </pc:sldMkLst>
        <pc:picChg chg="mod">
          <ac:chgData name="George Luís Costa Ribeiro" userId="65d98055-ae44-4795-8a8e-9d00780538cc" providerId="ADAL" clId="{C9C24AE6-35DF-49C6-949C-2EFF2B16DAC9}" dt="2022-04-18T14:57:40.223" v="25" actId="14100"/>
          <ac:picMkLst>
            <pc:docMk/>
            <pc:sldMk cId="0" sldId="273"/>
            <ac:picMk id="5" creationId="{00000000-0000-0000-0000-000000000000}"/>
          </ac:picMkLst>
        </pc:picChg>
      </pc:sldChg>
      <pc:sldChg chg="modSp add del mod">
        <pc:chgData name="George Luís Costa Ribeiro" userId="65d98055-ae44-4795-8a8e-9d00780538cc" providerId="ADAL" clId="{C9C24AE6-35DF-49C6-949C-2EFF2B16DAC9}" dt="2022-04-18T14:57:35.573" v="24" actId="14100"/>
        <pc:sldMkLst>
          <pc:docMk/>
          <pc:sldMk cId="2653721804" sldId="291"/>
        </pc:sldMkLst>
        <pc:picChg chg="mod">
          <ac:chgData name="George Luís Costa Ribeiro" userId="65d98055-ae44-4795-8a8e-9d00780538cc" providerId="ADAL" clId="{C9C24AE6-35DF-49C6-949C-2EFF2B16DAC9}" dt="2022-04-18T14:57:35.573" v="24" actId="14100"/>
          <ac:picMkLst>
            <pc:docMk/>
            <pc:sldMk cId="2653721804" sldId="291"/>
            <ac:picMk id="5" creationId="{00000000-0000-0000-0000-000000000000}"/>
          </ac:picMkLst>
        </pc:picChg>
      </pc:sldChg>
      <pc:sldChg chg="modSp add del mod">
        <pc:chgData name="George Luís Costa Ribeiro" userId="65d98055-ae44-4795-8a8e-9d00780538cc" providerId="ADAL" clId="{C9C24AE6-35DF-49C6-949C-2EFF2B16DAC9}" dt="2022-04-18T14:56:49.140" v="20" actId="14100"/>
        <pc:sldMkLst>
          <pc:docMk/>
          <pc:sldMk cId="4095703152" sldId="292"/>
        </pc:sldMkLst>
        <pc:picChg chg="mod">
          <ac:chgData name="George Luís Costa Ribeiro" userId="65d98055-ae44-4795-8a8e-9d00780538cc" providerId="ADAL" clId="{C9C24AE6-35DF-49C6-949C-2EFF2B16DAC9}" dt="2022-04-18T14:56:49.140" v="20" actId="14100"/>
          <ac:picMkLst>
            <pc:docMk/>
            <pc:sldMk cId="4095703152" sldId="292"/>
            <ac:picMk id="9" creationId="{00000000-0000-0000-0000-000000000000}"/>
          </ac:picMkLst>
        </pc:picChg>
      </pc:sldChg>
      <pc:sldChg chg="modSp add del mod">
        <pc:chgData name="George Luís Costa Ribeiro" userId="65d98055-ae44-4795-8a8e-9d00780538cc" providerId="ADAL" clId="{C9C24AE6-35DF-49C6-949C-2EFF2B16DAC9}" dt="2022-04-18T14:56:27.878" v="18" actId="14100"/>
        <pc:sldMkLst>
          <pc:docMk/>
          <pc:sldMk cId="303907537" sldId="293"/>
        </pc:sldMkLst>
        <pc:picChg chg="mod">
          <ac:chgData name="George Luís Costa Ribeiro" userId="65d98055-ae44-4795-8a8e-9d00780538cc" providerId="ADAL" clId="{C9C24AE6-35DF-49C6-949C-2EFF2B16DAC9}" dt="2022-04-18T14:56:27.878" v="18" actId="14100"/>
          <ac:picMkLst>
            <pc:docMk/>
            <pc:sldMk cId="303907537" sldId="293"/>
            <ac:picMk id="9" creationId="{00000000-0000-0000-0000-000000000000}"/>
          </ac:picMkLst>
        </pc:picChg>
      </pc:sldChg>
      <pc:sldChg chg="modSp add del mod">
        <pc:chgData name="George Luís Costa Ribeiro" userId="65d98055-ae44-4795-8a8e-9d00780538cc" providerId="ADAL" clId="{C9C24AE6-35DF-49C6-949C-2EFF2B16DAC9}" dt="2022-04-18T14:56:41.633" v="19" actId="14100"/>
        <pc:sldMkLst>
          <pc:docMk/>
          <pc:sldMk cId="3322406455" sldId="296"/>
        </pc:sldMkLst>
        <pc:picChg chg="mod">
          <ac:chgData name="George Luís Costa Ribeiro" userId="65d98055-ae44-4795-8a8e-9d00780538cc" providerId="ADAL" clId="{C9C24AE6-35DF-49C6-949C-2EFF2B16DAC9}" dt="2022-04-18T14:56:41.633" v="19" actId="14100"/>
          <ac:picMkLst>
            <pc:docMk/>
            <pc:sldMk cId="3322406455" sldId="296"/>
            <ac:picMk id="5" creationId="{00000000-0000-0000-0000-000000000000}"/>
          </ac:picMkLst>
        </pc:picChg>
      </pc:sldChg>
      <pc:sldChg chg="modSp add del mod ord">
        <pc:chgData name="George Luís Costa Ribeiro" userId="65d98055-ae44-4795-8a8e-9d00780538cc" providerId="ADAL" clId="{C9C24AE6-35DF-49C6-949C-2EFF2B16DAC9}" dt="2022-04-18T14:56:54.168" v="21" actId="14100"/>
        <pc:sldMkLst>
          <pc:docMk/>
          <pc:sldMk cId="67515221" sldId="297"/>
        </pc:sldMkLst>
        <pc:picChg chg="mod">
          <ac:chgData name="George Luís Costa Ribeiro" userId="65d98055-ae44-4795-8a8e-9d00780538cc" providerId="ADAL" clId="{C9C24AE6-35DF-49C6-949C-2EFF2B16DAC9}" dt="2022-04-18T14:56:54.168" v="21" actId="14100"/>
          <ac:picMkLst>
            <pc:docMk/>
            <pc:sldMk cId="67515221" sldId="297"/>
            <ac:picMk id="12" creationId="{04CB4427-349F-4253-B839-001918C93CF7}"/>
          </ac:picMkLst>
        </pc:picChg>
      </pc:sldChg>
      <pc:sldChg chg="modSp mod">
        <pc:chgData name="George Luís Costa Ribeiro" userId="65d98055-ae44-4795-8a8e-9d00780538cc" providerId="ADAL" clId="{C9C24AE6-35DF-49C6-949C-2EFF2B16DAC9}" dt="2022-04-18T14:57:09.023" v="23" actId="14100"/>
        <pc:sldMkLst>
          <pc:docMk/>
          <pc:sldMk cId="606265906" sldId="298"/>
        </pc:sldMkLst>
        <pc:picChg chg="mod">
          <ac:chgData name="George Luís Costa Ribeiro" userId="65d98055-ae44-4795-8a8e-9d00780538cc" providerId="ADAL" clId="{C9C24AE6-35DF-49C6-949C-2EFF2B16DAC9}" dt="2022-04-18T14:57:09.023" v="23" actId="14100"/>
          <ac:picMkLst>
            <pc:docMk/>
            <pc:sldMk cId="606265906" sldId="298"/>
            <ac:picMk id="11" creationId="{F56E2D33-4D1E-4F71-A006-5B91ED99E385}"/>
          </ac:picMkLst>
        </pc:picChg>
      </pc:sldChg>
      <pc:sldChg chg="modSp add del mod ord">
        <pc:chgData name="George Luís Costa Ribeiro" userId="65d98055-ae44-4795-8a8e-9d00780538cc" providerId="ADAL" clId="{C9C24AE6-35DF-49C6-949C-2EFF2B16DAC9}" dt="2022-04-18T14:57:00.277" v="22" actId="14100"/>
        <pc:sldMkLst>
          <pc:docMk/>
          <pc:sldMk cId="148309213" sldId="299"/>
        </pc:sldMkLst>
        <pc:picChg chg="mod">
          <ac:chgData name="George Luís Costa Ribeiro" userId="65d98055-ae44-4795-8a8e-9d00780538cc" providerId="ADAL" clId="{C9C24AE6-35DF-49C6-949C-2EFF2B16DAC9}" dt="2022-04-18T14:57:00.277" v="22" actId="14100"/>
          <ac:picMkLst>
            <pc:docMk/>
            <pc:sldMk cId="148309213" sldId="299"/>
            <ac:picMk id="12" creationId="{214AAEA7-F53D-447A-9EF6-C9BDF29E32CD}"/>
          </ac:picMkLst>
        </pc:picChg>
      </pc:sldChg>
    </pc:docChg>
  </pc:docChgLst>
  <pc:docChgLst>
    <pc:chgData name="Renzo Paranaíba Mesquita" userId="c71b5714-ec8f-4808-9ccb-463341ce404f" providerId="ADAL" clId="{07F04C4C-C922-4075-9D39-4A78B7CDEFA4}"/>
    <pc:docChg chg="delSld modSld">
      <pc:chgData name="Renzo Paranaíba Mesquita" userId="c71b5714-ec8f-4808-9ccb-463341ce404f" providerId="ADAL" clId="{07F04C4C-C922-4075-9D39-4A78B7CDEFA4}" dt="2022-02-08T16:02:38.707" v="76" actId="255"/>
      <pc:docMkLst>
        <pc:docMk/>
      </pc:docMkLst>
      <pc:sldChg chg="del">
        <pc:chgData name="Renzo Paranaíba Mesquita" userId="c71b5714-ec8f-4808-9ccb-463341ce404f" providerId="ADAL" clId="{07F04C4C-C922-4075-9D39-4A78B7CDEFA4}" dt="2022-02-08T12:34:14.443" v="0" actId="47"/>
        <pc:sldMkLst>
          <pc:docMk/>
          <pc:sldMk cId="0" sldId="256"/>
        </pc:sldMkLst>
      </pc:sldChg>
      <pc:sldChg chg="del">
        <pc:chgData name="Renzo Paranaíba Mesquita" userId="c71b5714-ec8f-4808-9ccb-463341ce404f" providerId="ADAL" clId="{07F04C4C-C922-4075-9D39-4A78B7CDEFA4}" dt="2022-02-08T12:34:14.937" v="1" actId="47"/>
        <pc:sldMkLst>
          <pc:docMk/>
          <pc:sldMk cId="0" sldId="257"/>
        </pc:sldMkLst>
      </pc:sldChg>
      <pc:sldChg chg="del">
        <pc:chgData name="Renzo Paranaíba Mesquita" userId="c71b5714-ec8f-4808-9ccb-463341ce404f" providerId="ADAL" clId="{07F04C4C-C922-4075-9D39-4A78B7CDEFA4}" dt="2022-02-08T12:34:15.308" v="2" actId="47"/>
        <pc:sldMkLst>
          <pc:docMk/>
          <pc:sldMk cId="0" sldId="258"/>
        </pc:sldMkLst>
      </pc:sldChg>
      <pc:sldChg chg="del">
        <pc:chgData name="Renzo Paranaíba Mesquita" userId="c71b5714-ec8f-4808-9ccb-463341ce404f" providerId="ADAL" clId="{07F04C4C-C922-4075-9D39-4A78B7CDEFA4}" dt="2022-02-08T12:34:15.682" v="3" actId="47"/>
        <pc:sldMkLst>
          <pc:docMk/>
          <pc:sldMk cId="0" sldId="259"/>
        </pc:sldMkLst>
      </pc:sldChg>
      <pc:sldChg chg="del">
        <pc:chgData name="Renzo Paranaíba Mesquita" userId="c71b5714-ec8f-4808-9ccb-463341ce404f" providerId="ADAL" clId="{07F04C4C-C922-4075-9D39-4A78B7CDEFA4}" dt="2022-02-08T12:34:16.045" v="4" actId="47"/>
        <pc:sldMkLst>
          <pc:docMk/>
          <pc:sldMk cId="0" sldId="260"/>
        </pc:sldMkLst>
      </pc:sldChg>
      <pc:sldChg chg="del">
        <pc:chgData name="Renzo Paranaíba Mesquita" userId="c71b5714-ec8f-4808-9ccb-463341ce404f" providerId="ADAL" clId="{07F04C4C-C922-4075-9D39-4A78B7CDEFA4}" dt="2022-02-08T12:34:16.440" v="5" actId="47"/>
        <pc:sldMkLst>
          <pc:docMk/>
          <pc:sldMk cId="0" sldId="261"/>
        </pc:sldMkLst>
      </pc:sldChg>
      <pc:sldChg chg="del">
        <pc:chgData name="Renzo Paranaíba Mesquita" userId="c71b5714-ec8f-4808-9ccb-463341ce404f" providerId="ADAL" clId="{07F04C4C-C922-4075-9D39-4A78B7CDEFA4}" dt="2022-02-08T12:34:16.830" v="6" actId="47"/>
        <pc:sldMkLst>
          <pc:docMk/>
          <pc:sldMk cId="0" sldId="262"/>
        </pc:sldMkLst>
      </pc:sldChg>
      <pc:sldChg chg="del">
        <pc:chgData name="Renzo Paranaíba Mesquita" userId="c71b5714-ec8f-4808-9ccb-463341ce404f" providerId="ADAL" clId="{07F04C4C-C922-4075-9D39-4A78B7CDEFA4}" dt="2022-02-08T12:34:17.165" v="7" actId="47"/>
        <pc:sldMkLst>
          <pc:docMk/>
          <pc:sldMk cId="0" sldId="263"/>
        </pc:sldMkLst>
      </pc:sldChg>
      <pc:sldChg chg="del">
        <pc:chgData name="Renzo Paranaíba Mesquita" userId="c71b5714-ec8f-4808-9ccb-463341ce404f" providerId="ADAL" clId="{07F04C4C-C922-4075-9D39-4A78B7CDEFA4}" dt="2022-02-08T12:34:17.630" v="8" actId="47"/>
        <pc:sldMkLst>
          <pc:docMk/>
          <pc:sldMk cId="0" sldId="264"/>
        </pc:sldMkLst>
      </pc:sldChg>
      <pc:sldChg chg="del">
        <pc:chgData name="Renzo Paranaíba Mesquita" userId="c71b5714-ec8f-4808-9ccb-463341ce404f" providerId="ADAL" clId="{07F04C4C-C922-4075-9D39-4A78B7CDEFA4}" dt="2022-02-08T12:34:18.060" v="9" actId="47"/>
        <pc:sldMkLst>
          <pc:docMk/>
          <pc:sldMk cId="0" sldId="265"/>
        </pc:sldMkLst>
      </pc:sldChg>
      <pc:sldChg chg="del">
        <pc:chgData name="Renzo Paranaíba Mesquita" userId="c71b5714-ec8f-4808-9ccb-463341ce404f" providerId="ADAL" clId="{07F04C4C-C922-4075-9D39-4A78B7CDEFA4}" dt="2022-02-08T12:34:18.530" v="10" actId="47"/>
        <pc:sldMkLst>
          <pc:docMk/>
          <pc:sldMk cId="0" sldId="266"/>
        </pc:sldMkLst>
      </pc:sldChg>
      <pc:sldChg chg="del">
        <pc:chgData name="Renzo Paranaíba Mesquita" userId="c71b5714-ec8f-4808-9ccb-463341ce404f" providerId="ADAL" clId="{07F04C4C-C922-4075-9D39-4A78B7CDEFA4}" dt="2022-02-08T12:34:19.050" v="11" actId="47"/>
        <pc:sldMkLst>
          <pc:docMk/>
          <pc:sldMk cId="0" sldId="267"/>
        </pc:sldMkLst>
      </pc:sldChg>
      <pc:sldChg chg="del">
        <pc:chgData name="Renzo Paranaíba Mesquita" userId="c71b5714-ec8f-4808-9ccb-463341ce404f" providerId="ADAL" clId="{07F04C4C-C922-4075-9D39-4A78B7CDEFA4}" dt="2022-02-08T12:34:20.976" v="14" actId="47"/>
        <pc:sldMkLst>
          <pc:docMk/>
          <pc:sldMk cId="0" sldId="269"/>
        </pc:sldMkLst>
      </pc:sldChg>
      <pc:sldChg chg="del">
        <pc:chgData name="Renzo Paranaíba Mesquita" userId="c71b5714-ec8f-4808-9ccb-463341ce404f" providerId="ADAL" clId="{07F04C4C-C922-4075-9D39-4A78B7CDEFA4}" dt="2022-02-08T12:34:21.558" v="15" actId="47"/>
        <pc:sldMkLst>
          <pc:docMk/>
          <pc:sldMk cId="0" sldId="270"/>
        </pc:sldMkLst>
      </pc:sldChg>
      <pc:sldChg chg="del">
        <pc:chgData name="Renzo Paranaíba Mesquita" userId="c71b5714-ec8f-4808-9ccb-463341ce404f" providerId="ADAL" clId="{07F04C4C-C922-4075-9D39-4A78B7CDEFA4}" dt="2022-02-08T12:34:19.884" v="12" actId="47"/>
        <pc:sldMkLst>
          <pc:docMk/>
          <pc:sldMk cId="3655169770" sldId="288"/>
        </pc:sldMkLst>
      </pc:sldChg>
      <pc:sldChg chg="del">
        <pc:chgData name="Renzo Paranaíba Mesquita" userId="c71b5714-ec8f-4808-9ccb-463341ce404f" providerId="ADAL" clId="{07F04C4C-C922-4075-9D39-4A78B7CDEFA4}" dt="2022-02-08T12:34:20.428" v="13" actId="47"/>
        <pc:sldMkLst>
          <pc:docMk/>
          <pc:sldMk cId="22756169" sldId="289"/>
        </pc:sldMkLst>
      </pc:sldChg>
      <pc:sldChg chg="modSp mod">
        <pc:chgData name="Renzo Paranaíba Mesquita" userId="c71b5714-ec8f-4808-9ccb-463341ce404f" providerId="ADAL" clId="{07F04C4C-C922-4075-9D39-4A78B7CDEFA4}" dt="2022-02-08T16:00:04.762" v="45" actId="1076"/>
        <pc:sldMkLst>
          <pc:docMk/>
          <pc:sldMk cId="341560586" sldId="290"/>
        </pc:sldMkLst>
        <pc:spChg chg="mod">
          <ac:chgData name="Renzo Paranaíba Mesquita" userId="c71b5714-ec8f-4808-9ccb-463341ce404f" providerId="ADAL" clId="{07F04C4C-C922-4075-9D39-4A78B7CDEFA4}" dt="2022-02-08T15:59:56.031" v="44" actId="20577"/>
          <ac:spMkLst>
            <pc:docMk/>
            <pc:sldMk cId="341560586" sldId="290"/>
            <ac:spMk id="14" creationId="{00000000-0000-0000-0000-000000000000}"/>
          </ac:spMkLst>
        </pc:spChg>
        <pc:spChg chg="mod">
          <ac:chgData name="Renzo Paranaíba Mesquita" userId="c71b5714-ec8f-4808-9ccb-463341ce404f" providerId="ADAL" clId="{07F04C4C-C922-4075-9D39-4A78B7CDEFA4}" dt="2022-02-08T16:00:04.762" v="45" actId="1076"/>
          <ac:spMkLst>
            <pc:docMk/>
            <pc:sldMk cId="341560586" sldId="290"/>
            <ac:spMk id="20" creationId="{00000000-0000-0000-0000-000000000000}"/>
          </ac:spMkLst>
        </pc:spChg>
      </pc:sldChg>
      <pc:sldChg chg="modSp mod">
        <pc:chgData name="Renzo Paranaíba Mesquita" userId="c71b5714-ec8f-4808-9ccb-463341ce404f" providerId="ADAL" clId="{07F04C4C-C922-4075-9D39-4A78B7CDEFA4}" dt="2022-02-08T15:58:53.271" v="33" actId="1076"/>
        <pc:sldMkLst>
          <pc:docMk/>
          <pc:sldMk cId="2653721804" sldId="291"/>
        </pc:sldMkLst>
        <pc:spChg chg="mod">
          <ac:chgData name="Renzo Paranaíba Mesquita" userId="c71b5714-ec8f-4808-9ccb-463341ce404f" providerId="ADAL" clId="{07F04C4C-C922-4075-9D39-4A78B7CDEFA4}" dt="2022-02-08T15:58:53.271" v="33" actId="1076"/>
          <ac:spMkLst>
            <pc:docMk/>
            <pc:sldMk cId="2653721804" sldId="291"/>
            <ac:spMk id="14" creationId="{00000000-0000-0000-0000-000000000000}"/>
          </ac:spMkLst>
        </pc:spChg>
        <pc:spChg chg="mod">
          <ac:chgData name="Renzo Paranaíba Mesquita" userId="c71b5714-ec8f-4808-9ccb-463341ce404f" providerId="ADAL" clId="{07F04C4C-C922-4075-9D39-4A78B7CDEFA4}" dt="2022-02-08T15:58:48.633" v="32" actId="255"/>
          <ac:spMkLst>
            <pc:docMk/>
            <pc:sldMk cId="2653721804" sldId="291"/>
            <ac:spMk id="20" creationId="{00000000-0000-0000-0000-000000000000}"/>
          </ac:spMkLst>
        </pc:spChg>
      </pc:sldChg>
      <pc:sldChg chg="modSp mod">
        <pc:chgData name="Renzo Paranaíba Mesquita" userId="c71b5714-ec8f-4808-9ccb-463341ce404f" providerId="ADAL" clId="{07F04C4C-C922-4075-9D39-4A78B7CDEFA4}" dt="2022-02-08T16:01:21.307" v="60" actId="20577"/>
        <pc:sldMkLst>
          <pc:docMk/>
          <pc:sldMk cId="4095703152" sldId="292"/>
        </pc:sldMkLst>
        <pc:spChg chg="mod">
          <ac:chgData name="Renzo Paranaíba Mesquita" userId="c71b5714-ec8f-4808-9ccb-463341ce404f" providerId="ADAL" clId="{07F04C4C-C922-4075-9D39-4A78B7CDEFA4}" dt="2022-02-08T16:01:21.307" v="60" actId="20577"/>
          <ac:spMkLst>
            <pc:docMk/>
            <pc:sldMk cId="4095703152" sldId="292"/>
            <ac:spMk id="20" creationId="{00000000-0000-0000-0000-000000000000}"/>
          </ac:spMkLst>
        </pc:spChg>
      </pc:sldChg>
      <pc:sldChg chg="modSp mod">
        <pc:chgData name="Renzo Paranaíba Mesquita" userId="c71b5714-ec8f-4808-9ccb-463341ce404f" providerId="ADAL" clId="{07F04C4C-C922-4075-9D39-4A78B7CDEFA4}" dt="2022-02-08T16:02:38.707" v="76" actId="255"/>
        <pc:sldMkLst>
          <pc:docMk/>
          <pc:sldMk cId="3322406455" sldId="296"/>
        </pc:sldMkLst>
        <pc:spChg chg="mod">
          <ac:chgData name="Renzo Paranaíba Mesquita" userId="c71b5714-ec8f-4808-9ccb-463341ce404f" providerId="ADAL" clId="{07F04C4C-C922-4075-9D39-4A78B7CDEFA4}" dt="2022-02-08T16:02:38.707" v="76" actId="255"/>
          <ac:spMkLst>
            <pc:docMk/>
            <pc:sldMk cId="3322406455" sldId="296"/>
            <ac:spMk id="2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D8D71-10CC-4858-905F-9B84079F7609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BBEDE-9220-4A04-8194-73EAE98EB2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097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BBEDE-9220-4A04-8194-73EAE98EB2C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933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000" y="1142999"/>
            <a:ext cx="6314440" cy="45720"/>
          </a:xfrm>
          <a:custGeom>
            <a:avLst/>
            <a:gdLst/>
            <a:ahLst/>
            <a:cxnLst/>
            <a:rect l="l" t="t" r="r" b="b"/>
            <a:pathLst>
              <a:path w="6314440" h="45719">
                <a:moveTo>
                  <a:pt x="6313932" y="0"/>
                </a:moveTo>
                <a:lnTo>
                  <a:pt x="0" y="0"/>
                </a:lnTo>
                <a:lnTo>
                  <a:pt x="0" y="45720"/>
                </a:lnTo>
                <a:lnTo>
                  <a:pt x="6313932" y="45720"/>
                </a:lnTo>
                <a:lnTo>
                  <a:pt x="6313932" y="0"/>
                </a:lnTo>
                <a:close/>
              </a:path>
            </a:pathLst>
          </a:custGeom>
          <a:solidFill>
            <a:srgbClr val="055C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88947" y="1109472"/>
            <a:ext cx="114300" cy="112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0326" y="650824"/>
            <a:ext cx="8483346" cy="377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rgbClr val="055CBD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55CBD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55CBD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55CBD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16380" y="1170432"/>
            <a:ext cx="5023485" cy="36830"/>
          </a:xfrm>
          <a:custGeom>
            <a:avLst/>
            <a:gdLst/>
            <a:ahLst/>
            <a:cxnLst/>
            <a:rect l="l" t="t" r="r" b="b"/>
            <a:pathLst>
              <a:path w="5023484" h="36830">
                <a:moveTo>
                  <a:pt x="5023104" y="0"/>
                </a:moveTo>
                <a:lnTo>
                  <a:pt x="0" y="0"/>
                </a:lnTo>
                <a:lnTo>
                  <a:pt x="0" y="36575"/>
                </a:lnTo>
                <a:lnTo>
                  <a:pt x="5023104" y="36575"/>
                </a:lnTo>
                <a:lnTo>
                  <a:pt x="5023104" y="0"/>
                </a:lnTo>
                <a:close/>
              </a:path>
            </a:pathLst>
          </a:custGeom>
          <a:solidFill>
            <a:srgbClr val="055C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88947" y="1144524"/>
            <a:ext cx="91440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988308" y="1293875"/>
            <a:ext cx="5155691" cy="3457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293875"/>
            <a:ext cx="4000499" cy="34792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32409" y="110489"/>
            <a:ext cx="1635252" cy="1562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32409" y="110489"/>
            <a:ext cx="1635760" cy="1562100"/>
          </a:xfrm>
          <a:custGeom>
            <a:avLst/>
            <a:gdLst/>
            <a:ahLst/>
            <a:cxnLst/>
            <a:rect l="l" t="t" r="r" b="b"/>
            <a:pathLst>
              <a:path w="1635760" h="1562100">
                <a:moveTo>
                  <a:pt x="0" y="781050"/>
                </a:moveTo>
                <a:lnTo>
                  <a:pt x="1492" y="733464"/>
                </a:lnTo>
                <a:lnTo>
                  <a:pt x="5911" y="686634"/>
                </a:lnTo>
                <a:lnTo>
                  <a:pt x="13173" y="640640"/>
                </a:lnTo>
                <a:lnTo>
                  <a:pt x="23190" y="595564"/>
                </a:lnTo>
                <a:lnTo>
                  <a:pt x="35879" y="551488"/>
                </a:lnTo>
                <a:lnTo>
                  <a:pt x="51152" y="508493"/>
                </a:lnTo>
                <a:lnTo>
                  <a:pt x="68926" y="466661"/>
                </a:lnTo>
                <a:lnTo>
                  <a:pt x="89113" y="426074"/>
                </a:lnTo>
                <a:lnTo>
                  <a:pt x="111630" y="386813"/>
                </a:lnTo>
                <a:lnTo>
                  <a:pt x="136389" y="348961"/>
                </a:lnTo>
                <a:lnTo>
                  <a:pt x="163306" y="312597"/>
                </a:lnTo>
                <a:lnTo>
                  <a:pt x="192295" y="277805"/>
                </a:lnTo>
                <a:lnTo>
                  <a:pt x="223271" y="244667"/>
                </a:lnTo>
                <a:lnTo>
                  <a:pt x="256148" y="213262"/>
                </a:lnTo>
                <a:lnTo>
                  <a:pt x="290840" y="183674"/>
                </a:lnTo>
                <a:lnTo>
                  <a:pt x="327262" y="155984"/>
                </a:lnTo>
                <a:lnTo>
                  <a:pt x="365329" y="130273"/>
                </a:lnTo>
                <a:lnTo>
                  <a:pt x="404955" y="106623"/>
                </a:lnTo>
                <a:lnTo>
                  <a:pt x="446054" y="85116"/>
                </a:lnTo>
                <a:lnTo>
                  <a:pt x="488540" y="65834"/>
                </a:lnTo>
                <a:lnTo>
                  <a:pt x="532330" y="48857"/>
                </a:lnTo>
                <a:lnTo>
                  <a:pt x="577336" y="34269"/>
                </a:lnTo>
                <a:lnTo>
                  <a:pt x="623473" y="22150"/>
                </a:lnTo>
                <a:lnTo>
                  <a:pt x="670657" y="12581"/>
                </a:lnTo>
                <a:lnTo>
                  <a:pt x="718800" y="5646"/>
                </a:lnTo>
                <a:lnTo>
                  <a:pt x="767818" y="1425"/>
                </a:lnTo>
                <a:lnTo>
                  <a:pt x="817626" y="0"/>
                </a:lnTo>
                <a:lnTo>
                  <a:pt x="867438" y="1425"/>
                </a:lnTo>
                <a:lnTo>
                  <a:pt x="916461" y="5646"/>
                </a:lnTo>
                <a:lnTo>
                  <a:pt x="964608" y="12581"/>
                </a:lnTo>
                <a:lnTo>
                  <a:pt x="1011794" y="22150"/>
                </a:lnTo>
                <a:lnTo>
                  <a:pt x="1057934" y="34269"/>
                </a:lnTo>
                <a:lnTo>
                  <a:pt x="1102942" y="48857"/>
                </a:lnTo>
                <a:lnTo>
                  <a:pt x="1146732" y="65834"/>
                </a:lnTo>
                <a:lnTo>
                  <a:pt x="1189220" y="85116"/>
                </a:lnTo>
                <a:lnTo>
                  <a:pt x="1230319" y="106623"/>
                </a:lnTo>
                <a:lnTo>
                  <a:pt x="1269944" y="130273"/>
                </a:lnTo>
                <a:lnTo>
                  <a:pt x="1308011" y="155984"/>
                </a:lnTo>
                <a:lnTo>
                  <a:pt x="1344432" y="183674"/>
                </a:lnTo>
                <a:lnTo>
                  <a:pt x="1379123" y="213262"/>
                </a:lnTo>
                <a:lnTo>
                  <a:pt x="1411998" y="244667"/>
                </a:lnTo>
                <a:lnTo>
                  <a:pt x="1442972" y="277805"/>
                </a:lnTo>
                <a:lnTo>
                  <a:pt x="1471960" y="312597"/>
                </a:lnTo>
                <a:lnTo>
                  <a:pt x="1498875" y="348961"/>
                </a:lnTo>
                <a:lnTo>
                  <a:pt x="1523633" y="386813"/>
                </a:lnTo>
                <a:lnTo>
                  <a:pt x="1546147" y="426074"/>
                </a:lnTo>
                <a:lnTo>
                  <a:pt x="1566333" y="466661"/>
                </a:lnTo>
                <a:lnTo>
                  <a:pt x="1584104" y="508493"/>
                </a:lnTo>
                <a:lnTo>
                  <a:pt x="1599377" y="551488"/>
                </a:lnTo>
                <a:lnTo>
                  <a:pt x="1612064" y="595564"/>
                </a:lnTo>
                <a:lnTo>
                  <a:pt x="1622080" y="640640"/>
                </a:lnTo>
                <a:lnTo>
                  <a:pt x="1629341" y="686634"/>
                </a:lnTo>
                <a:lnTo>
                  <a:pt x="1633760" y="733464"/>
                </a:lnTo>
                <a:lnTo>
                  <a:pt x="1635252" y="781050"/>
                </a:lnTo>
                <a:lnTo>
                  <a:pt x="1633760" y="828635"/>
                </a:lnTo>
                <a:lnTo>
                  <a:pt x="1629341" y="875465"/>
                </a:lnTo>
                <a:lnTo>
                  <a:pt x="1622080" y="921459"/>
                </a:lnTo>
                <a:lnTo>
                  <a:pt x="1612064" y="966535"/>
                </a:lnTo>
                <a:lnTo>
                  <a:pt x="1599377" y="1010611"/>
                </a:lnTo>
                <a:lnTo>
                  <a:pt x="1584104" y="1053606"/>
                </a:lnTo>
                <a:lnTo>
                  <a:pt x="1566333" y="1095438"/>
                </a:lnTo>
                <a:lnTo>
                  <a:pt x="1546147" y="1136025"/>
                </a:lnTo>
                <a:lnTo>
                  <a:pt x="1523633" y="1175286"/>
                </a:lnTo>
                <a:lnTo>
                  <a:pt x="1498875" y="1213138"/>
                </a:lnTo>
                <a:lnTo>
                  <a:pt x="1471960" y="1249502"/>
                </a:lnTo>
                <a:lnTo>
                  <a:pt x="1442972" y="1284294"/>
                </a:lnTo>
                <a:lnTo>
                  <a:pt x="1411998" y="1317432"/>
                </a:lnTo>
                <a:lnTo>
                  <a:pt x="1379123" y="1348837"/>
                </a:lnTo>
                <a:lnTo>
                  <a:pt x="1344432" y="1378425"/>
                </a:lnTo>
                <a:lnTo>
                  <a:pt x="1308011" y="1406115"/>
                </a:lnTo>
                <a:lnTo>
                  <a:pt x="1269944" y="1431826"/>
                </a:lnTo>
                <a:lnTo>
                  <a:pt x="1230319" y="1455476"/>
                </a:lnTo>
                <a:lnTo>
                  <a:pt x="1189220" y="1476983"/>
                </a:lnTo>
                <a:lnTo>
                  <a:pt x="1146732" y="1496265"/>
                </a:lnTo>
                <a:lnTo>
                  <a:pt x="1102942" y="1513242"/>
                </a:lnTo>
                <a:lnTo>
                  <a:pt x="1057934" y="1527830"/>
                </a:lnTo>
                <a:lnTo>
                  <a:pt x="1011794" y="1539949"/>
                </a:lnTo>
                <a:lnTo>
                  <a:pt x="964608" y="1549518"/>
                </a:lnTo>
                <a:lnTo>
                  <a:pt x="916461" y="1556453"/>
                </a:lnTo>
                <a:lnTo>
                  <a:pt x="867438" y="1560674"/>
                </a:lnTo>
                <a:lnTo>
                  <a:pt x="817626" y="1562100"/>
                </a:lnTo>
                <a:lnTo>
                  <a:pt x="767818" y="1560674"/>
                </a:lnTo>
                <a:lnTo>
                  <a:pt x="718800" y="1556453"/>
                </a:lnTo>
                <a:lnTo>
                  <a:pt x="670657" y="1549518"/>
                </a:lnTo>
                <a:lnTo>
                  <a:pt x="623473" y="1539949"/>
                </a:lnTo>
                <a:lnTo>
                  <a:pt x="577336" y="1527830"/>
                </a:lnTo>
                <a:lnTo>
                  <a:pt x="532330" y="1513242"/>
                </a:lnTo>
                <a:lnTo>
                  <a:pt x="488540" y="1496265"/>
                </a:lnTo>
                <a:lnTo>
                  <a:pt x="446054" y="1476983"/>
                </a:lnTo>
                <a:lnTo>
                  <a:pt x="404955" y="1455476"/>
                </a:lnTo>
                <a:lnTo>
                  <a:pt x="365329" y="1431826"/>
                </a:lnTo>
                <a:lnTo>
                  <a:pt x="327262" y="1406115"/>
                </a:lnTo>
                <a:lnTo>
                  <a:pt x="290840" y="1378425"/>
                </a:lnTo>
                <a:lnTo>
                  <a:pt x="256148" y="1348837"/>
                </a:lnTo>
                <a:lnTo>
                  <a:pt x="223271" y="1317432"/>
                </a:lnTo>
                <a:lnTo>
                  <a:pt x="192295" y="1284294"/>
                </a:lnTo>
                <a:lnTo>
                  <a:pt x="163306" y="1249502"/>
                </a:lnTo>
                <a:lnTo>
                  <a:pt x="136389" y="1213138"/>
                </a:lnTo>
                <a:lnTo>
                  <a:pt x="111630" y="1175286"/>
                </a:lnTo>
                <a:lnTo>
                  <a:pt x="89113" y="1136025"/>
                </a:lnTo>
                <a:lnTo>
                  <a:pt x="68926" y="1095438"/>
                </a:lnTo>
                <a:lnTo>
                  <a:pt x="51152" y="1053606"/>
                </a:lnTo>
                <a:lnTo>
                  <a:pt x="35879" y="1010611"/>
                </a:lnTo>
                <a:lnTo>
                  <a:pt x="23190" y="966535"/>
                </a:lnTo>
                <a:lnTo>
                  <a:pt x="13173" y="921459"/>
                </a:lnTo>
                <a:lnTo>
                  <a:pt x="5911" y="875465"/>
                </a:lnTo>
                <a:lnTo>
                  <a:pt x="1492" y="828635"/>
                </a:lnTo>
                <a:lnTo>
                  <a:pt x="0" y="78105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09600" y="451103"/>
            <a:ext cx="879347" cy="8793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55CBD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22420" y="1021079"/>
            <a:ext cx="5021580" cy="36830"/>
          </a:xfrm>
          <a:custGeom>
            <a:avLst/>
            <a:gdLst/>
            <a:ahLst/>
            <a:cxnLst/>
            <a:rect l="l" t="t" r="r" b="b"/>
            <a:pathLst>
              <a:path w="5021580" h="36830">
                <a:moveTo>
                  <a:pt x="5021580" y="0"/>
                </a:moveTo>
                <a:lnTo>
                  <a:pt x="0" y="0"/>
                </a:lnTo>
                <a:lnTo>
                  <a:pt x="0" y="36575"/>
                </a:lnTo>
                <a:lnTo>
                  <a:pt x="5021580" y="36575"/>
                </a:lnTo>
                <a:lnTo>
                  <a:pt x="5021580" y="0"/>
                </a:lnTo>
                <a:close/>
              </a:path>
            </a:pathLst>
          </a:custGeom>
          <a:solidFill>
            <a:srgbClr val="055C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094988" y="993647"/>
            <a:ext cx="89915" cy="91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3133" y="581990"/>
            <a:ext cx="8777732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55CBD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5315" y="1474723"/>
            <a:ext cx="7913369" cy="2220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55CBD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nstagram.com/dscinatel/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cdtta@inatel.br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inatel.b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22420" y="1021080"/>
              <a:ext cx="5021580" cy="36830"/>
            </a:xfrm>
            <a:custGeom>
              <a:avLst/>
              <a:gdLst/>
              <a:ahLst/>
              <a:cxnLst/>
              <a:rect l="l" t="t" r="r" b="b"/>
              <a:pathLst>
                <a:path w="5021580" h="36830">
                  <a:moveTo>
                    <a:pt x="5021580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021580" y="36575"/>
                  </a:lnTo>
                  <a:lnTo>
                    <a:pt x="50215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4988" y="993647"/>
              <a:ext cx="89915" cy="914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5152" y="1880616"/>
              <a:ext cx="1382395" cy="1382395"/>
            </a:xfrm>
            <a:custGeom>
              <a:avLst/>
              <a:gdLst/>
              <a:ahLst/>
              <a:cxnLst/>
              <a:rect l="l" t="t" r="r" b="b"/>
              <a:pathLst>
                <a:path w="1382395" h="1382395">
                  <a:moveTo>
                    <a:pt x="0" y="691134"/>
                  </a:moveTo>
                  <a:lnTo>
                    <a:pt x="1594" y="643807"/>
                  </a:lnTo>
                  <a:lnTo>
                    <a:pt x="6309" y="597338"/>
                  </a:lnTo>
                  <a:lnTo>
                    <a:pt x="14041" y="551829"/>
                  </a:lnTo>
                  <a:lnTo>
                    <a:pt x="24688" y="507382"/>
                  </a:lnTo>
                  <a:lnTo>
                    <a:pt x="38146" y="464101"/>
                  </a:lnTo>
                  <a:lnTo>
                    <a:pt x="54313" y="422088"/>
                  </a:lnTo>
                  <a:lnTo>
                    <a:pt x="73085" y="381446"/>
                  </a:lnTo>
                  <a:lnTo>
                    <a:pt x="94361" y="342279"/>
                  </a:lnTo>
                  <a:lnTo>
                    <a:pt x="118035" y="304688"/>
                  </a:lnTo>
                  <a:lnTo>
                    <a:pt x="144007" y="268777"/>
                  </a:lnTo>
                  <a:lnTo>
                    <a:pt x="172173" y="234649"/>
                  </a:lnTo>
                  <a:lnTo>
                    <a:pt x="202430" y="202406"/>
                  </a:lnTo>
                  <a:lnTo>
                    <a:pt x="234674" y="172151"/>
                  </a:lnTo>
                  <a:lnTo>
                    <a:pt x="268804" y="143988"/>
                  </a:lnTo>
                  <a:lnTo>
                    <a:pt x="304716" y="118019"/>
                  </a:lnTo>
                  <a:lnTo>
                    <a:pt x="342307" y="94346"/>
                  </a:lnTo>
                  <a:lnTo>
                    <a:pt x="381474" y="73074"/>
                  </a:lnTo>
                  <a:lnTo>
                    <a:pt x="422115" y="54304"/>
                  </a:lnTo>
                  <a:lnTo>
                    <a:pt x="464126" y="38139"/>
                  </a:lnTo>
                  <a:lnTo>
                    <a:pt x="507404" y="24683"/>
                  </a:lnTo>
                  <a:lnTo>
                    <a:pt x="551847" y="14038"/>
                  </a:lnTo>
                  <a:lnTo>
                    <a:pt x="597352" y="6308"/>
                  </a:lnTo>
                  <a:lnTo>
                    <a:pt x="643815" y="1594"/>
                  </a:lnTo>
                  <a:lnTo>
                    <a:pt x="691134" y="0"/>
                  </a:lnTo>
                  <a:lnTo>
                    <a:pt x="738460" y="1594"/>
                  </a:lnTo>
                  <a:lnTo>
                    <a:pt x="784929" y="6308"/>
                  </a:lnTo>
                  <a:lnTo>
                    <a:pt x="830438" y="14038"/>
                  </a:lnTo>
                  <a:lnTo>
                    <a:pt x="874885" y="24683"/>
                  </a:lnTo>
                  <a:lnTo>
                    <a:pt x="918166" y="38139"/>
                  </a:lnTo>
                  <a:lnTo>
                    <a:pt x="960179" y="54304"/>
                  </a:lnTo>
                  <a:lnTo>
                    <a:pt x="1000821" y="73074"/>
                  </a:lnTo>
                  <a:lnTo>
                    <a:pt x="1039988" y="94346"/>
                  </a:lnTo>
                  <a:lnTo>
                    <a:pt x="1077579" y="118019"/>
                  </a:lnTo>
                  <a:lnTo>
                    <a:pt x="1113490" y="143988"/>
                  </a:lnTo>
                  <a:lnTo>
                    <a:pt x="1147618" y="172151"/>
                  </a:lnTo>
                  <a:lnTo>
                    <a:pt x="1179861" y="202406"/>
                  </a:lnTo>
                  <a:lnTo>
                    <a:pt x="1210116" y="234649"/>
                  </a:lnTo>
                  <a:lnTo>
                    <a:pt x="1238279" y="268777"/>
                  </a:lnTo>
                  <a:lnTo>
                    <a:pt x="1264248" y="304688"/>
                  </a:lnTo>
                  <a:lnTo>
                    <a:pt x="1287921" y="342279"/>
                  </a:lnTo>
                  <a:lnTo>
                    <a:pt x="1309193" y="381446"/>
                  </a:lnTo>
                  <a:lnTo>
                    <a:pt x="1327963" y="422088"/>
                  </a:lnTo>
                  <a:lnTo>
                    <a:pt x="1344128" y="464101"/>
                  </a:lnTo>
                  <a:lnTo>
                    <a:pt x="1357584" y="507382"/>
                  </a:lnTo>
                  <a:lnTo>
                    <a:pt x="1368229" y="551829"/>
                  </a:lnTo>
                  <a:lnTo>
                    <a:pt x="1375959" y="597338"/>
                  </a:lnTo>
                  <a:lnTo>
                    <a:pt x="1380673" y="643807"/>
                  </a:lnTo>
                  <a:lnTo>
                    <a:pt x="1382267" y="691134"/>
                  </a:lnTo>
                  <a:lnTo>
                    <a:pt x="1380673" y="738460"/>
                  </a:lnTo>
                  <a:lnTo>
                    <a:pt x="1375959" y="784929"/>
                  </a:lnTo>
                  <a:lnTo>
                    <a:pt x="1368229" y="830438"/>
                  </a:lnTo>
                  <a:lnTo>
                    <a:pt x="1357584" y="874885"/>
                  </a:lnTo>
                  <a:lnTo>
                    <a:pt x="1344128" y="918166"/>
                  </a:lnTo>
                  <a:lnTo>
                    <a:pt x="1327963" y="960179"/>
                  </a:lnTo>
                  <a:lnTo>
                    <a:pt x="1309193" y="1000821"/>
                  </a:lnTo>
                  <a:lnTo>
                    <a:pt x="1287921" y="1039988"/>
                  </a:lnTo>
                  <a:lnTo>
                    <a:pt x="1264248" y="1077579"/>
                  </a:lnTo>
                  <a:lnTo>
                    <a:pt x="1238279" y="1113490"/>
                  </a:lnTo>
                  <a:lnTo>
                    <a:pt x="1210116" y="1147618"/>
                  </a:lnTo>
                  <a:lnTo>
                    <a:pt x="1179861" y="1179861"/>
                  </a:lnTo>
                  <a:lnTo>
                    <a:pt x="1147618" y="1210116"/>
                  </a:lnTo>
                  <a:lnTo>
                    <a:pt x="1113490" y="1238279"/>
                  </a:lnTo>
                  <a:lnTo>
                    <a:pt x="1077579" y="1264248"/>
                  </a:lnTo>
                  <a:lnTo>
                    <a:pt x="1039988" y="1287921"/>
                  </a:lnTo>
                  <a:lnTo>
                    <a:pt x="1000821" y="1309193"/>
                  </a:lnTo>
                  <a:lnTo>
                    <a:pt x="960179" y="1327963"/>
                  </a:lnTo>
                  <a:lnTo>
                    <a:pt x="918166" y="1344128"/>
                  </a:lnTo>
                  <a:lnTo>
                    <a:pt x="874885" y="1357584"/>
                  </a:lnTo>
                  <a:lnTo>
                    <a:pt x="830438" y="1368229"/>
                  </a:lnTo>
                  <a:lnTo>
                    <a:pt x="784929" y="1375959"/>
                  </a:lnTo>
                  <a:lnTo>
                    <a:pt x="738460" y="1380673"/>
                  </a:lnTo>
                  <a:lnTo>
                    <a:pt x="691134" y="1382268"/>
                  </a:lnTo>
                  <a:lnTo>
                    <a:pt x="643815" y="1380673"/>
                  </a:lnTo>
                  <a:lnTo>
                    <a:pt x="597352" y="1375959"/>
                  </a:lnTo>
                  <a:lnTo>
                    <a:pt x="551847" y="1368229"/>
                  </a:lnTo>
                  <a:lnTo>
                    <a:pt x="507404" y="1357584"/>
                  </a:lnTo>
                  <a:lnTo>
                    <a:pt x="464126" y="1344128"/>
                  </a:lnTo>
                  <a:lnTo>
                    <a:pt x="422115" y="1327963"/>
                  </a:lnTo>
                  <a:lnTo>
                    <a:pt x="381474" y="1309193"/>
                  </a:lnTo>
                  <a:lnTo>
                    <a:pt x="342307" y="1287921"/>
                  </a:lnTo>
                  <a:lnTo>
                    <a:pt x="304716" y="1264248"/>
                  </a:lnTo>
                  <a:lnTo>
                    <a:pt x="268804" y="1238279"/>
                  </a:lnTo>
                  <a:lnTo>
                    <a:pt x="234674" y="1210116"/>
                  </a:lnTo>
                  <a:lnTo>
                    <a:pt x="202430" y="1179861"/>
                  </a:lnTo>
                  <a:lnTo>
                    <a:pt x="172173" y="1147618"/>
                  </a:lnTo>
                  <a:lnTo>
                    <a:pt x="144007" y="1113490"/>
                  </a:lnTo>
                  <a:lnTo>
                    <a:pt x="118035" y="1077579"/>
                  </a:lnTo>
                  <a:lnTo>
                    <a:pt x="94360" y="1039988"/>
                  </a:lnTo>
                  <a:lnTo>
                    <a:pt x="73085" y="1000821"/>
                  </a:lnTo>
                  <a:lnTo>
                    <a:pt x="54313" y="960179"/>
                  </a:lnTo>
                  <a:lnTo>
                    <a:pt x="38146" y="918166"/>
                  </a:lnTo>
                  <a:lnTo>
                    <a:pt x="24688" y="874885"/>
                  </a:lnTo>
                  <a:lnTo>
                    <a:pt x="14041" y="830438"/>
                  </a:lnTo>
                  <a:lnTo>
                    <a:pt x="6309" y="784929"/>
                  </a:lnTo>
                  <a:lnTo>
                    <a:pt x="1594" y="738460"/>
                  </a:lnTo>
                  <a:lnTo>
                    <a:pt x="0" y="691134"/>
                  </a:lnTo>
                  <a:close/>
                </a:path>
              </a:pathLst>
            </a:custGeom>
            <a:ln w="883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62601" y="464896"/>
            <a:ext cx="347586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 err="1">
                <a:solidFill>
                  <a:srgbClr val="FFFFFF"/>
                </a:solidFill>
              </a:rPr>
              <a:t>Laboratório</a:t>
            </a:r>
            <a:r>
              <a:rPr lang="pt-BR" sz="2800" spc="-5" dirty="0">
                <a:solidFill>
                  <a:srgbClr val="FFFFFF"/>
                </a:solidFill>
              </a:rPr>
              <a:t> Temático</a:t>
            </a:r>
            <a:endParaRPr sz="2800" dirty="0"/>
          </a:p>
        </p:txBody>
      </p:sp>
      <p:sp>
        <p:nvSpPr>
          <p:cNvPr id="8" name="object 8"/>
          <p:cNvSpPr txBox="1"/>
          <p:nvPr/>
        </p:nvSpPr>
        <p:spPr>
          <a:xfrm>
            <a:off x="2874518" y="2134770"/>
            <a:ext cx="6163945" cy="34156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dirty="0">
                <a:solidFill>
                  <a:srgbClr val="FFFFFF"/>
                </a:solidFill>
                <a:latin typeface="TeXGyreAdventor"/>
                <a:cs typeface="TeXGyreAdventor"/>
              </a:rPr>
              <a:t>Coders, Developers and Gamers (CDG) Hub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pt-BR" sz="2800" b="1" dirty="0">
              <a:solidFill>
                <a:srgbClr val="FFFFFF"/>
              </a:solidFill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pt-BR" sz="2800" b="1" dirty="0">
              <a:solidFill>
                <a:srgbClr val="FFFFFF"/>
              </a:solidFill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pt-BR" sz="2800" b="1" dirty="0">
              <a:solidFill>
                <a:srgbClr val="FFFFFF"/>
              </a:solidFill>
              <a:latin typeface="TeXGyreAdventor"/>
              <a:cs typeface="TeXGyreAdventor"/>
            </a:endParaRPr>
          </a:p>
          <a:p>
            <a:pPr marL="12700">
              <a:spcBef>
                <a:spcPts val="95"/>
              </a:spcBef>
            </a:pPr>
            <a:endParaRPr lang="pt-BR" sz="300" dirty="0">
              <a:solidFill>
                <a:schemeClr val="bg1"/>
              </a:solidFill>
              <a:latin typeface="TeXGyreAdventor"/>
              <a:cs typeface="TeXGyreAdventor"/>
            </a:endParaRPr>
          </a:p>
          <a:p>
            <a:pPr marL="12700">
              <a:spcBef>
                <a:spcPts val="95"/>
              </a:spcBef>
            </a:pPr>
            <a:endParaRPr lang="pt-BR" sz="300" dirty="0">
              <a:solidFill>
                <a:schemeClr val="bg1"/>
              </a:solidFill>
              <a:latin typeface="TeXGyreAdventor"/>
              <a:cs typeface="TeXGyreAdventor"/>
            </a:endParaRPr>
          </a:p>
          <a:p>
            <a:pPr marL="12700">
              <a:spcBef>
                <a:spcPts val="95"/>
              </a:spcBef>
            </a:pPr>
            <a:endParaRPr lang="pt-BR" sz="300" dirty="0">
              <a:solidFill>
                <a:schemeClr val="bg1"/>
              </a:solidFill>
              <a:latin typeface="TeXGyreAdventor"/>
              <a:cs typeface="TeXGyreAdventor"/>
            </a:endParaRPr>
          </a:p>
          <a:p>
            <a:pPr marL="12700">
              <a:spcBef>
                <a:spcPts val="95"/>
              </a:spcBef>
            </a:pPr>
            <a:endParaRPr lang="pt-BR" sz="300" dirty="0">
              <a:solidFill>
                <a:schemeClr val="bg1"/>
              </a:solidFill>
              <a:latin typeface="TeXGyreAdventor"/>
              <a:cs typeface="TeXGyreAdventor"/>
            </a:endParaRPr>
          </a:p>
          <a:p>
            <a:pPr marL="12700">
              <a:spcBef>
                <a:spcPts val="95"/>
              </a:spcBef>
            </a:pPr>
            <a:endParaRPr lang="pt-BR" sz="300" dirty="0">
              <a:solidFill>
                <a:schemeClr val="bg1"/>
              </a:solidFill>
              <a:latin typeface="TeXGyreAdventor"/>
              <a:cs typeface="TeXGyreAdventor"/>
            </a:endParaRPr>
          </a:p>
          <a:p>
            <a:pPr marL="12700">
              <a:spcBef>
                <a:spcPts val="95"/>
              </a:spcBef>
            </a:pPr>
            <a:endParaRPr lang="pt-BR" sz="300" dirty="0">
              <a:solidFill>
                <a:schemeClr val="bg1"/>
              </a:solidFill>
              <a:latin typeface="TeXGyreAdventor"/>
              <a:cs typeface="TeXGyreAdventor"/>
            </a:endParaRPr>
          </a:p>
          <a:p>
            <a:pPr marL="12700">
              <a:spcBef>
                <a:spcPts val="95"/>
              </a:spcBef>
            </a:pPr>
            <a:endParaRPr lang="pt-BR" sz="300" dirty="0">
              <a:solidFill>
                <a:schemeClr val="bg1"/>
              </a:solidFill>
              <a:latin typeface="TeXGyreAdventor"/>
              <a:cs typeface="TeXGyreAdventor"/>
            </a:endParaRPr>
          </a:p>
          <a:p>
            <a:pPr marL="12700">
              <a:spcBef>
                <a:spcPts val="95"/>
              </a:spcBef>
            </a:pPr>
            <a:endParaRPr lang="pt-BR" sz="300" dirty="0">
              <a:solidFill>
                <a:schemeClr val="bg1"/>
              </a:solidFill>
              <a:latin typeface="TeXGyreAdventor"/>
              <a:cs typeface="TeXGyreAdventor"/>
            </a:endParaRPr>
          </a:p>
          <a:p>
            <a:pPr marL="12700">
              <a:spcBef>
                <a:spcPts val="95"/>
              </a:spcBef>
            </a:pPr>
            <a:endParaRPr lang="pt-BR" sz="300" dirty="0">
              <a:solidFill>
                <a:schemeClr val="bg1"/>
              </a:solidFill>
              <a:latin typeface="TeXGyreAdventor"/>
              <a:cs typeface="TeXGyreAdventor"/>
            </a:endParaRPr>
          </a:p>
          <a:p>
            <a:pPr marL="12700">
              <a:spcBef>
                <a:spcPts val="95"/>
              </a:spcBef>
            </a:pPr>
            <a:endParaRPr lang="pt-BR" sz="300" dirty="0">
              <a:solidFill>
                <a:schemeClr val="bg1"/>
              </a:solidFill>
              <a:latin typeface="TeXGyreAdventor"/>
              <a:cs typeface="TeXGyreAdventor"/>
            </a:endParaRPr>
          </a:p>
          <a:p>
            <a:pPr marL="12700">
              <a:spcBef>
                <a:spcPts val="95"/>
              </a:spcBef>
            </a:pPr>
            <a:endParaRPr lang="pt-BR" sz="300" dirty="0">
              <a:solidFill>
                <a:schemeClr val="bg1"/>
              </a:solidFill>
              <a:latin typeface="TeXGyreAdventor"/>
              <a:cs typeface="TeXGyreAdventor"/>
            </a:endParaRPr>
          </a:p>
          <a:p>
            <a:pPr marL="12700">
              <a:spcBef>
                <a:spcPts val="95"/>
              </a:spcBef>
            </a:pPr>
            <a:endParaRPr lang="pt-BR" sz="300" dirty="0">
              <a:solidFill>
                <a:schemeClr val="bg1"/>
              </a:solidFill>
              <a:latin typeface="TeXGyreAdventor"/>
              <a:cs typeface="TeXGyreAdventor"/>
            </a:endParaRPr>
          </a:p>
          <a:p>
            <a:pPr marL="12700">
              <a:spcBef>
                <a:spcPts val="95"/>
              </a:spcBef>
            </a:pPr>
            <a:r>
              <a:rPr lang="pt-BR" sz="300" dirty="0">
                <a:solidFill>
                  <a:schemeClr val="bg1"/>
                </a:solidFill>
                <a:latin typeface="TeXGyreAdventor"/>
                <a:cs typeface="TeXGyreAdventor"/>
              </a:rPr>
              <a:t>						</a:t>
            </a:r>
            <a:r>
              <a:rPr lang="pt-BR" sz="300" dirty="0">
                <a:latin typeface="TeXGyreAdventor"/>
                <a:cs typeface="TeXGyreAdventor"/>
              </a:rPr>
              <a:t>Apresentação por Prof. RenZo Mesquita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pt-BR" sz="2800" b="1" dirty="0">
              <a:solidFill>
                <a:srgbClr val="FFFFFF"/>
              </a:solidFill>
              <a:latin typeface="TeXGyreAdventor"/>
              <a:cs typeface="TeXGyreAdventor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39" y="2134770"/>
            <a:ext cx="1030219" cy="8739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04CB4427-349F-4253-B839-001918C93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1193581"/>
            <a:ext cx="6616064" cy="3767426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1488947" y="1144525"/>
            <a:ext cx="5050917" cy="89915"/>
            <a:chOff x="1488947" y="1144524"/>
            <a:chExt cx="5050917" cy="89915"/>
          </a:xfrm>
        </p:grpSpPr>
        <p:sp>
          <p:nvSpPr>
            <p:cNvPr id="3" name="object 3"/>
            <p:cNvSpPr/>
            <p:nvPr/>
          </p:nvSpPr>
          <p:spPr>
            <a:xfrm>
              <a:off x="1516379" y="1170432"/>
              <a:ext cx="5023485" cy="36830"/>
            </a:xfrm>
            <a:custGeom>
              <a:avLst/>
              <a:gdLst/>
              <a:ahLst/>
              <a:cxnLst/>
              <a:rect l="l" t="t" r="r" b="b"/>
              <a:pathLst>
                <a:path w="5023484" h="36830">
                  <a:moveTo>
                    <a:pt x="5023104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023104" y="36575"/>
                  </a:lnTo>
                  <a:lnTo>
                    <a:pt x="5023104" y="0"/>
                  </a:lnTo>
                  <a:close/>
                </a:path>
              </a:pathLst>
            </a:custGeom>
            <a:solidFill>
              <a:srgbClr val="055C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88947" y="1144524"/>
              <a:ext cx="91440" cy="899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86001" y="522373"/>
            <a:ext cx="66960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2400" b="1" dirty="0">
                <a:solidFill>
                  <a:srgbClr val="0070C0"/>
                </a:solidFill>
                <a:latin typeface="TeXGyreAdventor"/>
                <a:cs typeface="TeXGyreAdventor"/>
              </a:rPr>
              <a:t>Coders, Developers and Gamers (CDG) Hub</a:t>
            </a:r>
            <a:endParaRPr lang="en-US" sz="2400" dirty="0">
              <a:solidFill>
                <a:srgbClr val="0070C0"/>
              </a:solidFill>
              <a:latin typeface="TeXGyreAdventor"/>
              <a:cs typeface="TeXGyreAdvento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87697" y="1869440"/>
            <a:ext cx="1143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endParaRPr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4961006"/>
            <a:ext cx="91440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2409" y="110489"/>
            <a:ext cx="1635252" cy="1562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9" y="487385"/>
            <a:ext cx="1030219" cy="873957"/>
          </a:xfrm>
          <a:prstGeom prst="rect">
            <a:avLst/>
          </a:prstGeom>
        </p:spPr>
      </p:pic>
      <p:sp>
        <p:nvSpPr>
          <p:cNvPr id="20" name="object 8"/>
          <p:cNvSpPr txBox="1"/>
          <p:nvPr/>
        </p:nvSpPr>
        <p:spPr>
          <a:xfrm>
            <a:off x="6539864" y="1215489"/>
            <a:ext cx="2562834" cy="14048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pt-BR" sz="2200" b="1" dirty="0">
                <a:solidFill>
                  <a:srgbClr val="0070C0"/>
                </a:solidFill>
                <a:latin typeface="TeXGyreAdventor"/>
                <a:cs typeface="TeXGyreAdventor"/>
              </a:rPr>
              <a:t>5</a:t>
            </a:r>
          </a:p>
          <a:p>
            <a:pPr marL="12700" algn="ctr">
              <a:spcBef>
                <a:spcPts val="95"/>
              </a:spcBef>
            </a:pPr>
            <a:r>
              <a:rPr lang="pt-BR" sz="2200" b="1" dirty="0">
                <a:solidFill>
                  <a:srgbClr val="0070C0"/>
                </a:solidFill>
                <a:latin typeface="TeXGyreAdventor"/>
                <a:cs typeface="TeXGyreAdventor"/>
              </a:rPr>
              <a:t>Arduino </a:t>
            </a:r>
          </a:p>
          <a:p>
            <a:pPr marL="12700" algn="ctr">
              <a:spcBef>
                <a:spcPts val="95"/>
              </a:spcBef>
            </a:pPr>
            <a:r>
              <a:rPr lang="pt-BR" sz="2200" b="1" dirty="0" err="1">
                <a:solidFill>
                  <a:srgbClr val="0070C0"/>
                </a:solidFill>
                <a:latin typeface="TeXGyreAdventor"/>
                <a:cs typeface="TeXGyreAdventor"/>
              </a:rPr>
              <a:t>Challenge</a:t>
            </a:r>
            <a:endParaRPr lang="pt-BR" sz="2200" b="1" dirty="0">
              <a:solidFill>
                <a:srgbClr val="0070C0"/>
              </a:solidFill>
              <a:latin typeface="TeXGyreAdventor"/>
              <a:cs typeface="TeXGyreAdventor"/>
            </a:endParaRPr>
          </a:p>
          <a:p>
            <a:pPr marL="12700" algn="ctr">
              <a:spcBef>
                <a:spcPts val="95"/>
              </a:spcBef>
            </a:pPr>
            <a:r>
              <a:rPr lang="pt-BR" sz="2200" b="1" dirty="0">
                <a:solidFill>
                  <a:srgbClr val="0070C0"/>
                </a:solidFill>
                <a:latin typeface="TeXGyreAdventor"/>
                <a:cs typeface="TeXGyreAdventor"/>
              </a:rPr>
              <a:t>Promove@Inatel.br</a:t>
            </a:r>
          </a:p>
        </p:txBody>
      </p:sp>
      <p:sp>
        <p:nvSpPr>
          <p:cNvPr id="14" name="object 8"/>
          <p:cNvSpPr txBox="1"/>
          <p:nvPr/>
        </p:nvSpPr>
        <p:spPr>
          <a:xfrm>
            <a:off x="6706838" y="2862773"/>
            <a:ext cx="2228887" cy="11971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 defTabSz="914378">
              <a:spcBef>
                <a:spcPts val="95"/>
              </a:spcBef>
              <a:defRPr/>
            </a:pPr>
            <a:r>
              <a:rPr lang="pt-BR" sz="1100" dirty="0">
                <a:solidFill>
                  <a:srgbClr val="0070C0"/>
                </a:solidFill>
                <a:latin typeface="TeXGyreAdventor"/>
                <a:ea typeface="Tahoma" panose="020B0604030504040204" pitchFamily="34" charset="0"/>
                <a:cs typeface="Tahoma" panose="020B0604030504040204" pitchFamily="34" charset="0"/>
              </a:rPr>
              <a:t>O Torneio Arduino </a:t>
            </a:r>
            <a:r>
              <a:rPr lang="pt-BR" sz="1100" dirty="0" err="1">
                <a:solidFill>
                  <a:srgbClr val="0070C0"/>
                </a:solidFill>
                <a:latin typeface="TeXGyreAdventor"/>
                <a:ea typeface="Tahoma" panose="020B0604030504040204" pitchFamily="34" charset="0"/>
                <a:cs typeface="Tahoma" panose="020B0604030504040204" pitchFamily="34" charset="0"/>
              </a:rPr>
              <a:t>Challenge</a:t>
            </a:r>
            <a:r>
              <a:rPr lang="pt-BR" sz="1100" dirty="0">
                <a:solidFill>
                  <a:srgbClr val="0070C0"/>
                </a:solidFill>
                <a:latin typeface="TeXGyreAdventor"/>
                <a:ea typeface="Tahoma" panose="020B0604030504040204" pitchFamily="34" charset="0"/>
                <a:cs typeface="Tahoma" panose="020B0604030504040204" pitchFamily="34" charset="0"/>
              </a:rPr>
              <a:t> é um programa de iniciação à Engenharia, que visa mostrar aos seus participantes uma das várias facetas que essa modalidade pode adquirir, usando como principal motivador uma competição de robótica.</a:t>
            </a:r>
            <a:endParaRPr lang="pt-BR" sz="1100" dirty="0">
              <a:solidFill>
                <a:srgbClr val="0070C0"/>
              </a:solidFill>
              <a:latin typeface="TeXGyreAdventor"/>
              <a:cs typeface="TeXGyreAdventor"/>
            </a:endParaRPr>
          </a:p>
        </p:txBody>
      </p:sp>
      <p:sp>
        <p:nvSpPr>
          <p:cNvPr id="5" name="AutoShape 2" descr="Arduino 2">
            <a:extLst>
              <a:ext uri="{FF2B5EF4-FFF2-40B4-BE49-F238E27FC236}">
                <a16:creationId xmlns:a16="http://schemas.microsoft.com/office/drawing/2014/main" id="{0BF6908C-8BA1-4F2E-B341-214BBC7693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4" descr="Arduino 2">
            <a:extLst>
              <a:ext uri="{FF2B5EF4-FFF2-40B4-BE49-F238E27FC236}">
                <a16:creationId xmlns:a16="http://schemas.microsoft.com/office/drawing/2014/main" id="{BA4FA340-447C-44E7-B37E-BCADF020D2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15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88947" y="1144524"/>
            <a:ext cx="5050917" cy="89915"/>
            <a:chOff x="1488947" y="1144524"/>
            <a:chExt cx="5050917" cy="89915"/>
          </a:xfrm>
        </p:grpSpPr>
        <p:sp>
          <p:nvSpPr>
            <p:cNvPr id="3" name="object 3"/>
            <p:cNvSpPr/>
            <p:nvPr/>
          </p:nvSpPr>
          <p:spPr>
            <a:xfrm>
              <a:off x="1516379" y="1170432"/>
              <a:ext cx="5023485" cy="36830"/>
            </a:xfrm>
            <a:custGeom>
              <a:avLst/>
              <a:gdLst/>
              <a:ahLst/>
              <a:cxnLst/>
              <a:rect l="l" t="t" r="r" b="b"/>
              <a:pathLst>
                <a:path w="5023484" h="36830">
                  <a:moveTo>
                    <a:pt x="5023104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023104" y="36575"/>
                  </a:lnTo>
                  <a:lnTo>
                    <a:pt x="5023104" y="0"/>
                  </a:lnTo>
                  <a:close/>
                </a:path>
              </a:pathLst>
            </a:custGeom>
            <a:solidFill>
              <a:srgbClr val="055C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88947" y="1144524"/>
              <a:ext cx="91440" cy="899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86000" y="522373"/>
            <a:ext cx="66960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b="1" dirty="0">
                <a:solidFill>
                  <a:srgbClr val="0070C0"/>
                </a:solidFill>
                <a:latin typeface="TeXGyreAdventor"/>
                <a:cs typeface="TeXGyreAdventor"/>
              </a:rPr>
              <a:t>Coders, Developers and Gamers (CDG) Hub</a:t>
            </a:r>
            <a:endParaRPr lang="en-US" sz="2400" dirty="0">
              <a:solidFill>
                <a:srgbClr val="0070C0"/>
              </a:solidFill>
              <a:latin typeface="TeXGyreAdventor"/>
              <a:cs typeface="TeXGyreAdvento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87697" y="1869439"/>
            <a:ext cx="114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4838699"/>
            <a:ext cx="91440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2409" y="110489"/>
            <a:ext cx="1635252" cy="1562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8" y="487384"/>
            <a:ext cx="1030219" cy="873957"/>
          </a:xfrm>
          <a:prstGeom prst="rect">
            <a:avLst/>
          </a:prstGeom>
        </p:spPr>
      </p:pic>
      <p:sp>
        <p:nvSpPr>
          <p:cNvPr id="20" name="object 8"/>
          <p:cNvSpPr txBox="1"/>
          <p:nvPr/>
        </p:nvSpPr>
        <p:spPr>
          <a:xfrm>
            <a:off x="6320744" y="1170432"/>
            <a:ext cx="2562834" cy="1422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2200" b="1" dirty="0">
                <a:solidFill>
                  <a:srgbClr val="0070C0"/>
                </a:solidFill>
                <a:latin typeface="TeXGyreAdventor"/>
                <a:cs typeface="TeXGyreAdventor"/>
              </a:rPr>
              <a:t>6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2200" b="1" i="0" dirty="0">
                <a:solidFill>
                  <a:srgbClr val="0070C0"/>
                </a:solidFill>
                <a:effectLst/>
                <a:latin typeface="TeXGyreAdventor"/>
              </a:rPr>
              <a:t>Developer Student Clubs (DSC)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2200" b="1" i="0" strike="noStrike" dirty="0">
                <a:solidFill>
                  <a:srgbClr val="0070C0"/>
                </a:solidFill>
                <a:effectLst/>
                <a:latin typeface="TeXGyreAdventor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@dscinatel</a:t>
            </a:r>
            <a:r>
              <a:rPr lang="pt-BR" sz="2200" b="1" i="0" dirty="0">
                <a:solidFill>
                  <a:srgbClr val="0070C0"/>
                </a:solidFill>
                <a:effectLst/>
                <a:latin typeface="TeXGyreAdventor"/>
              </a:rPr>
              <a:t>.</a:t>
            </a:r>
            <a:endParaRPr lang="pt-BR" sz="2200" b="1" dirty="0">
              <a:solidFill>
                <a:srgbClr val="0070C0"/>
              </a:solidFill>
              <a:latin typeface="TeXGyreAdventor"/>
              <a:cs typeface="TeXGyreAdventor"/>
            </a:endParaRPr>
          </a:p>
        </p:txBody>
      </p:sp>
      <p:sp>
        <p:nvSpPr>
          <p:cNvPr id="14" name="object 8"/>
          <p:cNvSpPr txBox="1"/>
          <p:nvPr/>
        </p:nvSpPr>
        <p:spPr>
          <a:xfrm>
            <a:off x="6178501" y="2724150"/>
            <a:ext cx="2725092" cy="20691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just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i="0" dirty="0">
                <a:solidFill>
                  <a:srgbClr val="0070C0"/>
                </a:solidFill>
                <a:effectLst/>
                <a:latin typeface="TeXGyreAdventor"/>
              </a:rPr>
              <a:t>Os Google Developer Student Clubs (GDSC) são grupos comunitários para estudantes universitários interessados ​​nas tecnologias de desenvolvedor do Google.</a:t>
            </a:r>
          </a:p>
          <a:p>
            <a:pPr marL="12700" marR="0" lvl="0" indent="0" algn="just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i="0" dirty="0">
                <a:solidFill>
                  <a:srgbClr val="0070C0"/>
                </a:solidFill>
                <a:effectLst/>
                <a:latin typeface="TeXGyreAdventor"/>
              </a:rPr>
              <a:t>Alunos de todos os programas de graduação ou pós-graduação com interesse em crescer como desenvolvedor são bem-vindos.</a:t>
            </a:r>
          </a:p>
          <a:p>
            <a:pPr marL="12700" marR="0" lvl="0" indent="0" algn="just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i="0" dirty="0">
                <a:solidFill>
                  <a:srgbClr val="0070C0"/>
                </a:solidFill>
                <a:effectLst/>
                <a:latin typeface="TeXGyreAdventor"/>
              </a:rPr>
              <a:t>Ao ingressar em um GDSC, os alunos aumentam seus conhecimentos em um ambiente de aprendizado ponto a ponto e criam soluções para empresas locais e sua comunidade.</a:t>
            </a:r>
            <a:endParaRPr lang="pt-BR" sz="1100" dirty="0">
              <a:solidFill>
                <a:srgbClr val="0070C0"/>
              </a:solidFill>
              <a:latin typeface="TeXGyreAdventor"/>
              <a:cs typeface="TeXGyreAdventor"/>
            </a:endParaRPr>
          </a:p>
        </p:txBody>
      </p:sp>
      <p:sp>
        <p:nvSpPr>
          <p:cNvPr id="5" name="AutoShape 2" descr="Arduino 2">
            <a:extLst>
              <a:ext uri="{FF2B5EF4-FFF2-40B4-BE49-F238E27FC236}">
                <a16:creationId xmlns:a16="http://schemas.microsoft.com/office/drawing/2014/main" id="{0BF6908C-8BA1-4F2E-B341-214BBC7693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4" descr="Arduino 2">
            <a:extLst>
              <a:ext uri="{FF2B5EF4-FFF2-40B4-BE49-F238E27FC236}">
                <a16:creationId xmlns:a16="http://schemas.microsoft.com/office/drawing/2014/main" id="{BA4FA340-447C-44E7-B37E-BCADF020D2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56E2D33-4D1E-4F71-A006-5B91ED99E3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348" y="1233169"/>
            <a:ext cx="3642698" cy="359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65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214AAEA7-F53D-447A-9EF6-C9BDF29E3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1" y="1186561"/>
            <a:ext cx="5868019" cy="3652139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740903" y="1142239"/>
            <a:ext cx="5050917" cy="89915"/>
            <a:chOff x="1488947" y="1144524"/>
            <a:chExt cx="5050917" cy="89915"/>
          </a:xfrm>
        </p:grpSpPr>
        <p:sp>
          <p:nvSpPr>
            <p:cNvPr id="3" name="object 3"/>
            <p:cNvSpPr/>
            <p:nvPr/>
          </p:nvSpPr>
          <p:spPr>
            <a:xfrm>
              <a:off x="1516379" y="1170432"/>
              <a:ext cx="5023485" cy="36830"/>
            </a:xfrm>
            <a:custGeom>
              <a:avLst/>
              <a:gdLst/>
              <a:ahLst/>
              <a:cxnLst/>
              <a:rect l="l" t="t" r="r" b="b"/>
              <a:pathLst>
                <a:path w="5023484" h="36830">
                  <a:moveTo>
                    <a:pt x="5023104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023104" y="36575"/>
                  </a:lnTo>
                  <a:lnTo>
                    <a:pt x="5023104" y="0"/>
                  </a:lnTo>
                  <a:close/>
                </a:path>
              </a:pathLst>
            </a:custGeom>
            <a:solidFill>
              <a:srgbClr val="055C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88947" y="1144524"/>
              <a:ext cx="91440" cy="899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86001" y="522373"/>
            <a:ext cx="66960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2400" b="1" dirty="0">
                <a:solidFill>
                  <a:srgbClr val="0070C0"/>
                </a:solidFill>
                <a:latin typeface="TeXGyreAdventor"/>
                <a:cs typeface="TeXGyreAdventor"/>
              </a:rPr>
              <a:t>Coders, Developers and Gamers (CDG) Hub</a:t>
            </a:r>
            <a:endParaRPr lang="en-US" sz="2400" dirty="0">
              <a:solidFill>
                <a:srgbClr val="0070C0"/>
              </a:solidFill>
              <a:latin typeface="TeXGyreAdventor"/>
              <a:cs typeface="TeXGyreAdvento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87697" y="1869440"/>
            <a:ext cx="1143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endParaRPr dirty="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2409" y="110489"/>
            <a:ext cx="1635252" cy="1562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9" y="487385"/>
            <a:ext cx="1030219" cy="873957"/>
          </a:xfrm>
          <a:prstGeom prst="rect">
            <a:avLst/>
          </a:prstGeom>
        </p:spPr>
      </p:pic>
      <p:sp>
        <p:nvSpPr>
          <p:cNvPr id="20" name="object 8"/>
          <p:cNvSpPr txBox="1"/>
          <p:nvPr/>
        </p:nvSpPr>
        <p:spPr>
          <a:xfrm>
            <a:off x="5856878" y="1264051"/>
            <a:ext cx="3145246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pt-BR" sz="2200" b="1" dirty="0">
                <a:solidFill>
                  <a:srgbClr val="0070C0"/>
                </a:solidFill>
                <a:latin typeface="TeXGyreAdventor"/>
                <a:cs typeface="TeXGyreAdventor"/>
              </a:rPr>
              <a:t>7</a:t>
            </a:r>
          </a:p>
          <a:p>
            <a:pPr algn="ctr"/>
            <a:r>
              <a:rPr lang="pt-BR" sz="2200" b="1" dirty="0">
                <a:solidFill>
                  <a:srgbClr val="0070C0"/>
                </a:solidFill>
                <a:latin typeface="Lato" panose="020F0502020204030203" pitchFamily="34" charset="0"/>
              </a:rPr>
              <a:t>Programação 1.0</a:t>
            </a:r>
          </a:p>
          <a:p>
            <a:pPr algn="ctr"/>
            <a:r>
              <a:rPr lang="pt-BR" sz="2200" b="1" dirty="0">
                <a:solidFill>
                  <a:srgbClr val="0070C0"/>
                </a:solidFill>
                <a:latin typeface="TeXGyreAdventor"/>
              </a:rPr>
              <a:t>programacao1.0@inatel.br</a:t>
            </a:r>
          </a:p>
        </p:txBody>
      </p:sp>
      <p:sp>
        <p:nvSpPr>
          <p:cNvPr id="14" name="object 8"/>
          <p:cNvSpPr txBox="1"/>
          <p:nvPr/>
        </p:nvSpPr>
        <p:spPr>
          <a:xfrm>
            <a:off x="6096001" y="2467677"/>
            <a:ext cx="2667000" cy="18742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r>
              <a:rPr lang="pt-BR" sz="1100" dirty="0">
                <a:solidFill>
                  <a:srgbClr val="0070C0"/>
                </a:solidFill>
                <a:latin typeface="TeXGyreAdventor"/>
              </a:rPr>
              <a:t>É uma competição intercolegial de programação baseada na linguagem Python, que acontece durante a mais tradicional feira </a:t>
            </a:r>
            <a:r>
              <a:rPr lang="pt-BR" sz="1100" dirty="0" err="1">
                <a:solidFill>
                  <a:srgbClr val="0070C0"/>
                </a:solidFill>
                <a:latin typeface="TeXGyreAdventor"/>
              </a:rPr>
              <a:t>maker</a:t>
            </a:r>
            <a:r>
              <a:rPr lang="pt-BR" sz="1100" dirty="0">
                <a:solidFill>
                  <a:srgbClr val="0070C0"/>
                </a:solidFill>
                <a:latin typeface="TeXGyreAdventor"/>
              </a:rPr>
              <a:t> do estado de Minas Gerais, a Feira Tecnológica do </a:t>
            </a:r>
            <a:r>
              <a:rPr lang="pt-BR" sz="1100" dirty="0" err="1">
                <a:solidFill>
                  <a:srgbClr val="0070C0"/>
                </a:solidFill>
                <a:latin typeface="TeXGyreAdventor"/>
              </a:rPr>
              <a:t>Inatel</a:t>
            </a:r>
            <a:r>
              <a:rPr lang="pt-BR" sz="1100" dirty="0">
                <a:solidFill>
                  <a:srgbClr val="0070C0"/>
                </a:solidFill>
                <a:latin typeface="TeXGyreAdventor"/>
              </a:rPr>
              <a:t> – </a:t>
            </a:r>
            <a:r>
              <a:rPr lang="pt-BR" sz="1100" dirty="0" err="1">
                <a:solidFill>
                  <a:srgbClr val="0070C0"/>
                </a:solidFill>
                <a:latin typeface="TeXGyreAdventor"/>
              </a:rPr>
              <a:t>Fetin</a:t>
            </a:r>
            <a:r>
              <a:rPr lang="pt-BR" sz="1100" dirty="0">
                <a:solidFill>
                  <a:srgbClr val="0070C0"/>
                </a:solidFill>
                <a:latin typeface="TeXGyreAdventor"/>
              </a:rPr>
              <a:t>. Os competidores recebem um treinamento de forma gratuita com conteúdo predominantemente prático aplicado durante as aulas. A ação promove o estímulo do raciocínio lógico, trabalho em equipe, resolução de problemas, empreendedorismo e criatividade.</a:t>
            </a:r>
          </a:p>
        </p:txBody>
      </p:sp>
      <p:sp>
        <p:nvSpPr>
          <p:cNvPr id="5" name="AutoShape 2" descr="Arduino 2">
            <a:extLst>
              <a:ext uri="{FF2B5EF4-FFF2-40B4-BE49-F238E27FC236}">
                <a16:creationId xmlns:a16="http://schemas.microsoft.com/office/drawing/2014/main" id="{0BF6908C-8BA1-4F2E-B341-214BBC7693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4" descr="Arduino 2">
            <a:extLst>
              <a:ext uri="{FF2B5EF4-FFF2-40B4-BE49-F238E27FC236}">
                <a16:creationId xmlns:a16="http://schemas.microsoft.com/office/drawing/2014/main" id="{BA4FA340-447C-44E7-B37E-BCADF020D2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75332DFE-7141-49E5-96FE-5380DD50E52E}"/>
              </a:ext>
            </a:extLst>
          </p:cNvPr>
          <p:cNvSpPr/>
          <p:nvPr/>
        </p:nvSpPr>
        <p:spPr>
          <a:xfrm>
            <a:off x="0" y="4838700"/>
            <a:ext cx="9144000" cy="3048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309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028700" cy="1028700"/>
            </a:xfrm>
            <a:custGeom>
              <a:avLst/>
              <a:gdLst/>
              <a:ahLst/>
              <a:cxnLst/>
              <a:rect l="l" t="t" r="r" b="b"/>
              <a:pathLst>
                <a:path w="1028700" h="1028700">
                  <a:moveTo>
                    <a:pt x="1028700" y="0"/>
                  </a:moveTo>
                  <a:lnTo>
                    <a:pt x="0" y="0"/>
                  </a:lnTo>
                  <a:lnTo>
                    <a:pt x="0" y="1028700"/>
                  </a:lnTo>
                  <a:lnTo>
                    <a:pt x="1028700" y="102870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107179"/>
              <a:ext cx="1028700" cy="1028700"/>
            </a:xfrm>
            <a:custGeom>
              <a:avLst/>
              <a:gdLst/>
              <a:ahLst/>
              <a:cxnLst/>
              <a:rect l="l" t="t" r="r" b="b"/>
              <a:pathLst>
                <a:path w="1028700" h="1028700">
                  <a:moveTo>
                    <a:pt x="1028700" y="0"/>
                  </a:moveTo>
                  <a:lnTo>
                    <a:pt x="0" y="0"/>
                  </a:lnTo>
                  <a:lnTo>
                    <a:pt x="0" y="1028700"/>
                  </a:lnTo>
                  <a:lnTo>
                    <a:pt x="1028700" y="102870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FFFFFF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30224" y="3072383"/>
              <a:ext cx="1028700" cy="1028700"/>
            </a:xfrm>
            <a:custGeom>
              <a:avLst/>
              <a:gdLst/>
              <a:ahLst/>
              <a:cxnLst/>
              <a:rect l="l" t="t" r="r" b="b"/>
              <a:pathLst>
                <a:path w="1028700" h="1028700">
                  <a:moveTo>
                    <a:pt x="1028700" y="0"/>
                  </a:moveTo>
                  <a:lnTo>
                    <a:pt x="0" y="0"/>
                  </a:lnTo>
                  <a:lnTo>
                    <a:pt x="0" y="1028699"/>
                  </a:lnTo>
                  <a:lnTo>
                    <a:pt x="1028700" y="102869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30224" y="4107179"/>
              <a:ext cx="1028700" cy="1028700"/>
            </a:xfrm>
            <a:custGeom>
              <a:avLst/>
              <a:gdLst/>
              <a:ahLst/>
              <a:cxnLst/>
              <a:rect l="l" t="t" r="r" b="b"/>
              <a:pathLst>
                <a:path w="1028700" h="1028700">
                  <a:moveTo>
                    <a:pt x="1028700" y="0"/>
                  </a:moveTo>
                  <a:lnTo>
                    <a:pt x="0" y="0"/>
                  </a:lnTo>
                  <a:lnTo>
                    <a:pt x="0" y="1028700"/>
                  </a:lnTo>
                  <a:lnTo>
                    <a:pt x="1028700" y="102870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91328" y="463295"/>
              <a:ext cx="3313176" cy="9281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48071" y="4107179"/>
              <a:ext cx="1028700" cy="1028700"/>
            </a:xfrm>
            <a:custGeom>
              <a:avLst/>
              <a:gdLst/>
              <a:ahLst/>
              <a:cxnLst/>
              <a:rect l="l" t="t" r="r" b="b"/>
              <a:pathLst>
                <a:path w="1028700" h="1028700">
                  <a:moveTo>
                    <a:pt x="1028700" y="0"/>
                  </a:moveTo>
                  <a:lnTo>
                    <a:pt x="0" y="0"/>
                  </a:lnTo>
                  <a:lnTo>
                    <a:pt x="0" y="1028700"/>
                  </a:lnTo>
                  <a:lnTo>
                    <a:pt x="1028700" y="102870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FFFFFF">
                <a:alpha val="313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19188" y="1028699"/>
              <a:ext cx="1028700" cy="1028700"/>
            </a:xfrm>
            <a:custGeom>
              <a:avLst/>
              <a:gdLst/>
              <a:ahLst/>
              <a:cxnLst/>
              <a:rect l="l" t="t" r="r" b="b"/>
              <a:pathLst>
                <a:path w="1028700" h="1028700">
                  <a:moveTo>
                    <a:pt x="1028700" y="0"/>
                  </a:moveTo>
                  <a:lnTo>
                    <a:pt x="0" y="0"/>
                  </a:lnTo>
                  <a:lnTo>
                    <a:pt x="0" y="1028700"/>
                  </a:lnTo>
                  <a:lnTo>
                    <a:pt x="1028700" y="102870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FFFFFF">
                <a:alpha val="1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37219" y="0"/>
              <a:ext cx="906780" cy="1028700"/>
            </a:xfrm>
            <a:custGeom>
              <a:avLst/>
              <a:gdLst/>
              <a:ahLst/>
              <a:cxnLst/>
              <a:rect l="l" t="t" r="r" b="b"/>
              <a:pathLst>
                <a:path w="906779" h="1028700">
                  <a:moveTo>
                    <a:pt x="906779" y="0"/>
                  </a:moveTo>
                  <a:lnTo>
                    <a:pt x="0" y="0"/>
                  </a:lnTo>
                  <a:lnTo>
                    <a:pt x="0" y="1028700"/>
                  </a:lnTo>
                  <a:lnTo>
                    <a:pt x="906779" y="1028700"/>
                  </a:lnTo>
                  <a:lnTo>
                    <a:pt x="906779" y="0"/>
                  </a:lnTo>
                  <a:close/>
                </a:path>
              </a:pathLst>
            </a:custGeom>
            <a:solidFill>
              <a:srgbClr val="FFFFFF">
                <a:alpha val="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37219" y="1028699"/>
              <a:ext cx="906780" cy="1028700"/>
            </a:xfrm>
            <a:custGeom>
              <a:avLst/>
              <a:gdLst/>
              <a:ahLst/>
              <a:cxnLst/>
              <a:rect l="l" t="t" r="r" b="b"/>
              <a:pathLst>
                <a:path w="906779" h="1028700">
                  <a:moveTo>
                    <a:pt x="906779" y="0"/>
                  </a:moveTo>
                  <a:lnTo>
                    <a:pt x="0" y="0"/>
                  </a:lnTo>
                  <a:lnTo>
                    <a:pt x="0" y="1028700"/>
                  </a:lnTo>
                  <a:lnTo>
                    <a:pt x="906779" y="1028700"/>
                  </a:lnTo>
                  <a:lnTo>
                    <a:pt x="906779" y="0"/>
                  </a:lnTo>
                  <a:close/>
                </a:path>
              </a:pathLst>
            </a:custGeom>
            <a:solidFill>
              <a:srgbClr val="FFFFFF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37219" y="2057399"/>
              <a:ext cx="906780" cy="1028700"/>
            </a:xfrm>
            <a:custGeom>
              <a:avLst/>
              <a:gdLst/>
              <a:ahLst/>
              <a:cxnLst/>
              <a:rect l="l" t="t" r="r" b="b"/>
              <a:pathLst>
                <a:path w="906779" h="1028700">
                  <a:moveTo>
                    <a:pt x="906779" y="0"/>
                  </a:moveTo>
                  <a:lnTo>
                    <a:pt x="0" y="0"/>
                  </a:lnTo>
                  <a:lnTo>
                    <a:pt x="0" y="1028700"/>
                  </a:lnTo>
                  <a:lnTo>
                    <a:pt x="906779" y="1028700"/>
                  </a:lnTo>
                  <a:lnTo>
                    <a:pt x="906779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533646" y="3606800"/>
            <a:ext cx="4229354" cy="1235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715" algn="r">
              <a:lnSpc>
                <a:spcPts val="1914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TeXGyreAdventor"/>
                <a:cs typeface="TeXGyreAdventor"/>
              </a:rPr>
              <a:t>Instituto </a:t>
            </a:r>
            <a:r>
              <a:rPr sz="1600" b="1" spc="-10" dirty="0">
                <a:solidFill>
                  <a:srgbClr val="FFFFFF"/>
                </a:solidFill>
                <a:latin typeface="TeXGyreAdventor"/>
                <a:cs typeface="TeXGyreAdventor"/>
              </a:rPr>
              <a:t>Nacional </a:t>
            </a:r>
            <a:r>
              <a:rPr sz="1600" b="1" spc="-5" dirty="0">
                <a:solidFill>
                  <a:srgbClr val="FFFFFF"/>
                </a:solidFill>
                <a:latin typeface="TeXGyreAdventor"/>
                <a:cs typeface="TeXGyreAdventor"/>
              </a:rPr>
              <a:t>de</a:t>
            </a:r>
            <a:r>
              <a:rPr sz="1600" b="1" spc="8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eXGyreAdventor"/>
                <a:cs typeface="TeXGyreAdventor"/>
              </a:rPr>
              <a:t>Telecomunicações</a:t>
            </a:r>
            <a:endParaRPr sz="1600" dirty="0">
              <a:latin typeface="TeXGyreAdventor"/>
              <a:cs typeface="TeXGyreAdventor"/>
            </a:endParaRPr>
          </a:p>
          <a:p>
            <a:pPr marR="5080" algn="r">
              <a:lnSpc>
                <a:spcPts val="1914"/>
              </a:lnSpc>
            </a:pPr>
            <a:r>
              <a:rPr lang="pt-BR" sz="1600" spc="-10" dirty="0">
                <a:solidFill>
                  <a:srgbClr val="FFFFFF"/>
                </a:solidFill>
                <a:latin typeface="TeXGyreAdventor"/>
                <a:cs typeface="TeXGyreAdventor"/>
              </a:rPr>
              <a:t>Coders, Developers and Gamers (CDG) Hub</a:t>
            </a:r>
            <a:r>
              <a:rPr sz="1600" spc="-10" dirty="0">
                <a:solidFill>
                  <a:srgbClr val="FFFFFF"/>
                </a:solidFill>
                <a:latin typeface="TeXGyreAdventor"/>
                <a:cs typeface="TeXGyreAdventor"/>
              </a:rPr>
              <a:t>: </a:t>
            </a:r>
            <a:r>
              <a:rPr sz="1600" spc="-15" dirty="0">
                <a:solidFill>
                  <a:srgbClr val="FFFFFF"/>
                </a:solidFill>
                <a:latin typeface="TeXGyreAdventor"/>
                <a:cs typeface="TeXGyreAdventor"/>
              </a:rPr>
              <a:t>(35)</a:t>
            </a:r>
            <a:r>
              <a:rPr sz="1600" spc="3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lang="pt-BR" sz="1600" spc="-5" dirty="0">
                <a:solidFill>
                  <a:srgbClr val="FFFFFF"/>
                </a:solidFill>
                <a:latin typeface="TeXGyreAdventor"/>
                <a:cs typeface="TeXGyreAdventor"/>
              </a:rPr>
              <a:t>3471-9200</a:t>
            </a:r>
            <a:endParaRPr sz="1600" dirty="0">
              <a:latin typeface="TeXGyreAdventor"/>
              <a:cs typeface="TeXGyreAdventor"/>
            </a:endParaRPr>
          </a:p>
          <a:p>
            <a:pPr marL="2626995" marR="5080" indent="-163195" algn="r">
              <a:lnSpc>
                <a:spcPct val="100000"/>
              </a:lnSpc>
            </a:pPr>
            <a:r>
              <a:rPr lang="pt-BR" sz="1600" spc="-5" dirty="0">
                <a:solidFill>
                  <a:srgbClr val="FFFFFF"/>
                </a:solidFill>
                <a:latin typeface="TeXGyreAdventor"/>
                <a:cs typeface="TeXGyreAdventor"/>
                <a:hlinkClick r:id="rId3"/>
              </a:rPr>
              <a:t>cdghub</a:t>
            </a:r>
            <a:r>
              <a:rPr sz="1600" spc="-10" dirty="0">
                <a:solidFill>
                  <a:srgbClr val="FFFFFF"/>
                </a:solidFill>
                <a:latin typeface="TeXGyreAdventor"/>
                <a:cs typeface="TeXGyreAdventor"/>
                <a:hlinkClick r:id="rId3"/>
              </a:rPr>
              <a:t>@ina</a:t>
            </a:r>
            <a:r>
              <a:rPr sz="1600" spc="-20" dirty="0">
                <a:solidFill>
                  <a:srgbClr val="FFFFFF"/>
                </a:solidFill>
                <a:latin typeface="TeXGyreAdventor"/>
                <a:cs typeface="TeXGyreAdventor"/>
                <a:hlinkClick r:id="rId3"/>
              </a:rPr>
              <a:t>t</a:t>
            </a:r>
            <a:r>
              <a:rPr sz="1600" spc="-10" dirty="0">
                <a:solidFill>
                  <a:srgbClr val="FFFFFF"/>
                </a:solidFill>
                <a:latin typeface="TeXGyreAdventor"/>
                <a:cs typeface="TeXGyreAdventor"/>
                <a:hlinkClick r:id="rId3"/>
              </a:rPr>
              <a:t>e</a:t>
            </a:r>
            <a:r>
              <a:rPr sz="1600" spc="10" dirty="0">
                <a:solidFill>
                  <a:srgbClr val="FFFFFF"/>
                </a:solidFill>
                <a:latin typeface="TeXGyreAdventor"/>
                <a:cs typeface="TeXGyreAdventor"/>
                <a:hlinkClick r:id="rId3"/>
              </a:rPr>
              <a:t>l</a:t>
            </a:r>
            <a:r>
              <a:rPr sz="1600" spc="-15" dirty="0">
                <a:solidFill>
                  <a:srgbClr val="FFFFFF"/>
                </a:solidFill>
                <a:latin typeface="TeXGyreAdventor"/>
                <a:cs typeface="TeXGyreAdventor"/>
                <a:hlinkClick r:id="rId3"/>
              </a:rPr>
              <a:t>.</a:t>
            </a:r>
            <a:r>
              <a:rPr sz="1600" spc="-10" dirty="0">
                <a:solidFill>
                  <a:srgbClr val="FFFFFF"/>
                </a:solidFill>
                <a:latin typeface="TeXGyreAdventor"/>
                <a:cs typeface="TeXGyreAdventor"/>
                <a:hlinkClick r:id="rId3"/>
              </a:rPr>
              <a:t>br </a:t>
            </a:r>
            <a:r>
              <a:rPr sz="1600" spc="-1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TeXGyreAdventor"/>
                <a:cs typeface="TeXGyreAdventor"/>
                <a:hlinkClick r:id="rId4"/>
              </a:rPr>
              <a:t>w</a:t>
            </a:r>
            <a:r>
              <a:rPr sz="1600" spc="-25" dirty="0">
                <a:solidFill>
                  <a:srgbClr val="FFFFFF"/>
                </a:solidFill>
                <a:latin typeface="TeXGyreAdventor"/>
                <a:cs typeface="TeXGyreAdventor"/>
                <a:hlinkClick r:id="rId4"/>
              </a:rPr>
              <a:t>w</a:t>
            </a:r>
            <a:r>
              <a:rPr sz="1600" spc="-15" dirty="0">
                <a:solidFill>
                  <a:srgbClr val="FFFFFF"/>
                </a:solidFill>
                <a:latin typeface="TeXGyreAdventor"/>
                <a:cs typeface="TeXGyreAdventor"/>
                <a:hlinkClick r:id="rId4"/>
              </a:rPr>
              <a:t>w.</a:t>
            </a:r>
            <a:r>
              <a:rPr sz="1600" spc="-5" dirty="0">
                <a:solidFill>
                  <a:srgbClr val="FFFFFF"/>
                </a:solidFill>
                <a:latin typeface="TeXGyreAdventor"/>
                <a:cs typeface="TeXGyreAdventor"/>
                <a:hlinkClick r:id="rId4"/>
              </a:rPr>
              <a:t>inat</a:t>
            </a:r>
            <a:r>
              <a:rPr sz="1600" spc="-15" dirty="0">
                <a:solidFill>
                  <a:srgbClr val="FFFFFF"/>
                </a:solidFill>
                <a:latin typeface="TeXGyreAdventor"/>
                <a:cs typeface="TeXGyreAdventor"/>
                <a:hlinkClick r:id="rId4"/>
              </a:rPr>
              <a:t>e</a:t>
            </a:r>
            <a:r>
              <a:rPr sz="1600" spc="10" dirty="0">
                <a:solidFill>
                  <a:srgbClr val="FFFFFF"/>
                </a:solidFill>
                <a:latin typeface="TeXGyreAdventor"/>
                <a:cs typeface="TeXGyreAdventor"/>
                <a:hlinkClick r:id="rId4"/>
              </a:rPr>
              <a:t>l</a:t>
            </a:r>
            <a:r>
              <a:rPr sz="1600" spc="-15" dirty="0">
                <a:solidFill>
                  <a:srgbClr val="FFFFFF"/>
                </a:solidFill>
                <a:latin typeface="TeXGyreAdventor"/>
                <a:cs typeface="TeXGyreAdventor"/>
                <a:hlinkClick r:id="rId4"/>
              </a:rPr>
              <a:t>.</a:t>
            </a:r>
            <a:r>
              <a:rPr sz="1600" spc="-10" dirty="0">
                <a:solidFill>
                  <a:srgbClr val="FFFFFF"/>
                </a:solidFill>
                <a:latin typeface="TeXGyreAdventor"/>
                <a:cs typeface="TeXGyreAdventor"/>
                <a:hlinkClick r:id="rId4"/>
              </a:rPr>
              <a:t>br</a:t>
            </a:r>
            <a:endParaRPr sz="1600" dirty="0">
              <a:latin typeface="TeXGyreAdventor"/>
              <a:cs typeface="TeXGyreAdventor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58923" y="1028700"/>
            <a:ext cx="1028700" cy="1028700"/>
          </a:xfrm>
          <a:custGeom>
            <a:avLst/>
            <a:gdLst/>
            <a:ahLst/>
            <a:cxnLst/>
            <a:rect l="l" t="t" r="r" b="b"/>
            <a:pathLst>
              <a:path w="1028700" h="1028700">
                <a:moveTo>
                  <a:pt x="1028700" y="0"/>
                </a:moveTo>
                <a:lnTo>
                  <a:pt x="0" y="0"/>
                </a:lnTo>
                <a:lnTo>
                  <a:pt x="0" y="1028700"/>
                </a:lnTo>
                <a:lnTo>
                  <a:pt x="1028700" y="1028700"/>
                </a:lnTo>
                <a:lnTo>
                  <a:pt x="1028700" y="0"/>
                </a:lnTo>
                <a:close/>
              </a:path>
            </a:pathLst>
          </a:custGeom>
          <a:solidFill>
            <a:srgbClr val="FFFFFF">
              <a:alpha val="11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187697" y="1869439"/>
            <a:ext cx="114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4838699"/>
            <a:ext cx="9144000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6"/>
          <p:cNvSpPr txBox="1"/>
          <p:nvPr/>
        </p:nvSpPr>
        <p:spPr>
          <a:xfrm>
            <a:off x="4187697" y="1885571"/>
            <a:ext cx="4543109" cy="21666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lang="pt-BR" sz="2000" b="1" dirty="0">
                <a:solidFill>
                  <a:srgbClr val="0070C0"/>
                </a:solidFill>
              </a:rPr>
              <a:t>Fundado no ano de 2018, o CDG Hub é um espaço moderno e dinâmico que tem por objetivo reunir atividades de pesquisa, desenvolvimento e competições extra-classes que estejam fortemente conectadas à área de computação e software</a:t>
            </a:r>
            <a:endParaRPr sz="2000" dirty="0">
              <a:solidFill>
                <a:srgbClr val="0070C0"/>
              </a:solidFill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sp>
        <p:nvSpPr>
          <p:cNvPr id="17" name="object 10"/>
          <p:cNvSpPr txBox="1"/>
          <p:nvPr/>
        </p:nvSpPr>
        <p:spPr>
          <a:xfrm>
            <a:off x="3853878" y="1747141"/>
            <a:ext cx="279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55CBD"/>
                </a:solidFill>
                <a:latin typeface="Arial Black"/>
                <a:cs typeface="Arial Black"/>
              </a:rPr>
              <a:t>“</a:t>
            </a:r>
            <a:endParaRPr sz="4000" dirty="0">
              <a:latin typeface="Arial Black"/>
              <a:cs typeface="Arial Black"/>
            </a:endParaRPr>
          </a:p>
        </p:txBody>
      </p:sp>
      <p:sp>
        <p:nvSpPr>
          <p:cNvPr id="20" name="object 11"/>
          <p:cNvSpPr txBox="1"/>
          <p:nvPr/>
        </p:nvSpPr>
        <p:spPr>
          <a:xfrm>
            <a:off x="5181600" y="3657600"/>
            <a:ext cx="279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55CBD"/>
                </a:solidFill>
                <a:latin typeface="Arial Black"/>
                <a:cs typeface="Arial Black"/>
              </a:rPr>
              <a:t>”</a:t>
            </a:r>
            <a:endParaRPr sz="4000" dirty="0">
              <a:latin typeface="Arial Black"/>
              <a:cs typeface="Arial Black"/>
            </a:endParaRPr>
          </a:p>
        </p:txBody>
      </p:sp>
      <p:sp>
        <p:nvSpPr>
          <p:cNvPr id="21" name="object 7"/>
          <p:cNvSpPr txBox="1">
            <a:spLocks/>
          </p:cNvSpPr>
          <p:nvPr/>
        </p:nvSpPr>
        <p:spPr>
          <a:xfrm>
            <a:off x="5638801" y="464896"/>
            <a:ext cx="339966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300" b="0" i="0">
                <a:solidFill>
                  <a:srgbClr val="055CBD"/>
                </a:solidFill>
                <a:latin typeface="TeXGyreAdventor"/>
                <a:ea typeface="+mj-ea"/>
                <a:cs typeface="TeXGyreAdventor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pt-BR" sz="2800" kern="0" spc="-5" dirty="0">
                <a:solidFill>
                  <a:srgbClr val="0070C0"/>
                </a:solidFill>
              </a:rPr>
              <a:t>Laboratório Temático</a:t>
            </a:r>
            <a:endParaRPr lang="pt-BR" sz="2800" kern="0" dirty="0">
              <a:solidFill>
                <a:srgbClr val="0070C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23950"/>
            <a:ext cx="3257550" cy="3257550"/>
          </a:xfrm>
          <a:prstGeom prst="rect">
            <a:avLst/>
          </a:prstGeom>
        </p:spPr>
      </p:pic>
      <p:grpSp>
        <p:nvGrpSpPr>
          <p:cNvPr id="24" name="object 2"/>
          <p:cNvGrpSpPr/>
          <p:nvPr/>
        </p:nvGrpSpPr>
        <p:grpSpPr>
          <a:xfrm>
            <a:off x="4094988" y="993647"/>
            <a:ext cx="5049520" cy="91440"/>
            <a:chOff x="4094988" y="993647"/>
            <a:chExt cx="5049520" cy="91440"/>
          </a:xfrm>
        </p:grpSpPr>
        <p:sp>
          <p:nvSpPr>
            <p:cNvPr id="25" name="object 3"/>
            <p:cNvSpPr/>
            <p:nvPr/>
          </p:nvSpPr>
          <p:spPr>
            <a:xfrm>
              <a:off x="4122420" y="1021079"/>
              <a:ext cx="5021580" cy="36830"/>
            </a:xfrm>
            <a:custGeom>
              <a:avLst/>
              <a:gdLst/>
              <a:ahLst/>
              <a:cxnLst/>
              <a:rect l="l" t="t" r="r" b="b"/>
              <a:pathLst>
                <a:path w="5021580" h="36830">
                  <a:moveTo>
                    <a:pt x="5021580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021580" y="36575"/>
                  </a:lnTo>
                  <a:lnTo>
                    <a:pt x="5021580" y="0"/>
                  </a:lnTo>
                  <a:close/>
                </a:path>
              </a:pathLst>
            </a:custGeom>
            <a:solidFill>
              <a:srgbClr val="055C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4"/>
            <p:cNvSpPr/>
            <p:nvPr/>
          </p:nvSpPr>
          <p:spPr>
            <a:xfrm>
              <a:off x="4094988" y="993647"/>
              <a:ext cx="89915" cy="914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156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1207262"/>
            <a:ext cx="6616064" cy="3883153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1488947" y="1144524"/>
            <a:ext cx="5050917" cy="89915"/>
            <a:chOff x="1488947" y="1144524"/>
            <a:chExt cx="5050917" cy="89915"/>
          </a:xfrm>
        </p:grpSpPr>
        <p:sp>
          <p:nvSpPr>
            <p:cNvPr id="3" name="object 3"/>
            <p:cNvSpPr/>
            <p:nvPr/>
          </p:nvSpPr>
          <p:spPr>
            <a:xfrm>
              <a:off x="1516379" y="1170432"/>
              <a:ext cx="5023485" cy="36830"/>
            </a:xfrm>
            <a:custGeom>
              <a:avLst/>
              <a:gdLst/>
              <a:ahLst/>
              <a:cxnLst/>
              <a:rect l="l" t="t" r="r" b="b"/>
              <a:pathLst>
                <a:path w="5023484" h="36830">
                  <a:moveTo>
                    <a:pt x="5023104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023104" y="36575"/>
                  </a:lnTo>
                  <a:lnTo>
                    <a:pt x="5023104" y="0"/>
                  </a:lnTo>
                  <a:close/>
                </a:path>
              </a:pathLst>
            </a:custGeom>
            <a:solidFill>
              <a:srgbClr val="055C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88947" y="1144524"/>
              <a:ext cx="91440" cy="899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86000" y="522373"/>
            <a:ext cx="66960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b="1" dirty="0">
                <a:solidFill>
                  <a:srgbClr val="0070C0"/>
                </a:solidFill>
                <a:latin typeface="TeXGyreAdventor"/>
                <a:cs typeface="TeXGyreAdventor"/>
              </a:rPr>
              <a:t>Coders, Developers and Gamers (CDG) Hub</a:t>
            </a:r>
            <a:endParaRPr lang="en-US" sz="2400" dirty="0">
              <a:solidFill>
                <a:srgbClr val="0070C0"/>
              </a:solidFill>
              <a:latin typeface="TeXGyreAdventor"/>
              <a:cs typeface="TeXGyreAdvento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87697" y="1869439"/>
            <a:ext cx="114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4838699"/>
            <a:ext cx="91440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2409" y="110489"/>
            <a:ext cx="1635252" cy="1562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8" y="487384"/>
            <a:ext cx="1030219" cy="873957"/>
          </a:xfrm>
          <a:prstGeom prst="rect">
            <a:avLst/>
          </a:prstGeom>
        </p:spPr>
      </p:pic>
      <p:sp>
        <p:nvSpPr>
          <p:cNvPr id="20" name="object 8"/>
          <p:cNvSpPr txBox="1"/>
          <p:nvPr/>
        </p:nvSpPr>
        <p:spPr>
          <a:xfrm>
            <a:off x="6802691" y="2248321"/>
            <a:ext cx="2078482" cy="13176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2800" b="1" dirty="0">
                <a:solidFill>
                  <a:srgbClr val="0070C0"/>
                </a:solidFill>
                <a:latin typeface="TeXGyreAdventor"/>
                <a:cs typeface="TeXGyreAdventor"/>
              </a:rPr>
              <a:t>PILARES DE 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2800" b="1" dirty="0">
                <a:solidFill>
                  <a:srgbClr val="0070C0"/>
                </a:solidFill>
                <a:latin typeface="TeXGyreAdventor"/>
                <a:cs typeface="TeXGyreAdventor"/>
              </a:rPr>
              <a:t>ATUAÇÃO</a:t>
            </a:r>
            <a:endParaRPr sz="2800" dirty="0">
              <a:solidFill>
                <a:srgbClr val="0070C0"/>
              </a:solidFill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1188848"/>
            <a:ext cx="6616064" cy="3658009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1488947" y="1144525"/>
            <a:ext cx="5050917" cy="89915"/>
            <a:chOff x="1488947" y="1144524"/>
            <a:chExt cx="5050917" cy="89915"/>
          </a:xfrm>
        </p:grpSpPr>
        <p:sp>
          <p:nvSpPr>
            <p:cNvPr id="3" name="object 3"/>
            <p:cNvSpPr/>
            <p:nvPr/>
          </p:nvSpPr>
          <p:spPr>
            <a:xfrm>
              <a:off x="1516379" y="1170432"/>
              <a:ext cx="5023485" cy="36830"/>
            </a:xfrm>
            <a:custGeom>
              <a:avLst/>
              <a:gdLst/>
              <a:ahLst/>
              <a:cxnLst/>
              <a:rect l="l" t="t" r="r" b="b"/>
              <a:pathLst>
                <a:path w="5023484" h="36830">
                  <a:moveTo>
                    <a:pt x="5023104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023104" y="36575"/>
                  </a:lnTo>
                  <a:lnTo>
                    <a:pt x="5023104" y="0"/>
                  </a:lnTo>
                  <a:close/>
                </a:path>
              </a:pathLst>
            </a:custGeom>
            <a:solidFill>
              <a:srgbClr val="055C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88947" y="1144524"/>
              <a:ext cx="91440" cy="899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86001" y="522373"/>
            <a:ext cx="66960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2400" b="1" dirty="0">
                <a:solidFill>
                  <a:srgbClr val="0070C0"/>
                </a:solidFill>
                <a:latin typeface="TeXGyreAdventor"/>
                <a:cs typeface="TeXGyreAdventor"/>
              </a:rPr>
              <a:t>Coders, Developers and Gamers (CDG) Hub</a:t>
            </a:r>
            <a:endParaRPr lang="en-US" sz="2400" dirty="0">
              <a:solidFill>
                <a:srgbClr val="0070C0"/>
              </a:solidFill>
              <a:latin typeface="TeXGyreAdventor"/>
              <a:cs typeface="TeXGyreAdvento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87697" y="1869440"/>
            <a:ext cx="1143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endParaRPr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4846856"/>
            <a:ext cx="91440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2409" y="110489"/>
            <a:ext cx="1635252" cy="1562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9" y="487385"/>
            <a:ext cx="1030219" cy="873957"/>
          </a:xfrm>
          <a:prstGeom prst="rect">
            <a:avLst/>
          </a:prstGeom>
        </p:spPr>
      </p:pic>
      <p:sp>
        <p:nvSpPr>
          <p:cNvPr id="20" name="object 8"/>
          <p:cNvSpPr txBox="1"/>
          <p:nvPr/>
        </p:nvSpPr>
        <p:spPr>
          <a:xfrm>
            <a:off x="6539864" y="1215489"/>
            <a:ext cx="2562834" cy="20332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pt-BR" sz="2200" b="1" dirty="0">
                <a:solidFill>
                  <a:srgbClr val="0070C0"/>
                </a:solidFill>
                <a:latin typeface="TeXGyreAdventor"/>
                <a:cs typeface="TeXGyreAdventor"/>
              </a:rPr>
              <a:t>1</a:t>
            </a:r>
          </a:p>
          <a:p>
            <a:pPr marL="12700" algn="ctr">
              <a:spcBef>
                <a:spcPts val="95"/>
              </a:spcBef>
            </a:pPr>
            <a:r>
              <a:rPr lang="pt-BR" sz="2200" b="1" dirty="0">
                <a:solidFill>
                  <a:srgbClr val="0070C0"/>
                </a:solidFill>
                <a:latin typeface="TeXGyreAdventor"/>
                <a:cs typeface="TeXGyreAdventor"/>
              </a:rPr>
              <a:t>Times de </a:t>
            </a:r>
          </a:p>
          <a:p>
            <a:pPr marL="12700" algn="ctr">
              <a:spcBef>
                <a:spcPts val="95"/>
              </a:spcBef>
            </a:pPr>
            <a:r>
              <a:rPr lang="pt-BR" sz="2200" b="1" dirty="0">
                <a:solidFill>
                  <a:srgbClr val="0070C0"/>
                </a:solidFill>
                <a:latin typeface="TeXGyreAdventor"/>
                <a:cs typeface="TeXGyreAdventor"/>
              </a:rPr>
              <a:t>Maratona de Programação</a:t>
            </a:r>
          </a:p>
          <a:p>
            <a:pPr marL="12700" algn="ctr">
              <a:spcBef>
                <a:spcPts val="95"/>
              </a:spcBef>
            </a:pPr>
            <a:r>
              <a:rPr lang="pt-BR" sz="2200" b="1" dirty="0">
                <a:solidFill>
                  <a:srgbClr val="0070C0"/>
                </a:solidFill>
                <a:latin typeface="TeXGyreAdventor"/>
                <a:cs typeface="TeXGyreAdventor"/>
              </a:rPr>
              <a:t>(Code </a:t>
            </a:r>
            <a:r>
              <a:rPr lang="pt-BR" sz="2200" b="1" dirty="0" err="1">
                <a:solidFill>
                  <a:srgbClr val="0070C0"/>
                </a:solidFill>
                <a:latin typeface="TeXGyreAdventor"/>
                <a:cs typeface="TeXGyreAdventor"/>
              </a:rPr>
              <a:t>Troopers</a:t>
            </a:r>
            <a:r>
              <a:rPr lang="pt-BR" sz="2200" b="1" dirty="0">
                <a:solidFill>
                  <a:srgbClr val="0070C0"/>
                </a:solidFill>
                <a:latin typeface="TeXGyreAdventor"/>
                <a:cs typeface="TeXGyreAdventor"/>
              </a:rPr>
              <a:t>)</a:t>
            </a:r>
          </a:p>
          <a:p>
            <a:pPr marL="12700" algn="ctr">
              <a:spcBef>
                <a:spcPts val="95"/>
              </a:spcBef>
            </a:pPr>
            <a:r>
              <a:rPr lang="pt-BR" b="1" dirty="0">
                <a:solidFill>
                  <a:srgbClr val="0070C0"/>
                </a:solidFill>
                <a:latin typeface="TeXGyreAdventor"/>
                <a:cs typeface="TeXGyreAdventor"/>
              </a:rPr>
              <a:t>@maratonainatel</a:t>
            </a:r>
          </a:p>
        </p:txBody>
      </p:sp>
      <p:sp>
        <p:nvSpPr>
          <p:cNvPr id="14" name="object 8"/>
          <p:cNvSpPr txBox="1"/>
          <p:nvPr/>
        </p:nvSpPr>
        <p:spPr>
          <a:xfrm>
            <a:off x="6702722" y="3397877"/>
            <a:ext cx="2237119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spcBef>
                <a:spcPts val="95"/>
              </a:spcBef>
            </a:pPr>
            <a:r>
              <a:rPr lang="pt-BR" sz="1100" dirty="0">
                <a:solidFill>
                  <a:srgbClr val="0070C0"/>
                </a:solidFill>
                <a:latin typeface="TeXGyreAdventor"/>
                <a:cs typeface="TeXGyreAdventor"/>
              </a:rPr>
              <a:t>Grupo formado por alunos, especialistas e professores que tem como objetivo  explorar e resolver problemas computacionais clássicos e complexos a fim de representar o Inatel em competições externas.</a:t>
            </a:r>
          </a:p>
        </p:txBody>
      </p:sp>
    </p:spTree>
    <p:extLst>
      <p:ext uri="{BB962C8B-B14F-4D97-AF65-F5344CB8AC3E}">
        <p14:creationId xmlns:p14="http://schemas.microsoft.com/office/powerpoint/2010/main" val="265372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1197037"/>
            <a:ext cx="6616064" cy="3613205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1488947" y="1144525"/>
            <a:ext cx="5050917" cy="89915"/>
            <a:chOff x="1488947" y="1144524"/>
            <a:chExt cx="5050917" cy="89915"/>
          </a:xfrm>
        </p:grpSpPr>
        <p:sp>
          <p:nvSpPr>
            <p:cNvPr id="3" name="object 3"/>
            <p:cNvSpPr/>
            <p:nvPr/>
          </p:nvSpPr>
          <p:spPr>
            <a:xfrm>
              <a:off x="1516379" y="1170432"/>
              <a:ext cx="5023485" cy="36830"/>
            </a:xfrm>
            <a:custGeom>
              <a:avLst/>
              <a:gdLst/>
              <a:ahLst/>
              <a:cxnLst/>
              <a:rect l="l" t="t" r="r" b="b"/>
              <a:pathLst>
                <a:path w="5023484" h="36830">
                  <a:moveTo>
                    <a:pt x="5023104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023104" y="36575"/>
                  </a:lnTo>
                  <a:lnTo>
                    <a:pt x="5023104" y="0"/>
                  </a:lnTo>
                  <a:close/>
                </a:path>
              </a:pathLst>
            </a:custGeom>
            <a:solidFill>
              <a:srgbClr val="055C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88947" y="1144524"/>
              <a:ext cx="91440" cy="899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86001" y="522373"/>
            <a:ext cx="66960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2400" b="1" dirty="0">
                <a:solidFill>
                  <a:srgbClr val="0070C0"/>
                </a:solidFill>
                <a:latin typeface="TeXGyreAdventor"/>
                <a:cs typeface="TeXGyreAdventor"/>
              </a:rPr>
              <a:t>Coders, Developers and Gamers (CDG) Hub</a:t>
            </a:r>
            <a:endParaRPr lang="en-US" sz="2400" dirty="0">
              <a:solidFill>
                <a:srgbClr val="0070C0"/>
              </a:solidFill>
              <a:latin typeface="TeXGyreAdventor"/>
              <a:cs typeface="TeXGyreAdvento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87697" y="1869440"/>
            <a:ext cx="1143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endParaRPr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" y="4810242"/>
            <a:ext cx="9046028" cy="3332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2409" y="110489"/>
            <a:ext cx="1635252" cy="1562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9" y="487385"/>
            <a:ext cx="1030219" cy="873957"/>
          </a:xfrm>
          <a:prstGeom prst="rect">
            <a:avLst/>
          </a:prstGeom>
        </p:spPr>
      </p:pic>
      <p:sp>
        <p:nvSpPr>
          <p:cNvPr id="20" name="object 8"/>
          <p:cNvSpPr txBox="1"/>
          <p:nvPr/>
        </p:nvSpPr>
        <p:spPr>
          <a:xfrm>
            <a:off x="6539864" y="1215490"/>
            <a:ext cx="2562834" cy="13792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pt-BR" sz="2200" b="1" dirty="0">
                <a:solidFill>
                  <a:srgbClr val="0070C0"/>
                </a:solidFill>
                <a:latin typeface="TeXGyreAdventor"/>
                <a:cs typeface="TeXGyreAdventor"/>
              </a:rPr>
              <a:t>2</a:t>
            </a:r>
          </a:p>
          <a:p>
            <a:pPr marL="12700" algn="ctr">
              <a:spcBef>
                <a:spcPts val="95"/>
              </a:spcBef>
            </a:pPr>
            <a:r>
              <a:rPr lang="pt-BR" sz="2200" b="1" dirty="0">
                <a:solidFill>
                  <a:srgbClr val="0070C0"/>
                </a:solidFill>
                <a:latin typeface="TeXGyreAdventor"/>
                <a:cs typeface="TeXGyreAdventor"/>
              </a:rPr>
              <a:t>P&amp;D em Desenvolvimento de Software</a:t>
            </a:r>
          </a:p>
        </p:txBody>
      </p:sp>
      <p:sp>
        <p:nvSpPr>
          <p:cNvPr id="14" name="object 8"/>
          <p:cNvSpPr txBox="1"/>
          <p:nvPr/>
        </p:nvSpPr>
        <p:spPr>
          <a:xfrm>
            <a:off x="6705601" y="2905671"/>
            <a:ext cx="2276475" cy="11971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spcBef>
                <a:spcPts val="95"/>
              </a:spcBef>
            </a:pPr>
            <a:r>
              <a:rPr lang="pt-BR" sz="1100" dirty="0">
                <a:solidFill>
                  <a:srgbClr val="0070C0"/>
                </a:solidFill>
                <a:latin typeface="TeXGyreAdventor"/>
                <a:cs typeface="TeXGyreAdventor"/>
              </a:rPr>
              <a:t>Grupo formado por alunos estagiários, bolsistas e professores mestres e doutores da instituição voltado à pesquisa de novas soluções computacionais e desenvolvimento de Minimum Viable Products (MVP’s) para empresas parceiras.</a:t>
            </a:r>
          </a:p>
        </p:txBody>
      </p:sp>
    </p:spTree>
    <p:extLst>
      <p:ext uri="{BB962C8B-B14F-4D97-AF65-F5344CB8AC3E}">
        <p14:creationId xmlns:p14="http://schemas.microsoft.com/office/powerpoint/2010/main" val="303907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88947" y="1144524"/>
            <a:ext cx="5050917" cy="89915"/>
            <a:chOff x="1488947" y="1144524"/>
            <a:chExt cx="5050917" cy="89915"/>
          </a:xfrm>
        </p:grpSpPr>
        <p:sp>
          <p:nvSpPr>
            <p:cNvPr id="3" name="object 3"/>
            <p:cNvSpPr/>
            <p:nvPr/>
          </p:nvSpPr>
          <p:spPr>
            <a:xfrm>
              <a:off x="1516379" y="1170432"/>
              <a:ext cx="5023485" cy="36830"/>
            </a:xfrm>
            <a:custGeom>
              <a:avLst/>
              <a:gdLst/>
              <a:ahLst/>
              <a:cxnLst/>
              <a:rect l="l" t="t" r="r" b="b"/>
              <a:pathLst>
                <a:path w="5023484" h="36830">
                  <a:moveTo>
                    <a:pt x="5023104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023104" y="36575"/>
                  </a:lnTo>
                  <a:lnTo>
                    <a:pt x="5023104" y="0"/>
                  </a:lnTo>
                  <a:close/>
                </a:path>
              </a:pathLst>
            </a:custGeom>
            <a:solidFill>
              <a:srgbClr val="055C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88947" y="1144524"/>
              <a:ext cx="91440" cy="899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86000" y="522373"/>
            <a:ext cx="66960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b="1" dirty="0">
                <a:solidFill>
                  <a:srgbClr val="0070C0"/>
                </a:solidFill>
                <a:latin typeface="TeXGyreAdventor"/>
                <a:cs typeface="TeXGyreAdventor"/>
              </a:rPr>
              <a:t>Coders, Developers and Gamers (CDG) Hub</a:t>
            </a:r>
            <a:endParaRPr lang="en-US" sz="2400" dirty="0">
              <a:solidFill>
                <a:srgbClr val="0070C0"/>
              </a:solidFill>
              <a:latin typeface="TeXGyreAdventor"/>
              <a:cs typeface="TeXGyreAdvento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87697" y="1869439"/>
            <a:ext cx="114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4838699"/>
            <a:ext cx="91440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2409" y="110489"/>
            <a:ext cx="1635252" cy="1562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8" y="487384"/>
            <a:ext cx="1030219" cy="873957"/>
          </a:xfrm>
          <a:prstGeom prst="rect">
            <a:avLst/>
          </a:prstGeom>
        </p:spPr>
      </p:pic>
      <p:grpSp>
        <p:nvGrpSpPr>
          <p:cNvPr id="12" name="object 7"/>
          <p:cNvGrpSpPr/>
          <p:nvPr/>
        </p:nvGrpSpPr>
        <p:grpSpPr>
          <a:xfrm>
            <a:off x="1150619" y="2607757"/>
            <a:ext cx="1135381" cy="1157907"/>
            <a:chOff x="769619" y="1350263"/>
            <a:chExt cx="2304415" cy="2350135"/>
          </a:xfrm>
        </p:grpSpPr>
        <p:sp>
          <p:nvSpPr>
            <p:cNvPr id="14" name="object 8"/>
            <p:cNvSpPr/>
            <p:nvPr/>
          </p:nvSpPr>
          <p:spPr>
            <a:xfrm>
              <a:off x="769619" y="1350263"/>
              <a:ext cx="2304288" cy="235000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9"/>
            <p:cNvSpPr/>
            <p:nvPr/>
          </p:nvSpPr>
          <p:spPr>
            <a:xfrm>
              <a:off x="1286255" y="1889759"/>
              <a:ext cx="1271016" cy="127253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8"/>
          <p:cNvSpPr txBox="1"/>
          <p:nvPr/>
        </p:nvSpPr>
        <p:spPr>
          <a:xfrm>
            <a:off x="232409" y="1921406"/>
            <a:ext cx="8484449" cy="5328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spcBef>
                <a:spcPts val="95"/>
              </a:spcBef>
            </a:pPr>
            <a:r>
              <a:rPr lang="pt-BR" sz="1100" dirty="0">
                <a:solidFill>
                  <a:srgbClr val="0070C0"/>
                </a:solidFill>
                <a:latin typeface="TeXGyreAdventor"/>
              </a:rPr>
              <a:t>Os alunos bolsistas e estagiários podem se envolver em pesquisas e/ou desenvolvimento de soluções que se enquadrem em uma das três linhas de expertise do laboratório, que são:</a:t>
            </a: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endParaRPr lang="pt-BR" sz="1100" dirty="0">
              <a:solidFill>
                <a:srgbClr val="0070C0"/>
              </a:solidFill>
              <a:latin typeface="TeXGyreAdventor"/>
              <a:cs typeface="TeXGyreAdventor"/>
            </a:endParaRPr>
          </a:p>
        </p:txBody>
      </p:sp>
      <p:sp>
        <p:nvSpPr>
          <p:cNvPr id="18" name="object 8"/>
          <p:cNvSpPr txBox="1"/>
          <p:nvPr/>
        </p:nvSpPr>
        <p:spPr>
          <a:xfrm>
            <a:off x="457200" y="3996654"/>
            <a:ext cx="2514600" cy="3635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pt-BR" sz="1100" b="1" dirty="0">
                <a:solidFill>
                  <a:srgbClr val="0070C0"/>
                </a:solidFill>
                <a:latin typeface="TeXGyreAdventor"/>
              </a:rPr>
              <a:t>Inteligência Computacional e </a:t>
            </a:r>
          </a:p>
          <a:p>
            <a:pPr marL="12700" algn="ctr">
              <a:spcBef>
                <a:spcPts val="95"/>
              </a:spcBef>
            </a:pPr>
            <a:r>
              <a:rPr lang="pt-BR" sz="1100" b="1" dirty="0">
                <a:solidFill>
                  <a:srgbClr val="0070C0"/>
                </a:solidFill>
                <a:latin typeface="TeXGyreAdventor"/>
              </a:rPr>
              <a:t>Ciência de Dados</a:t>
            </a:r>
            <a:endParaRPr lang="pt-BR" sz="1100" b="1" dirty="0">
              <a:solidFill>
                <a:srgbClr val="0070C0"/>
              </a:solidFill>
              <a:latin typeface="TeXGyreAdventor"/>
              <a:cs typeface="TeXGyreAdvento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855" y="2562195"/>
            <a:ext cx="1203406" cy="12034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974" y="2641103"/>
            <a:ext cx="1157844" cy="1157844"/>
          </a:xfrm>
          <a:prstGeom prst="rect">
            <a:avLst/>
          </a:prstGeom>
        </p:spPr>
      </p:pic>
      <p:sp>
        <p:nvSpPr>
          <p:cNvPr id="25" name="object 8"/>
          <p:cNvSpPr txBox="1"/>
          <p:nvPr/>
        </p:nvSpPr>
        <p:spPr>
          <a:xfrm>
            <a:off x="3314596" y="4009811"/>
            <a:ext cx="251460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pt-BR" sz="1100" b="1" dirty="0">
                <a:solidFill>
                  <a:srgbClr val="0070C0"/>
                </a:solidFill>
                <a:latin typeface="TeXGyreAdventor"/>
              </a:rPr>
              <a:t>Engenharia e Desenvolvimento de Software</a:t>
            </a:r>
            <a:endParaRPr lang="pt-BR" sz="1100" b="1" dirty="0">
              <a:solidFill>
                <a:srgbClr val="0070C0"/>
              </a:solidFill>
              <a:latin typeface="TeXGyreAdventor"/>
              <a:cs typeface="TeXGyreAdventor"/>
            </a:endParaRPr>
          </a:p>
        </p:txBody>
      </p:sp>
      <p:sp>
        <p:nvSpPr>
          <p:cNvPr id="26" name="object 8"/>
          <p:cNvSpPr txBox="1"/>
          <p:nvPr/>
        </p:nvSpPr>
        <p:spPr>
          <a:xfrm>
            <a:off x="6202258" y="3996654"/>
            <a:ext cx="251460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pt-BR" sz="1100" b="1" dirty="0">
                <a:solidFill>
                  <a:srgbClr val="0070C0"/>
                </a:solidFill>
                <a:latin typeface="TeXGyreAdventor"/>
              </a:rPr>
              <a:t>Pesquisa e Desenvolvimento de Jogos</a:t>
            </a:r>
            <a:endParaRPr lang="pt-BR" sz="1100" b="1" dirty="0">
              <a:solidFill>
                <a:srgbClr val="0070C0"/>
              </a:solidFill>
              <a:latin typeface="TeXGyreAdventor"/>
              <a:cs typeface="TeXGyreAdventor"/>
            </a:endParaRPr>
          </a:p>
        </p:txBody>
      </p:sp>
    </p:spTree>
    <p:extLst>
      <p:ext uri="{BB962C8B-B14F-4D97-AF65-F5344CB8AC3E}">
        <p14:creationId xmlns:p14="http://schemas.microsoft.com/office/powerpoint/2010/main" val="25868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4637"/>
            <a:ext cx="3124200" cy="1643487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1488947" y="1144524"/>
            <a:ext cx="5050917" cy="89915"/>
            <a:chOff x="1488947" y="1144524"/>
            <a:chExt cx="5050917" cy="89915"/>
          </a:xfrm>
        </p:grpSpPr>
        <p:sp>
          <p:nvSpPr>
            <p:cNvPr id="3" name="object 3"/>
            <p:cNvSpPr/>
            <p:nvPr/>
          </p:nvSpPr>
          <p:spPr>
            <a:xfrm>
              <a:off x="1516379" y="1170432"/>
              <a:ext cx="5023485" cy="36830"/>
            </a:xfrm>
            <a:custGeom>
              <a:avLst/>
              <a:gdLst/>
              <a:ahLst/>
              <a:cxnLst/>
              <a:rect l="l" t="t" r="r" b="b"/>
              <a:pathLst>
                <a:path w="5023484" h="36830">
                  <a:moveTo>
                    <a:pt x="5023104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023104" y="36575"/>
                  </a:lnTo>
                  <a:lnTo>
                    <a:pt x="5023104" y="0"/>
                  </a:lnTo>
                  <a:close/>
                </a:path>
              </a:pathLst>
            </a:custGeom>
            <a:solidFill>
              <a:srgbClr val="055C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88947" y="1144524"/>
              <a:ext cx="91440" cy="899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86000" y="522373"/>
            <a:ext cx="66960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b="1" dirty="0">
                <a:solidFill>
                  <a:srgbClr val="0070C0"/>
                </a:solidFill>
                <a:latin typeface="TeXGyreAdventor"/>
                <a:cs typeface="TeXGyreAdventor"/>
              </a:rPr>
              <a:t>Coders, Developers and Gamers (CDG) Hub</a:t>
            </a:r>
            <a:endParaRPr lang="en-US" sz="2400" dirty="0">
              <a:solidFill>
                <a:srgbClr val="0070C0"/>
              </a:solidFill>
              <a:latin typeface="TeXGyreAdventor"/>
              <a:cs typeface="TeXGyreAdvento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87697" y="1869439"/>
            <a:ext cx="114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4838699"/>
            <a:ext cx="9144000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2409" y="110489"/>
            <a:ext cx="1635252" cy="1562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8" y="487384"/>
            <a:ext cx="1030219" cy="873957"/>
          </a:xfrm>
          <a:prstGeom prst="rect">
            <a:avLst/>
          </a:prstGeom>
        </p:spPr>
      </p:pic>
      <p:sp>
        <p:nvSpPr>
          <p:cNvPr id="17" name="object 8"/>
          <p:cNvSpPr txBox="1"/>
          <p:nvPr/>
        </p:nvSpPr>
        <p:spPr>
          <a:xfrm>
            <a:off x="3962400" y="1502661"/>
            <a:ext cx="8484449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spcBef>
                <a:spcPts val="95"/>
              </a:spcBef>
            </a:pPr>
            <a:r>
              <a:rPr lang="pt-BR" sz="1100" b="1" dirty="0">
                <a:solidFill>
                  <a:srgbClr val="0070C0"/>
                </a:solidFill>
                <a:latin typeface="TeXGyreAdventor"/>
              </a:rPr>
              <a:t>Cases de projetos:</a:t>
            </a:r>
          </a:p>
        </p:txBody>
      </p:sp>
      <p:sp>
        <p:nvSpPr>
          <p:cNvPr id="19" name="object 8"/>
          <p:cNvSpPr txBox="1"/>
          <p:nvPr/>
        </p:nvSpPr>
        <p:spPr>
          <a:xfrm>
            <a:off x="2895600" y="3903523"/>
            <a:ext cx="3310750" cy="5456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pt-BR" sz="1100" dirty="0">
                <a:solidFill>
                  <a:srgbClr val="0070C0"/>
                </a:solidFill>
                <a:latin typeface="TeXGyreAdventor"/>
              </a:rPr>
              <a:t>Simulador em Realidade Virtual </a:t>
            </a:r>
          </a:p>
          <a:p>
            <a:pPr marL="12700" algn="ctr">
              <a:spcBef>
                <a:spcPts val="95"/>
              </a:spcBef>
            </a:pPr>
            <a:r>
              <a:rPr lang="pt-BR" sz="1100" dirty="0">
                <a:solidFill>
                  <a:srgbClr val="0070C0"/>
                </a:solidFill>
                <a:latin typeface="TeXGyreAdventor"/>
              </a:rPr>
              <a:t>para Operação de uma Máquina </a:t>
            </a:r>
          </a:p>
          <a:p>
            <a:pPr marL="12700" algn="ctr">
              <a:spcBef>
                <a:spcPts val="95"/>
              </a:spcBef>
            </a:pPr>
            <a:r>
              <a:rPr lang="pt-BR" sz="1100" dirty="0">
                <a:solidFill>
                  <a:srgbClr val="0070C0"/>
                </a:solidFill>
                <a:latin typeface="TeXGyreAdventor"/>
              </a:rPr>
              <a:t>de Produção de Latas.</a:t>
            </a:r>
          </a:p>
        </p:txBody>
      </p:sp>
      <p:sp>
        <p:nvSpPr>
          <p:cNvPr id="20" name="object 8"/>
          <p:cNvSpPr txBox="1"/>
          <p:nvPr/>
        </p:nvSpPr>
        <p:spPr>
          <a:xfrm>
            <a:off x="242127" y="3897037"/>
            <a:ext cx="2382822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pt-BR" sz="1100" dirty="0">
                <a:solidFill>
                  <a:srgbClr val="0070C0"/>
                </a:solidFill>
                <a:latin typeface="TeXGyreAdventor"/>
              </a:rPr>
              <a:t>Sistema de Visão Computacional aplicado na detecção e contagem do fluxo de pessoas em ambientes.</a:t>
            </a:r>
          </a:p>
        </p:txBody>
      </p:sp>
      <p:sp>
        <p:nvSpPr>
          <p:cNvPr id="21" name="object 8"/>
          <p:cNvSpPr txBox="1"/>
          <p:nvPr/>
        </p:nvSpPr>
        <p:spPr>
          <a:xfrm>
            <a:off x="6629400" y="3905635"/>
            <a:ext cx="2205991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pt-BR" sz="1100" dirty="0">
                <a:solidFill>
                  <a:srgbClr val="0070C0"/>
                </a:solidFill>
                <a:latin typeface="TeXGyreAdventor"/>
              </a:rPr>
              <a:t>Jogo para auxílio na alfabetização de crianças com Transtorno do Espectro Autista (TEA).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436" y="1964472"/>
            <a:ext cx="3649127" cy="16436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64472"/>
            <a:ext cx="2971800" cy="164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6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1207264"/>
            <a:ext cx="6616064" cy="3643832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1488947" y="1144525"/>
            <a:ext cx="5050917" cy="89915"/>
            <a:chOff x="1488947" y="1144524"/>
            <a:chExt cx="5050917" cy="89915"/>
          </a:xfrm>
        </p:grpSpPr>
        <p:sp>
          <p:nvSpPr>
            <p:cNvPr id="3" name="object 3"/>
            <p:cNvSpPr/>
            <p:nvPr/>
          </p:nvSpPr>
          <p:spPr>
            <a:xfrm>
              <a:off x="1516379" y="1170432"/>
              <a:ext cx="5023485" cy="36830"/>
            </a:xfrm>
            <a:custGeom>
              <a:avLst/>
              <a:gdLst/>
              <a:ahLst/>
              <a:cxnLst/>
              <a:rect l="l" t="t" r="r" b="b"/>
              <a:pathLst>
                <a:path w="5023484" h="36830">
                  <a:moveTo>
                    <a:pt x="5023104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023104" y="36575"/>
                  </a:lnTo>
                  <a:lnTo>
                    <a:pt x="5023104" y="0"/>
                  </a:lnTo>
                  <a:close/>
                </a:path>
              </a:pathLst>
            </a:custGeom>
            <a:solidFill>
              <a:srgbClr val="055C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88947" y="1144524"/>
              <a:ext cx="91440" cy="899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86001" y="522373"/>
            <a:ext cx="66960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2400" b="1" dirty="0">
                <a:solidFill>
                  <a:srgbClr val="0070C0"/>
                </a:solidFill>
                <a:latin typeface="TeXGyreAdventor"/>
                <a:cs typeface="TeXGyreAdventor"/>
              </a:rPr>
              <a:t>Coders, Developers and Gamers (CDG) Hub</a:t>
            </a:r>
            <a:endParaRPr lang="en-US" sz="2400" dirty="0">
              <a:solidFill>
                <a:srgbClr val="0070C0"/>
              </a:solidFill>
              <a:latin typeface="TeXGyreAdventor"/>
              <a:cs typeface="TeXGyreAdvento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87697" y="1869440"/>
            <a:ext cx="1143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endParaRPr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4851096"/>
            <a:ext cx="9144000" cy="292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2409" y="110489"/>
            <a:ext cx="1635252" cy="1562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9" y="487385"/>
            <a:ext cx="1030219" cy="873957"/>
          </a:xfrm>
          <a:prstGeom prst="rect">
            <a:avLst/>
          </a:prstGeom>
        </p:spPr>
      </p:pic>
      <p:sp>
        <p:nvSpPr>
          <p:cNvPr id="20" name="object 8"/>
          <p:cNvSpPr txBox="1"/>
          <p:nvPr/>
        </p:nvSpPr>
        <p:spPr>
          <a:xfrm>
            <a:off x="6572984" y="1207262"/>
            <a:ext cx="2442211" cy="14356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pt-BR" sz="2000" b="1" dirty="0">
                <a:solidFill>
                  <a:srgbClr val="0070C0"/>
                </a:solidFill>
                <a:latin typeface="TeXGyreAdventor"/>
                <a:cs typeface="TeXGyreAdventor"/>
              </a:rPr>
              <a:t>3</a:t>
            </a:r>
          </a:p>
          <a:p>
            <a:pPr marL="12700" algn="ctr">
              <a:spcBef>
                <a:spcPts val="95"/>
              </a:spcBef>
            </a:pPr>
            <a:r>
              <a:rPr lang="pt-BR" sz="2000" b="1" dirty="0">
                <a:solidFill>
                  <a:srgbClr val="0070C0"/>
                </a:solidFill>
                <a:latin typeface="TeXGyreAdventor"/>
                <a:cs typeface="TeXGyreAdventor"/>
              </a:rPr>
              <a:t>Facebook Developer Circles</a:t>
            </a:r>
          </a:p>
          <a:p>
            <a:pPr marL="12700" algn="ctr">
              <a:spcBef>
                <a:spcPts val="95"/>
              </a:spcBef>
            </a:pPr>
            <a:r>
              <a:rPr lang="pt-BR" sz="1200" dirty="0">
                <a:solidFill>
                  <a:srgbClr val="0070C0"/>
                </a:solidFill>
                <a:latin typeface="TeXGyreAdventor"/>
                <a:cs typeface="TeXGyreAdventor"/>
              </a:rPr>
              <a:t>(Santa Rita do Sapucaí)</a:t>
            </a:r>
          </a:p>
          <a:p>
            <a:pPr marL="12700" algn="ctr">
              <a:spcBef>
                <a:spcPts val="95"/>
              </a:spcBef>
            </a:pPr>
            <a:r>
              <a:rPr lang="pt-BR" b="1" dirty="0">
                <a:solidFill>
                  <a:srgbClr val="0070C0"/>
                </a:solidFill>
                <a:latin typeface="TeXGyreAdventor"/>
                <a:cs typeface="TeXGyreAdventor"/>
              </a:rPr>
              <a:t>@devcirclesrs</a:t>
            </a:r>
          </a:p>
        </p:txBody>
      </p:sp>
      <p:sp>
        <p:nvSpPr>
          <p:cNvPr id="14" name="object 8"/>
          <p:cNvSpPr txBox="1"/>
          <p:nvPr/>
        </p:nvSpPr>
        <p:spPr>
          <a:xfrm>
            <a:off x="6705601" y="2919899"/>
            <a:ext cx="2276474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spcBef>
                <a:spcPts val="95"/>
              </a:spcBef>
            </a:pPr>
            <a:r>
              <a:rPr lang="pt-BR" sz="1000" dirty="0">
                <a:solidFill>
                  <a:srgbClr val="0070C0"/>
                </a:solidFill>
                <a:latin typeface="TeXGyreAdventor"/>
                <a:cs typeface="TeXGyreAdventor"/>
              </a:rPr>
              <a:t>Grupo liderado por alunos da insituição e oficialmente reconhecido pela rede social Facebook. Tem como objetivo realizar dinâmicas para construção de novas ideias e sessões de aprendizado sobre as últimas tecnologias utilizadas pelo Facebook e grandes empresas líderes do mercado de TI.  </a:t>
            </a:r>
          </a:p>
        </p:txBody>
      </p:sp>
    </p:spTree>
    <p:extLst>
      <p:ext uri="{BB962C8B-B14F-4D97-AF65-F5344CB8AC3E}">
        <p14:creationId xmlns:p14="http://schemas.microsoft.com/office/powerpoint/2010/main" val="3322406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1207263"/>
            <a:ext cx="6616064" cy="3606183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1488947" y="1144525"/>
            <a:ext cx="5050917" cy="89915"/>
            <a:chOff x="1488947" y="1144524"/>
            <a:chExt cx="5050917" cy="89915"/>
          </a:xfrm>
        </p:grpSpPr>
        <p:sp>
          <p:nvSpPr>
            <p:cNvPr id="3" name="object 3"/>
            <p:cNvSpPr/>
            <p:nvPr/>
          </p:nvSpPr>
          <p:spPr>
            <a:xfrm>
              <a:off x="1516379" y="1170432"/>
              <a:ext cx="5023485" cy="36830"/>
            </a:xfrm>
            <a:custGeom>
              <a:avLst/>
              <a:gdLst/>
              <a:ahLst/>
              <a:cxnLst/>
              <a:rect l="l" t="t" r="r" b="b"/>
              <a:pathLst>
                <a:path w="5023484" h="36830">
                  <a:moveTo>
                    <a:pt x="5023104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023104" y="36575"/>
                  </a:lnTo>
                  <a:lnTo>
                    <a:pt x="5023104" y="0"/>
                  </a:lnTo>
                  <a:close/>
                </a:path>
              </a:pathLst>
            </a:custGeom>
            <a:solidFill>
              <a:srgbClr val="055C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88947" y="1144524"/>
              <a:ext cx="91440" cy="899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86001" y="522373"/>
            <a:ext cx="66960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2400" b="1" dirty="0">
                <a:solidFill>
                  <a:srgbClr val="0070C0"/>
                </a:solidFill>
                <a:latin typeface="TeXGyreAdventor"/>
                <a:cs typeface="TeXGyreAdventor"/>
              </a:rPr>
              <a:t>Coders, Developers and Gamers (CDG) Hub</a:t>
            </a:r>
            <a:endParaRPr lang="en-US" sz="2400" dirty="0">
              <a:solidFill>
                <a:srgbClr val="0070C0"/>
              </a:solidFill>
              <a:latin typeface="TeXGyreAdventor"/>
              <a:cs typeface="TeXGyreAdvento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87697" y="1869440"/>
            <a:ext cx="1143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endParaRPr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4813446"/>
            <a:ext cx="9144000" cy="3447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2409" y="110489"/>
            <a:ext cx="1635252" cy="1562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9" y="487385"/>
            <a:ext cx="1030219" cy="873957"/>
          </a:xfrm>
          <a:prstGeom prst="rect">
            <a:avLst/>
          </a:prstGeom>
        </p:spPr>
      </p:pic>
      <p:sp>
        <p:nvSpPr>
          <p:cNvPr id="20" name="object 8"/>
          <p:cNvSpPr txBox="1"/>
          <p:nvPr/>
        </p:nvSpPr>
        <p:spPr>
          <a:xfrm>
            <a:off x="6539864" y="1215489"/>
            <a:ext cx="2562834" cy="14048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pt-BR" sz="2200" b="1" dirty="0">
                <a:solidFill>
                  <a:srgbClr val="0070C0"/>
                </a:solidFill>
                <a:latin typeface="TeXGyreAdventor"/>
                <a:cs typeface="TeXGyreAdventor"/>
              </a:rPr>
              <a:t>4</a:t>
            </a:r>
          </a:p>
          <a:p>
            <a:pPr marL="12700" algn="ctr">
              <a:spcBef>
                <a:spcPts val="95"/>
              </a:spcBef>
            </a:pPr>
            <a:r>
              <a:rPr lang="pt-BR" sz="2200" b="1" dirty="0">
                <a:solidFill>
                  <a:srgbClr val="0070C0"/>
                </a:solidFill>
                <a:latin typeface="TeXGyreAdventor"/>
                <a:cs typeface="TeXGyreAdventor"/>
              </a:rPr>
              <a:t>Inatel </a:t>
            </a:r>
          </a:p>
          <a:p>
            <a:pPr marL="12700" algn="ctr">
              <a:spcBef>
                <a:spcPts val="95"/>
              </a:spcBef>
            </a:pPr>
            <a:r>
              <a:rPr lang="pt-BR" sz="2200" b="1" dirty="0">
                <a:solidFill>
                  <a:srgbClr val="0070C0"/>
                </a:solidFill>
                <a:latin typeface="TeXGyreAdventor"/>
                <a:cs typeface="TeXGyreAdventor"/>
              </a:rPr>
              <a:t>e-Sports</a:t>
            </a:r>
          </a:p>
          <a:p>
            <a:pPr marL="12700" algn="ctr">
              <a:spcBef>
                <a:spcPts val="95"/>
              </a:spcBef>
            </a:pPr>
            <a:r>
              <a:rPr lang="pt-BR" sz="2200" b="1" dirty="0">
                <a:solidFill>
                  <a:srgbClr val="0070C0"/>
                </a:solidFill>
                <a:latin typeface="TeXGyreAdventor"/>
                <a:cs typeface="TeXGyreAdventor"/>
              </a:rPr>
              <a:t>@inatelesports</a:t>
            </a:r>
          </a:p>
        </p:txBody>
      </p:sp>
      <p:sp>
        <p:nvSpPr>
          <p:cNvPr id="14" name="object 8"/>
          <p:cNvSpPr txBox="1"/>
          <p:nvPr/>
        </p:nvSpPr>
        <p:spPr>
          <a:xfrm>
            <a:off x="6717253" y="2955279"/>
            <a:ext cx="2228887" cy="17434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spcBef>
                <a:spcPts val="95"/>
              </a:spcBef>
            </a:pPr>
            <a:r>
              <a:rPr lang="pt-BR" sz="1100" dirty="0">
                <a:solidFill>
                  <a:srgbClr val="0070C0"/>
                </a:solidFill>
                <a:latin typeface="TeXGyreAdventor"/>
                <a:cs typeface="TeXGyreAdventor"/>
              </a:rPr>
              <a:t>Grupo formado por alunos da instituição que tem como objetivo aperfeiçoar e treinar jogadas de jogos digitais populares no cenário universitário a fim de representar o </a:t>
            </a:r>
            <a:r>
              <a:rPr lang="pt-BR" sz="1100" dirty="0" err="1">
                <a:solidFill>
                  <a:srgbClr val="0070C0"/>
                </a:solidFill>
                <a:latin typeface="TeXGyreAdventor"/>
                <a:cs typeface="TeXGyreAdventor"/>
              </a:rPr>
              <a:t>Inatel</a:t>
            </a:r>
            <a:r>
              <a:rPr lang="pt-BR" sz="1100" dirty="0">
                <a:solidFill>
                  <a:srgbClr val="0070C0"/>
                </a:solidFill>
                <a:latin typeface="TeXGyreAdventor"/>
                <a:cs typeface="TeXGyreAdventor"/>
              </a:rPr>
              <a:t> em competições externas. São 7 diferentes modalidades.</a:t>
            </a:r>
          </a:p>
          <a:p>
            <a:pPr marL="12700" algn="just">
              <a:spcBef>
                <a:spcPts val="95"/>
              </a:spcBef>
            </a:pPr>
            <a:endParaRPr lang="pt-BR" sz="1100" dirty="0">
              <a:solidFill>
                <a:srgbClr val="0070C0"/>
              </a:solidFill>
              <a:latin typeface="TeXGyreAdventor"/>
              <a:cs typeface="TeXGyreAdventor"/>
            </a:endParaRPr>
          </a:p>
          <a:p>
            <a:pPr marL="12700" algn="just">
              <a:spcBef>
                <a:spcPts val="95"/>
              </a:spcBef>
            </a:pPr>
            <a:endParaRPr lang="pt-BR" sz="1100" dirty="0">
              <a:solidFill>
                <a:srgbClr val="0070C0"/>
              </a:solidFill>
              <a:latin typeface="TeXGyreAdventor"/>
              <a:cs typeface="TeXGyreAdventor"/>
            </a:endParaRPr>
          </a:p>
          <a:p>
            <a:pPr marL="12700" algn="just">
              <a:spcBef>
                <a:spcPts val="95"/>
              </a:spcBef>
            </a:pPr>
            <a:endParaRPr lang="pt-BR" sz="1100" dirty="0">
              <a:solidFill>
                <a:srgbClr val="0070C0"/>
              </a:solidFill>
              <a:latin typeface="TeXGyreAdventor"/>
              <a:cs typeface="TeXGyreAdventor"/>
            </a:endParaRPr>
          </a:p>
        </p:txBody>
      </p:sp>
    </p:spTree>
    <p:extLst>
      <p:ext uri="{BB962C8B-B14F-4D97-AF65-F5344CB8AC3E}">
        <p14:creationId xmlns:p14="http://schemas.microsoft.com/office/powerpoint/2010/main" val="4095703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2467</TotalTime>
  <Words>669</Words>
  <Application>Microsoft Office PowerPoint</Application>
  <PresentationFormat>Apresentação na tela (16:9)</PresentationFormat>
  <Paragraphs>84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 Black</vt:lpstr>
      <vt:lpstr>Calibri</vt:lpstr>
      <vt:lpstr>Carlito</vt:lpstr>
      <vt:lpstr>Lato</vt:lpstr>
      <vt:lpstr>TeXGyreAdventor</vt:lpstr>
      <vt:lpstr>Office Theme</vt:lpstr>
      <vt:lpstr>Laboratório Temático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de Cursos</dc:title>
  <dc:subject>Capacitação e Especialização</dc:subject>
  <dc:creator>alex.lemos</dc:creator>
  <cp:lastModifiedBy>George Luís Costa Ribeiro</cp:lastModifiedBy>
  <cp:revision>127</cp:revision>
  <dcterms:created xsi:type="dcterms:W3CDTF">2020-02-26T14:22:40Z</dcterms:created>
  <dcterms:modified xsi:type="dcterms:W3CDTF">2022-04-18T14:57:43Z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2020-02-07T00:00:00Z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2020-02-26T00:00:00Z</vt:filetime>
  </property>
</Properties>
</file>