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9" r:id="rId4"/>
    <p:sldId id="257" r:id="rId5"/>
    <p:sldId id="263" r:id="rId6"/>
    <p:sldId id="258" r:id="rId7"/>
    <p:sldId id="264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127FE27D-6E0B-4E3C-A670-63BD7E90AADF}"/>
    <pc:docChg chg="undo custSel addSld delSld modSld">
      <pc:chgData name="George Luís Costa Ribeiro" userId="65d98055-ae44-4795-8a8e-9d00780538cc" providerId="ADAL" clId="{127FE27D-6E0B-4E3C-A670-63BD7E90AADF}" dt="2022-04-20T14:56:16.432" v="169" actId="1076"/>
      <pc:docMkLst>
        <pc:docMk/>
      </pc:docMkLst>
      <pc:sldChg chg="addSp delSp modSp mod">
        <pc:chgData name="George Luís Costa Ribeiro" userId="65d98055-ae44-4795-8a8e-9d00780538cc" providerId="ADAL" clId="{127FE27D-6E0B-4E3C-A670-63BD7E90AADF}" dt="2022-04-20T14:42:38.389" v="55" actId="1076"/>
        <pc:sldMkLst>
          <pc:docMk/>
          <pc:sldMk cId="779202726" sldId="259"/>
        </pc:sldMkLst>
        <pc:spChg chg="add del mod">
          <ac:chgData name="George Luís Costa Ribeiro" userId="65d98055-ae44-4795-8a8e-9d00780538cc" providerId="ADAL" clId="{127FE27D-6E0B-4E3C-A670-63BD7E90AADF}" dt="2022-04-20T14:41:36.234" v="47"/>
          <ac:spMkLst>
            <pc:docMk/>
            <pc:sldMk cId="779202726" sldId="259"/>
            <ac:spMk id="3" creationId="{49A8F561-3067-4906-84D9-7520A9534D33}"/>
          </ac:spMkLst>
        </pc:spChg>
        <pc:spChg chg="add mod">
          <ac:chgData name="George Luís Costa Ribeiro" userId="65d98055-ae44-4795-8a8e-9d00780538cc" providerId="ADAL" clId="{127FE27D-6E0B-4E3C-A670-63BD7E90AADF}" dt="2022-04-20T14:42:18.274" v="50" actId="14100"/>
          <ac:spMkLst>
            <pc:docMk/>
            <pc:sldMk cId="779202726" sldId="259"/>
            <ac:spMk id="5" creationId="{840B1D34-D772-499A-B6C3-C08A55312C83}"/>
          </ac:spMkLst>
        </pc:spChg>
        <pc:spChg chg="add mod">
          <ac:chgData name="George Luís Costa Ribeiro" userId="65d98055-ae44-4795-8a8e-9d00780538cc" providerId="ADAL" clId="{127FE27D-6E0B-4E3C-A670-63BD7E90AADF}" dt="2022-04-20T14:42:25.991" v="52" actId="1076"/>
          <ac:spMkLst>
            <pc:docMk/>
            <pc:sldMk cId="779202726" sldId="259"/>
            <ac:spMk id="6" creationId="{2C7554B4-AEF6-4759-B5CF-10E311E87E60}"/>
          </ac:spMkLst>
        </pc:spChg>
        <pc:picChg chg="mod">
          <ac:chgData name="George Luís Costa Ribeiro" userId="65d98055-ae44-4795-8a8e-9d00780538cc" providerId="ADAL" clId="{127FE27D-6E0B-4E3C-A670-63BD7E90AADF}" dt="2022-04-20T14:42:38.389" v="55" actId="1076"/>
          <ac:picMkLst>
            <pc:docMk/>
            <pc:sldMk cId="779202726" sldId="259"/>
            <ac:picMk id="4" creationId="{59F5F620-CD62-2C4F-B275-4E948EE8F8E8}"/>
          </ac:picMkLst>
        </pc:picChg>
      </pc:sldChg>
      <pc:sldChg chg="modSp mod">
        <pc:chgData name="George Luís Costa Ribeiro" userId="65d98055-ae44-4795-8a8e-9d00780538cc" providerId="ADAL" clId="{127FE27D-6E0B-4E3C-A670-63BD7E90AADF}" dt="2022-04-20T14:44:02.703" v="63" actId="14100"/>
        <pc:sldMkLst>
          <pc:docMk/>
          <pc:sldMk cId="2878285795" sldId="260"/>
        </pc:sldMkLst>
        <pc:picChg chg="mod">
          <ac:chgData name="George Luís Costa Ribeiro" userId="65d98055-ae44-4795-8a8e-9d00780538cc" providerId="ADAL" clId="{127FE27D-6E0B-4E3C-A670-63BD7E90AADF}" dt="2022-04-20T14:44:02.703" v="63" actId="14100"/>
          <ac:picMkLst>
            <pc:docMk/>
            <pc:sldMk cId="2878285795" sldId="260"/>
            <ac:picMk id="4" creationId="{BC08F1D8-A08D-A3D0-F907-1F964B0D6CD9}"/>
          </ac:picMkLst>
        </pc:picChg>
      </pc:sldChg>
      <pc:sldChg chg="addSp delSp modSp mod">
        <pc:chgData name="George Luís Costa Ribeiro" userId="65d98055-ae44-4795-8a8e-9d00780538cc" providerId="ADAL" clId="{127FE27D-6E0B-4E3C-A670-63BD7E90AADF}" dt="2022-04-20T14:43:57.461" v="62" actId="14100"/>
        <pc:sldMkLst>
          <pc:docMk/>
          <pc:sldMk cId="4254428302" sldId="261"/>
        </pc:sldMkLst>
        <pc:spChg chg="add del mod">
          <ac:chgData name="George Luís Costa Ribeiro" userId="65d98055-ae44-4795-8a8e-9d00780538cc" providerId="ADAL" clId="{127FE27D-6E0B-4E3C-A670-63BD7E90AADF}" dt="2022-04-20T14:41:10.519" v="39" actId="21"/>
          <ac:spMkLst>
            <pc:docMk/>
            <pc:sldMk cId="4254428302" sldId="261"/>
            <ac:spMk id="3" creationId="{5348A6BA-52F5-4825-8671-036500818E5E}"/>
          </ac:spMkLst>
        </pc:spChg>
        <pc:spChg chg="add del mod">
          <ac:chgData name="George Luís Costa Ribeiro" userId="65d98055-ae44-4795-8a8e-9d00780538cc" providerId="ADAL" clId="{127FE27D-6E0B-4E3C-A670-63BD7E90AADF}" dt="2022-04-20T14:41:22.908" v="42" actId="21"/>
          <ac:spMkLst>
            <pc:docMk/>
            <pc:sldMk cId="4254428302" sldId="261"/>
            <ac:spMk id="5" creationId="{AF16C8B1-B59E-4F33-B011-43113FFA2746}"/>
          </ac:spMkLst>
        </pc:spChg>
        <pc:picChg chg="mod">
          <ac:chgData name="George Luís Costa Ribeiro" userId="65d98055-ae44-4795-8a8e-9d00780538cc" providerId="ADAL" clId="{127FE27D-6E0B-4E3C-A670-63BD7E90AADF}" dt="2022-04-20T14:43:57.461" v="62" actId="14100"/>
          <ac:picMkLst>
            <pc:docMk/>
            <pc:sldMk cId="4254428302" sldId="261"/>
            <ac:picMk id="4" creationId="{02943A2A-30B6-5C36-FC5E-F806BED72F43}"/>
          </ac:picMkLst>
        </pc:picChg>
      </pc:sldChg>
      <pc:sldChg chg="addSp delSp modSp mod">
        <pc:chgData name="George Luís Costa Ribeiro" userId="65d98055-ae44-4795-8a8e-9d00780538cc" providerId="ADAL" clId="{127FE27D-6E0B-4E3C-A670-63BD7E90AADF}" dt="2022-04-20T14:56:16.432" v="169" actId="1076"/>
        <pc:sldMkLst>
          <pc:docMk/>
          <pc:sldMk cId="2360092736" sldId="262"/>
        </pc:sldMkLst>
        <pc:spChg chg="mod">
          <ac:chgData name="George Luís Costa Ribeiro" userId="65d98055-ae44-4795-8a8e-9d00780538cc" providerId="ADAL" clId="{127FE27D-6E0B-4E3C-A670-63BD7E90AADF}" dt="2022-04-20T14:43:00.554" v="58" actId="20577"/>
          <ac:spMkLst>
            <pc:docMk/>
            <pc:sldMk cId="2360092736" sldId="262"/>
            <ac:spMk id="2" creationId="{8E65709B-49DD-8F12-0222-22E0521CB14E}"/>
          </ac:spMkLst>
        </pc:spChg>
        <pc:spChg chg="add del mod">
          <ac:chgData name="George Luís Costa Ribeiro" userId="65d98055-ae44-4795-8a8e-9d00780538cc" providerId="ADAL" clId="{127FE27D-6E0B-4E3C-A670-63BD7E90AADF}" dt="2022-04-20T14:56:12.875" v="168" actId="478"/>
          <ac:spMkLst>
            <pc:docMk/>
            <pc:sldMk cId="2360092736" sldId="262"/>
            <ac:spMk id="3" creationId="{05E44ECE-60B7-4934-A6A2-437F2C71B710}"/>
          </ac:spMkLst>
        </pc:spChg>
        <pc:picChg chg="mod">
          <ac:chgData name="George Luís Costa Ribeiro" userId="65d98055-ae44-4795-8a8e-9d00780538cc" providerId="ADAL" clId="{127FE27D-6E0B-4E3C-A670-63BD7E90AADF}" dt="2022-04-20T14:56:16.432" v="169" actId="1076"/>
          <ac:picMkLst>
            <pc:docMk/>
            <pc:sldMk cId="2360092736" sldId="262"/>
            <ac:picMk id="4" creationId="{F26630D5-88F7-E7E9-1BA1-5294B7F3C4C4}"/>
          </ac:picMkLst>
        </pc:picChg>
      </pc:sldChg>
      <pc:sldChg chg="addSp delSp modSp new del mod">
        <pc:chgData name="George Luís Costa Ribeiro" userId="65d98055-ae44-4795-8a8e-9d00780538cc" providerId="ADAL" clId="{127FE27D-6E0B-4E3C-A670-63BD7E90AADF}" dt="2022-04-20T14:52:38.404" v="121" actId="2696"/>
        <pc:sldMkLst>
          <pc:docMk/>
          <pc:sldMk cId="2214789829" sldId="263"/>
        </pc:sldMkLst>
        <pc:spChg chg="mod">
          <ac:chgData name="George Luís Costa Ribeiro" userId="65d98055-ae44-4795-8a8e-9d00780538cc" providerId="ADAL" clId="{127FE27D-6E0B-4E3C-A670-63BD7E90AADF}" dt="2022-04-20T14:51:26.310" v="119" actId="20577"/>
          <ac:spMkLst>
            <pc:docMk/>
            <pc:sldMk cId="2214789829" sldId="263"/>
            <ac:spMk id="2" creationId="{937C5CEF-95D3-45EE-8908-7DF1D2D45078}"/>
          </ac:spMkLst>
        </pc:spChg>
        <pc:spChg chg="del mod">
          <ac:chgData name="George Luís Costa Ribeiro" userId="65d98055-ae44-4795-8a8e-9d00780538cc" providerId="ADAL" clId="{127FE27D-6E0B-4E3C-A670-63BD7E90AADF}" dt="2022-04-20T14:49:04.652" v="92" actId="478"/>
          <ac:spMkLst>
            <pc:docMk/>
            <pc:sldMk cId="2214789829" sldId="263"/>
            <ac:spMk id="3" creationId="{93599D86-FB66-4054-9F6C-BCF70389E5FB}"/>
          </ac:spMkLst>
        </pc:spChg>
        <pc:spChg chg="add del mod">
          <ac:chgData name="George Luís Costa Ribeiro" userId="65d98055-ae44-4795-8a8e-9d00780538cc" providerId="ADAL" clId="{127FE27D-6E0B-4E3C-A670-63BD7E90AADF}" dt="2022-04-20T14:49:06.976" v="93" actId="478"/>
          <ac:spMkLst>
            <pc:docMk/>
            <pc:sldMk cId="2214789829" sldId="263"/>
            <ac:spMk id="5" creationId="{5F57566C-CC45-4597-87A9-D82406A796CE}"/>
          </ac:spMkLst>
        </pc:spChg>
        <pc:spChg chg="add del mod">
          <ac:chgData name="George Luís Costa Ribeiro" userId="65d98055-ae44-4795-8a8e-9d00780538cc" providerId="ADAL" clId="{127FE27D-6E0B-4E3C-A670-63BD7E90AADF}" dt="2022-04-20T14:52:34.997" v="120" actId="478"/>
          <ac:spMkLst>
            <pc:docMk/>
            <pc:sldMk cId="2214789829" sldId="263"/>
            <ac:spMk id="6" creationId="{28DEC9AB-F1BB-4B12-BB3C-849800C5FD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57DFA98-9AB1-4CAD-95B1-A27E235EF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BD031-8139-493C-909F-74E4AA711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24DC0-25FC-49C5-9FBF-2655FBC204AC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BC0E2B-175C-4580-94C1-39B152EA40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B6DF28-4C31-4797-8A13-B3F34C8FF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4958-AF52-4EB9-9DB0-FFF5BB34E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E56A-1A7C-4761-9AB6-5A6D464B6A3B}" type="datetimeFigureOut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8D1C3-CBFC-4B77-95BF-E6BE1360A8C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945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7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A0FDCFE-5676-43FD-9F3E-5511328A3F96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CB247A-0AE0-45B1-9D5A-16958849D5A5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E8694-7212-4E6F-B740-0746D153FD03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50691-8C56-42F7-B3B7-73356C7D094D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EEE5A-1C2B-4521-9901-0FB7F3A487BA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BB092-01EC-475D-ACBA-33735804B9DC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B59F6-B842-4835-9B11-7872563CA1CA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CBF35-2D5B-4E80-B86D-938D72D3AEBA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AEF70-25FF-4B84-83DB-BEA99C2F1AF9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3A0EF9-9119-428F-9157-CA16D422AD87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49966C-7AAA-4310-AC9B-2A5797E591B0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8CD4C-8233-443A-A05C-C000F23883D7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4A76B-2C60-4BA2-9524-9110E82C54CC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1AF65-D65B-4354-A215-8A8187530B01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87974-3EC4-41FF-B5CF-0DDD23817502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82AEE-E9FD-4C19-8BBC-52AEB06DACD7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F27B8-DA6F-429D-A8DD-E9C7F3338072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6AA5F1F-FD9A-42F7-958D-6704DD54A893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C213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Equipe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Leonardo de Moura Brandão - GEC - 1473</a:t>
            </a:r>
            <a:br>
              <a:rPr lang="en-US" dirty="0"/>
            </a:br>
            <a:r>
              <a:rPr lang="pt-BR" dirty="0" err="1"/>
              <a:t>Jessian</a:t>
            </a:r>
            <a:r>
              <a:rPr lang="pt-BR" dirty="0"/>
              <a:t> Cirino Ribeiro de Barros - GEC - 1489</a:t>
            </a:r>
            <a:br>
              <a:rPr lang="en-US" dirty="0"/>
            </a:br>
            <a:r>
              <a:rPr lang="en-US" dirty="0"/>
              <a:t>George Luis Costa Ribeiro - GEC - 1484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E3CAA-56B7-4354-B6A9-0E495B0D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50487" cy="1478570"/>
          </a:xfrm>
        </p:spPr>
        <p:txBody>
          <a:bodyPr>
            <a:normAutofit/>
          </a:bodyPr>
          <a:lstStyle/>
          <a:p>
            <a:r>
              <a:rPr lang="pt-BR" sz="2800" dirty="0"/>
              <a:t>Depois de alteramos o </a:t>
            </a:r>
            <a:r>
              <a:rPr lang="pt-BR" sz="2800" dirty="0" err="1"/>
              <a:t>kp</a:t>
            </a:r>
            <a:r>
              <a:rPr lang="pt-BR" sz="2800" dirty="0"/>
              <a:t> e o ki até que se encontre uma saída que esteja dentro da tolerância pedida, com isso temos um novo </a:t>
            </a:r>
            <a:r>
              <a:rPr lang="pt-BR" sz="2800" dirty="0" err="1"/>
              <a:t>kp</a:t>
            </a:r>
            <a:r>
              <a:rPr lang="pt-BR" sz="2800" dirty="0"/>
              <a:t> 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2894C-75D9-4285-B15C-EC264C77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/>
              <a:t>Resultado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err="1"/>
              <a:t>Kp</a:t>
            </a:r>
            <a:r>
              <a:rPr lang="pt-BR" dirty="0"/>
              <a:t>: 2,8</a:t>
            </a:r>
          </a:p>
        </p:txBody>
      </p:sp>
    </p:spTree>
    <p:extLst>
      <p:ext uri="{BB962C8B-B14F-4D97-AF65-F5344CB8AC3E}">
        <p14:creationId xmlns:p14="http://schemas.microsoft.com/office/powerpoint/2010/main" val="349032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709B-49DD-8F12-0222-22E0521C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Gráfico</a:t>
            </a:r>
            <a:r>
              <a:rPr lang="en-US" dirty="0"/>
              <a:t> para o Maximo de </a:t>
            </a:r>
            <a:r>
              <a:rPr lang="en-US" dirty="0" err="1"/>
              <a:t>pico</a:t>
            </a:r>
            <a:r>
              <a:rPr lang="en-US" dirty="0"/>
              <a:t> e tempo de </a:t>
            </a:r>
            <a:r>
              <a:rPr lang="en-US" dirty="0" err="1"/>
              <a:t>acomodação</a:t>
            </a:r>
            <a:r>
              <a:rPr lang="en-US" dirty="0"/>
              <a:t> novo, </a:t>
            </a:r>
            <a:r>
              <a:rPr lang="en-US" dirty="0" err="1"/>
              <a:t>kp</a:t>
            </a:r>
            <a:r>
              <a:rPr lang="en-US" dirty="0"/>
              <a:t>= 2,8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26630D5-88F7-E7E9-1BA1-5294B7F3C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276" y="2697768"/>
            <a:ext cx="5872272" cy="3541714"/>
          </a:xfrm>
        </p:spPr>
      </p:pic>
    </p:spTree>
    <p:extLst>
      <p:ext uri="{BB962C8B-B14F-4D97-AF65-F5344CB8AC3E}">
        <p14:creationId xmlns:p14="http://schemas.microsoft.com/office/powerpoint/2010/main" val="236009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30ED-842C-3EF4-A337-DECB5E8F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75479"/>
            <a:ext cx="3303587" cy="1248382"/>
          </a:xfrm>
        </p:spPr>
        <p:txBody>
          <a:bodyPr>
            <a:normAutofit/>
          </a:bodyPr>
          <a:lstStyle/>
          <a:p>
            <a:r>
              <a:rPr lang="en-US" dirty="0"/>
              <a:t>Set point X1 </a:t>
            </a:r>
            <a:br>
              <a:rPr lang="en-US" dirty="0"/>
            </a:br>
            <a:r>
              <a:rPr lang="en-US" dirty="0" err="1"/>
              <a:t>malha</a:t>
            </a:r>
            <a:r>
              <a:rPr lang="en-US" dirty="0"/>
              <a:t> </a:t>
            </a:r>
            <a:r>
              <a:rPr lang="en-US" dirty="0" err="1"/>
              <a:t>aberta</a:t>
            </a:r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C08F1D8-A08D-A3D0-F907-1F964B0D6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923862"/>
            <a:ext cx="3707657" cy="3475848"/>
          </a:xfr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9373D9C-83AA-4888-9F14-E8CE88C9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931" y="2923862"/>
            <a:ext cx="3707658" cy="347584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1136CEB-085D-4362-8F1E-15292C6B9264}"/>
              </a:ext>
            </a:extLst>
          </p:cNvPr>
          <p:cNvSpPr txBox="1">
            <a:spLocks/>
          </p:cNvSpPr>
          <p:nvPr/>
        </p:nvSpPr>
        <p:spPr>
          <a:xfrm>
            <a:off x="7041069" y="1675479"/>
            <a:ext cx="3303587" cy="1362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point y1 </a:t>
            </a:r>
            <a:r>
              <a:rPr lang="en-US" dirty="0" err="1"/>
              <a:t>malha</a:t>
            </a:r>
            <a:r>
              <a:rPr lang="en-US" dirty="0"/>
              <a:t> </a:t>
            </a:r>
            <a:r>
              <a:rPr lang="en-US" dirty="0" err="1"/>
              <a:t>aberta</a:t>
            </a:r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01059D2-F7F3-4A2A-BEE5-A17D89F4CD38}"/>
              </a:ext>
            </a:extLst>
          </p:cNvPr>
          <p:cNvSpPr txBox="1">
            <a:spLocks/>
          </p:cNvSpPr>
          <p:nvPr/>
        </p:nvSpPr>
        <p:spPr>
          <a:xfrm>
            <a:off x="918165" y="458291"/>
            <a:ext cx="1035566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cap="none" dirty="0"/>
              <a:t>Os dados de entrada foram plotados em malha aberta</a:t>
            </a:r>
          </a:p>
        </p:txBody>
      </p:sp>
    </p:spTree>
    <p:extLst>
      <p:ext uri="{BB962C8B-B14F-4D97-AF65-F5344CB8AC3E}">
        <p14:creationId xmlns:p14="http://schemas.microsoft.com/office/powerpoint/2010/main" val="287828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FE1A-7438-8544-B352-23E4740C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r>
              <a:rPr lang="en-US" dirty="0"/>
              <a:t> de </a:t>
            </a:r>
            <a:r>
              <a:rPr lang="en-US" dirty="0" err="1"/>
              <a:t>malha</a:t>
            </a:r>
            <a:r>
              <a:rPr lang="en-US" dirty="0"/>
              <a:t> </a:t>
            </a:r>
            <a:r>
              <a:rPr lang="en-US" dirty="0" err="1"/>
              <a:t>aberta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9F5F620-CD62-2C4F-B275-4E948EE8F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2300" y="2165585"/>
            <a:ext cx="4608513" cy="4073897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0B1D34-D772-499A-B6C3-C08A55312C83}"/>
              </a:ext>
            </a:extLst>
          </p:cNvPr>
          <p:cNvSpPr txBox="1"/>
          <p:nvPr/>
        </p:nvSpPr>
        <p:spPr>
          <a:xfrm>
            <a:off x="1141412" y="2097088"/>
            <a:ext cx="3887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Função de transferência:</a:t>
            </a:r>
          </a:p>
          <a:p>
            <a:r>
              <a:rPr lang="pt-BR" sz="2800" dirty="0"/>
              <a:t>0,1714/(s+0,07143)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7554B4-AEF6-4759-B5CF-10E311E87E60}"/>
              </a:ext>
            </a:extLst>
          </p:cNvPr>
          <p:cNvSpPr txBox="1"/>
          <p:nvPr/>
        </p:nvSpPr>
        <p:spPr>
          <a:xfrm>
            <a:off x="1144590" y="3429000"/>
            <a:ext cx="2736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Forma Canônica:</a:t>
            </a:r>
          </a:p>
          <a:p>
            <a:r>
              <a:rPr lang="pt-BR" sz="2800" dirty="0"/>
              <a:t>2,4/(14s + 1)</a:t>
            </a:r>
          </a:p>
        </p:txBody>
      </p:sp>
    </p:spTree>
    <p:extLst>
      <p:ext uri="{BB962C8B-B14F-4D97-AF65-F5344CB8AC3E}">
        <p14:creationId xmlns:p14="http://schemas.microsoft.com/office/powerpoint/2010/main" val="77920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8EDA-434E-AD93-BF63-AD40FE7D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413278" cy="1478570"/>
          </a:xfrm>
        </p:spPr>
        <p:txBody>
          <a:bodyPr>
            <a:normAutofit/>
          </a:bodyPr>
          <a:lstStyle/>
          <a:p>
            <a:r>
              <a:rPr lang="en-US" dirty="0"/>
              <a:t>Malha </a:t>
            </a:r>
            <a:r>
              <a:rPr lang="en-US" dirty="0" err="1"/>
              <a:t>aberta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com </a:t>
            </a:r>
            <a:r>
              <a:rPr lang="en-US" dirty="0" err="1"/>
              <a:t>valores</a:t>
            </a:r>
          </a:p>
        </p:txBody>
      </p:sp>
      <p:pic>
        <p:nvPicPr>
          <p:cNvPr id="14" name="Picture 1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B99443A-B786-CEFB-9359-9A1A99162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84" y="2086068"/>
            <a:ext cx="3209456" cy="4153414"/>
          </a:xfrm>
        </p:spPr>
      </p:pic>
    </p:spTree>
    <p:extLst>
      <p:ext uri="{BB962C8B-B14F-4D97-AF65-F5344CB8AC3E}">
        <p14:creationId xmlns:p14="http://schemas.microsoft.com/office/powerpoint/2010/main" val="106294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DC914-89C9-4650-BD9D-3D3E5832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realimentação com degrau unitário para encontrar a malha fechada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45C4D5-CF76-41DD-B074-42F20BCD6AD8}"/>
              </a:ext>
            </a:extLst>
          </p:cNvPr>
          <p:cNvSpPr txBox="1"/>
          <p:nvPr/>
        </p:nvSpPr>
        <p:spPr>
          <a:xfrm>
            <a:off x="1141413" y="3285477"/>
            <a:ext cx="2826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2,4/(14s + 3,4)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A6D89E-F3B3-4E66-97B2-993078FD5A27}"/>
              </a:ext>
            </a:extLst>
          </p:cNvPr>
          <p:cNvSpPr txBox="1"/>
          <p:nvPr/>
        </p:nvSpPr>
        <p:spPr>
          <a:xfrm>
            <a:off x="1141413" y="2368117"/>
            <a:ext cx="2056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Resultado:</a:t>
            </a:r>
          </a:p>
        </p:txBody>
      </p:sp>
    </p:spTree>
    <p:extLst>
      <p:ext uri="{BB962C8B-B14F-4D97-AF65-F5344CB8AC3E}">
        <p14:creationId xmlns:p14="http://schemas.microsoft.com/office/powerpoint/2010/main" val="124422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820B-9575-8629-F4D1-342D651A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662660" cy="1478570"/>
          </a:xfrm>
        </p:spPr>
        <p:txBody>
          <a:bodyPr/>
          <a:lstStyle/>
          <a:p>
            <a:r>
              <a:rPr lang="en-US" dirty="0"/>
              <a:t>Malha </a:t>
            </a:r>
            <a:r>
              <a:rPr lang="en-US" dirty="0" err="1"/>
              <a:t>fechada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 </a:t>
            </a:r>
            <a:r>
              <a:rPr lang="en-US" dirty="0" err="1"/>
              <a:t>ordem</a:t>
            </a:r>
            <a:r>
              <a:rPr lang="en-US" dirty="0"/>
              <a:t> com </a:t>
            </a:r>
            <a:r>
              <a:rPr lang="en-US" dirty="0" err="1"/>
              <a:t>valores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CBDC396-653A-3E36-C180-D7A31F307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193" y="2097088"/>
            <a:ext cx="3306437" cy="4278918"/>
          </a:xfrm>
        </p:spPr>
      </p:pic>
    </p:spTree>
    <p:extLst>
      <p:ext uri="{BB962C8B-B14F-4D97-AF65-F5344CB8AC3E}">
        <p14:creationId xmlns:p14="http://schemas.microsoft.com/office/powerpoint/2010/main" val="215168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96E2E-C6F5-477C-A6D2-954DDAB9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97" y="554182"/>
            <a:ext cx="11434258" cy="1478570"/>
          </a:xfrm>
        </p:spPr>
        <p:txBody>
          <a:bodyPr>
            <a:normAutofit/>
          </a:bodyPr>
          <a:lstStyle/>
          <a:p>
            <a:r>
              <a:rPr lang="pt-BR" sz="3200" dirty="0"/>
              <a:t>Com esses valores e também com o A1 e B1 encontrados: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62586-B407-4E84-9B73-065AFC4B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541588" cy="211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Valores:</a:t>
            </a:r>
          </a:p>
          <a:p>
            <a:pPr marL="0" indent="0">
              <a:buNone/>
            </a:pPr>
            <a:r>
              <a:rPr lang="pt-BR" sz="2800" dirty="0"/>
              <a:t>A1: 0,9929</a:t>
            </a:r>
          </a:p>
          <a:p>
            <a:pPr marL="0" indent="0">
              <a:buNone/>
            </a:pPr>
            <a:r>
              <a:rPr lang="pt-BR" sz="2800" dirty="0"/>
              <a:t>B1: 0,017082</a:t>
            </a:r>
          </a:p>
        </p:txBody>
      </p:sp>
    </p:spTree>
    <p:extLst>
      <p:ext uri="{BB962C8B-B14F-4D97-AF65-F5344CB8AC3E}">
        <p14:creationId xmlns:p14="http://schemas.microsoft.com/office/powerpoint/2010/main" val="286370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BCC0B-7CC0-47F9-B2C7-21A857A2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67" y="770917"/>
            <a:ext cx="10479087" cy="1478570"/>
          </a:xfrm>
        </p:spPr>
        <p:txBody>
          <a:bodyPr>
            <a:normAutofit/>
          </a:bodyPr>
          <a:lstStyle/>
          <a:p>
            <a:r>
              <a:rPr lang="pt-BR" sz="3100" dirty="0"/>
              <a:t>Conseguimos encontrar nosso </a:t>
            </a:r>
            <a:r>
              <a:rPr lang="pt-BR" sz="3100" dirty="0" err="1"/>
              <a:t>kp</a:t>
            </a:r>
            <a:r>
              <a:rPr lang="pt-BR" sz="3100" dirty="0"/>
              <a:t> e ki que foi de: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424C4-9703-4D93-BC1A-359388C7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/>
              <a:t>Kp</a:t>
            </a:r>
            <a:r>
              <a:rPr lang="pt-BR" sz="3200" dirty="0"/>
              <a:t>: 1,9167</a:t>
            </a:r>
            <a:br>
              <a:rPr lang="pt-BR" sz="3200" dirty="0"/>
            </a:br>
            <a:r>
              <a:rPr lang="pt-BR" sz="3200" dirty="0"/>
              <a:t>Ki: 0,8732</a:t>
            </a:r>
          </a:p>
        </p:txBody>
      </p:sp>
    </p:spTree>
    <p:extLst>
      <p:ext uri="{BB962C8B-B14F-4D97-AF65-F5344CB8AC3E}">
        <p14:creationId xmlns:p14="http://schemas.microsoft.com/office/powerpoint/2010/main" val="328374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F840B-8C07-4CC2-A738-A7BE1C89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64787" cy="1478570"/>
          </a:xfrm>
        </p:spPr>
        <p:txBody>
          <a:bodyPr>
            <a:normAutofit fontScale="90000"/>
          </a:bodyPr>
          <a:lstStyle/>
          <a:p>
            <a:r>
              <a:rPr lang="pt-BR" dirty="0"/>
              <a:t>Foi encontrado uma saída de malha fechada com: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F92DA-792C-4345-B346-356BC3E50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4192588" cy="354171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Pico: 43,454</a:t>
            </a:r>
            <a:br>
              <a:rPr lang="pt-BR" dirty="0"/>
            </a:br>
            <a:r>
              <a:rPr lang="pt-BR" dirty="0"/>
              <a:t>Tolerância de 20%</a:t>
            </a:r>
            <a:br>
              <a:rPr lang="pt-BR" dirty="0"/>
            </a:br>
            <a:r>
              <a:rPr lang="pt-BR" dirty="0"/>
              <a:t>Tempo de acomodação: 35,232s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BE1FC3-7892-4163-9B94-39F139B3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2001631"/>
            <a:ext cx="6150195" cy="40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62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242</TotalTime>
  <Words>221</Words>
  <Application>Microsoft Office PowerPoint</Application>
  <PresentationFormat>Widescreen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Circuito</vt:lpstr>
      <vt:lpstr>C213</vt:lpstr>
      <vt:lpstr>Set point X1  malha aberta</vt:lpstr>
      <vt:lpstr>Função de transferencia de malha aberta</vt:lpstr>
      <vt:lpstr>Malha aberta em primeira ordem com valores</vt:lpstr>
      <vt:lpstr>função de realimentação com degrau unitário para encontrar a malha fechada</vt:lpstr>
      <vt:lpstr>Malha fechada em primeira ordem com valores</vt:lpstr>
      <vt:lpstr>Com esses valores e também com o A1 e B1 encontrados:</vt:lpstr>
      <vt:lpstr>Conseguimos encontrar nosso kp e ki que foi de: </vt:lpstr>
      <vt:lpstr>Foi encontrado uma saída de malha fechada com: </vt:lpstr>
      <vt:lpstr>Depois de alteramos o kp e o ki até que se encontre uma saída que esteja dentro da tolerância pedida, com isso temos um novo kp de:</vt:lpstr>
      <vt:lpstr>Gráfico para o Maximo de pico e tempo de acomodação novo, kp= 2,8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George Luís Costa Ribeiro</cp:lastModifiedBy>
  <cp:revision>57</cp:revision>
  <dcterms:created xsi:type="dcterms:W3CDTF">2022-04-18T23:09:31Z</dcterms:created>
  <dcterms:modified xsi:type="dcterms:W3CDTF">2022-04-21T01:33:10Z</dcterms:modified>
</cp:coreProperties>
</file>