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61" r:id="rId3"/>
    <p:sldId id="260" r:id="rId4"/>
    <p:sldId id="259" r:id="rId5"/>
    <p:sldId id="257" r:id="rId6"/>
    <p:sldId id="258" r:id="rId7"/>
    <p:sldId id="262" r:id="rId8"/>
  </p:sldIdLst>
  <p:sldSz cx="12192000" cy="6858000"/>
  <p:notesSz cx="6858000" cy="9144000"/>
  <p:defaultTextStyle>
    <a:defPPr rtl="0"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401BA04-C5DF-4F93-AB5F-7E52559ADC44}" v="202" dt="2022-04-18T23:26:41.3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1" autoAdjust="0"/>
    <p:restoredTop sz="94660"/>
  </p:normalViewPr>
  <p:slideViewPr>
    <p:cSldViewPr snapToGrid="0">
      <p:cViewPr varScale="1">
        <p:scale>
          <a:sx n="69" d="100"/>
          <a:sy n="69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0" d="100"/>
          <a:sy n="70" d="100"/>
        </p:scale>
        <p:origin x="4206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457DFA98-9AB1-4CAD-95B1-A27E235EFD6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97BD031-8139-493C-909F-74E4AA71167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D24DC0-25FC-49C5-9FBF-2655FBC204AC}" type="datetimeFigureOut">
              <a:rPr lang="pt-BR" smtClean="0"/>
              <a:t>20/04/2022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7BC0E2B-175C-4580-94C1-39B152EA408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FB6DF28-4C31-4797-8A13-B3F34C8FF84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234958-AF52-4EB9-9DB0-FFF5BB34ED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1168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3CE56A-1A7C-4761-9AB6-5A6D464B6A3B}" type="datetimeFigureOut">
              <a:rPr lang="pt-BR" noProof="0" smtClean="0"/>
              <a:t>20/04/2022</a:t>
            </a:fld>
            <a:endParaRPr lang="pt-BR" noProof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noProof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D8D1C3-CBFC-4B77-95BF-E6BE1360A8C0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3094570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D8D1C3-CBFC-4B77-95BF-E6BE1360A8C0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91765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Imagem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upo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tângulo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orma Livre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orma Livre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tângulo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orma Livre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orma Livre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orma Livre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orma Livre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orma Livre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orma Livre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orma Livre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orma Livre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orma Livre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orma Livre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orma Livre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orma Livre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orma Livre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orma Livre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orma Livre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orma Livre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orma Livre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orma Livre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orma Livre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orma Livre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orma Livre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orma Livre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orma Livre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orma Livre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tângulo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orma Livre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orma Livre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orma Livre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orma Livre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orma Livre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orma Livre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orma Livre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orma Livre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orma Livre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orma Livre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orma Livre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tângulo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orma Livre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orma Livre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orma Livre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orma Livre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orma Livre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orma Livre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orma Livre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orma Livre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orma Livre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orma Livre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orma Livre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orma Livre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orma Livre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rtlCol="0" anchor="b">
            <a:normAutofit/>
          </a:bodyPr>
          <a:lstStyle>
            <a:lvl1pPr algn="l">
              <a:defRPr sz="4800"/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 rtlCol="0"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 rtlCol="0"/>
          <a:lstStyle/>
          <a:p>
            <a:pPr rtl="0"/>
            <a:fld id="{FA0FDCFE-5676-43FD-9F3E-5511328A3F96}" type="datetime1">
              <a:rPr lang="pt-BR" noProof="0" smtClean="0"/>
              <a:t>20/04/2022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m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41410" y="4304664"/>
            <a:ext cx="9912355" cy="819355"/>
          </a:xfrm>
        </p:spPr>
        <p:txBody>
          <a:bodyPr rtlCol="0" anchor="b">
            <a:normAutofit/>
          </a:bodyPr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 rtl="0">
              <a:buNone/>
            </a:pPr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1364" y="5124020"/>
            <a:ext cx="9910859" cy="682472"/>
          </a:xfrm>
        </p:spPr>
        <p:txBody>
          <a:bodyPr rtlCol="0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ECB247A-0AE0-45B1-9D5A-16958849D5A5}" type="datetime1">
              <a:rPr lang="pt-BR" noProof="0" smtClean="0"/>
              <a:t>20/04/2022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 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41456" y="609600"/>
            <a:ext cx="9905955" cy="3429000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1410" y="4419599"/>
            <a:ext cx="9904459" cy="1371599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90E8694-7212-4E6F-B740-0746D153FD03}" type="datetime1">
              <a:rPr lang="pt-BR" noProof="0" smtClean="0"/>
              <a:t>20/04/2022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446212" y="609599"/>
            <a:ext cx="9302752" cy="2748429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12" name="Espaço Reservado para Texto 3"/>
          <p:cNvSpPr>
            <a:spLocks noGrp="1"/>
          </p:cNvSpPr>
          <p:nvPr>
            <p:ph type="body" sz="half" idx="13" hasCustomPrompt="1"/>
          </p:nvPr>
        </p:nvSpPr>
        <p:spPr>
          <a:xfrm>
            <a:off x="1720644" y="3365557"/>
            <a:ext cx="8752299" cy="54896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1411" y="4309919"/>
            <a:ext cx="9906002" cy="1489496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7450691-8C56-42F7-B3B7-73356C7D094D}" type="datetime1">
              <a:rPr lang="pt-BR" noProof="0" smtClean="0"/>
              <a:t>20/04/2022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60" name="Caixa de texto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pt-BR" sz="8000" noProof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61" name="Caixa de texto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pt-BR" sz="8000" noProof="0">
                <a:solidFill>
                  <a:schemeClr val="tx1"/>
                </a:solidFill>
                <a:effectLst/>
              </a:rPr>
              <a:t>"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 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41410" y="2134041"/>
            <a:ext cx="9906001" cy="2511835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1364" y="4657655"/>
            <a:ext cx="9904505" cy="1140644"/>
          </a:xfrm>
        </p:spPr>
        <p:txBody>
          <a:bodyPr rtlCol="0"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F6EEE5A-1C2B-4521-9901-0FB7F3A487BA}" type="datetime1">
              <a:rPr lang="pt-BR" noProof="0" smtClean="0"/>
              <a:t>20/04/2022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ítulo 1"/>
          <p:cNvSpPr>
            <a:spLocks noGrp="1"/>
          </p:cNvSpPr>
          <p:nvPr>
            <p:ph type="title" hasCustomPrompt="1"/>
          </p:nvPr>
        </p:nvSpPr>
        <p:spPr>
          <a:xfrm>
            <a:off x="1141413" y="609600"/>
            <a:ext cx="9905998" cy="1905000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7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141410" y="2674463"/>
            <a:ext cx="3196899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8" name="Espaço Reservado para Texto 3"/>
          <p:cNvSpPr>
            <a:spLocks noGrp="1"/>
          </p:cNvSpPr>
          <p:nvPr>
            <p:ph type="body" sz="half" idx="15" hasCustomPrompt="1"/>
          </p:nvPr>
        </p:nvSpPr>
        <p:spPr>
          <a:xfrm>
            <a:off x="1127918" y="3360263"/>
            <a:ext cx="3208735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9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4514766" y="2677635"/>
            <a:ext cx="3184385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0" name="Espaço Reservado para Texto 3"/>
          <p:cNvSpPr>
            <a:spLocks noGrp="1"/>
          </p:cNvSpPr>
          <p:nvPr>
            <p:ph type="body" sz="half" idx="16" hasCustomPrompt="1"/>
          </p:nvPr>
        </p:nvSpPr>
        <p:spPr>
          <a:xfrm>
            <a:off x="4504213" y="3363435"/>
            <a:ext cx="3195830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1" name="Espaço Reservado para Texto 4"/>
          <p:cNvSpPr>
            <a:spLocks noGrp="1"/>
          </p:cNvSpPr>
          <p:nvPr>
            <p:ph type="body" sz="quarter" idx="13" hasCustomPrompt="1"/>
          </p:nvPr>
        </p:nvSpPr>
        <p:spPr>
          <a:xfrm>
            <a:off x="7852442" y="2674463"/>
            <a:ext cx="3194968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2" name="Espaço Reservado para Texto 3"/>
          <p:cNvSpPr>
            <a:spLocks noGrp="1"/>
          </p:cNvSpPr>
          <p:nvPr>
            <p:ph type="body" sz="half" idx="17" hasCustomPrompt="1"/>
          </p:nvPr>
        </p:nvSpPr>
        <p:spPr>
          <a:xfrm>
            <a:off x="7852442" y="3360263"/>
            <a:ext cx="3194968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5DBB092-01EC-475D-ACBA-33735804B9DC}" type="datetime1">
              <a:rPr lang="pt-BR" noProof="0" smtClean="0"/>
              <a:t>20/04/2022</a:t>
            </a:fld>
            <a:endParaRPr lang="pt-BR" noProof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Imagem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ítulo 1"/>
          <p:cNvSpPr>
            <a:spLocks noGrp="1"/>
          </p:cNvSpPr>
          <p:nvPr>
            <p:ph type="title" hasCustomPrompt="1"/>
          </p:nvPr>
        </p:nvSpPr>
        <p:spPr>
          <a:xfrm>
            <a:off x="1141411" y="609600"/>
            <a:ext cx="9905999" cy="1905000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19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141413" y="4404596"/>
            <a:ext cx="3195240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20" name="Espaço Reservado para Imagem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pt-BR" noProof="0"/>
              <a:t>Clique no ícone para adicionar uma imagem</a:t>
            </a:r>
          </a:p>
        </p:txBody>
      </p:sp>
      <p:sp>
        <p:nvSpPr>
          <p:cNvPr id="21" name="Espaço Reservado para Texto 3"/>
          <p:cNvSpPr>
            <a:spLocks noGrp="1"/>
          </p:cNvSpPr>
          <p:nvPr>
            <p:ph type="body" sz="half" idx="18" hasCustomPrompt="1"/>
          </p:nvPr>
        </p:nvSpPr>
        <p:spPr>
          <a:xfrm>
            <a:off x="1141413" y="4980858"/>
            <a:ext cx="3195240" cy="81784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22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4489053" y="4404596"/>
            <a:ext cx="3200400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23" name="Espaço Reservado para Imagem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pt-BR" noProof="0"/>
              <a:t>Clique no ícone para adicionar uma imagem</a:t>
            </a:r>
          </a:p>
        </p:txBody>
      </p:sp>
      <p:sp>
        <p:nvSpPr>
          <p:cNvPr id="24" name="Espaço Reservado para Texto 3"/>
          <p:cNvSpPr>
            <a:spLocks noGrp="1"/>
          </p:cNvSpPr>
          <p:nvPr>
            <p:ph type="body" sz="half" idx="19" hasCustomPrompt="1"/>
          </p:nvPr>
        </p:nvSpPr>
        <p:spPr>
          <a:xfrm>
            <a:off x="4487593" y="4980857"/>
            <a:ext cx="3200400" cy="81034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25" name="Espaço Reservado para Texto 4"/>
          <p:cNvSpPr>
            <a:spLocks noGrp="1"/>
          </p:cNvSpPr>
          <p:nvPr>
            <p:ph type="body" sz="quarter" idx="13" hasCustomPrompt="1"/>
          </p:nvPr>
        </p:nvSpPr>
        <p:spPr>
          <a:xfrm>
            <a:off x="7852567" y="4404595"/>
            <a:ext cx="3190741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26" name="Espaço Reservado para Imagem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pt-BR" noProof="0"/>
              <a:t>Clique no ícone para adicionar uma imagem</a:t>
            </a:r>
          </a:p>
        </p:txBody>
      </p:sp>
      <p:sp>
        <p:nvSpPr>
          <p:cNvPr id="27" name="Espaço Reservado para Texto 3"/>
          <p:cNvSpPr>
            <a:spLocks noGrp="1"/>
          </p:cNvSpPr>
          <p:nvPr>
            <p:ph type="body" sz="half" idx="20" hasCustomPrompt="1"/>
          </p:nvPr>
        </p:nvSpPr>
        <p:spPr>
          <a:xfrm>
            <a:off x="7852442" y="4980854"/>
            <a:ext cx="3194968" cy="810345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F6B59F6-B842-4835-9B11-7872563CA1CA}" type="datetime1">
              <a:rPr lang="pt-BR" noProof="0" smtClean="0"/>
              <a:t>20/04/2022</a:t>
            </a:fld>
            <a:endParaRPr lang="pt-BR" noProof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31CBF35-2D5B-4E80-B86D-938D72D3AEBA}" type="datetime1">
              <a:rPr lang="pt-BR" noProof="0" smtClean="0"/>
              <a:t>20/04/2022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9042400" y="609599"/>
            <a:ext cx="2005011" cy="5181601"/>
          </a:xfrm>
        </p:spPr>
        <p:txBody>
          <a:bodyPr vert="eaVert"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1141410" y="609599"/>
            <a:ext cx="7748590" cy="5181601"/>
          </a:xfrm>
        </p:spPr>
        <p:txBody>
          <a:bodyPr vert="eaVert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57AEF70-25FF-4B84-83DB-BEA99C2F1AF9}" type="datetime1">
              <a:rPr lang="pt-BR" noProof="0" smtClean="0"/>
              <a:t>20/04/2022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83A0EF9-9119-428F-9157-CA16D422AD87}" type="datetime1">
              <a:rPr lang="pt-BR" noProof="0" smtClean="0"/>
              <a:t>20/04/2022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41411" y="1419226"/>
            <a:ext cx="9906000" cy="2852737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141411" y="4424362"/>
            <a:ext cx="9906000" cy="1374776"/>
          </a:xfrm>
        </p:spPr>
        <p:txBody>
          <a:bodyPr rtlCol="0"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F49966C-7AAA-4310-AC9B-2A5797E591B0}" type="datetime1">
              <a:rPr lang="pt-BR" noProof="0" smtClean="0"/>
              <a:t>20/04/2022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1141410" y="2249486"/>
            <a:ext cx="4878389" cy="3541714"/>
          </a:xfrm>
        </p:spPr>
        <p:txBody>
          <a:bodyPr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6172200" y="2249486"/>
            <a:ext cx="4875211" cy="3541714"/>
          </a:xfrm>
        </p:spPr>
        <p:txBody>
          <a:bodyPr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488CD4C-8233-443A-A05C-C000F23883D7}" type="datetime1">
              <a:rPr lang="pt-BR" noProof="0" smtClean="0"/>
              <a:t>20/04/2022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41411" y="619126"/>
            <a:ext cx="9906000" cy="1477961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370019" y="2249486"/>
            <a:ext cx="4649783" cy="823912"/>
          </a:xfrm>
        </p:spPr>
        <p:txBody>
          <a:bodyPr rtlCol="0"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1141410" y="3073397"/>
            <a:ext cx="4878391" cy="2717801"/>
          </a:xfrm>
        </p:spPr>
        <p:txBody>
          <a:bodyPr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400808" y="2249485"/>
            <a:ext cx="4646602" cy="823912"/>
          </a:xfrm>
        </p:spPr>
        <p:txBody>
          <a:bodyPr rtlCol="0"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6172200" y="3073397"/>
            <a:ext cx="4875210" cy="2717801"/>
          </a:xfrm>
        </p:spPr>
        <p:txBody>
          <a:bodyPr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AF4A76B-2C60-4BA2-9524-9110E82C54CC}" type="datetime1">
              <a:rPr lang="pt-BR" noProof="0" smtClean="0"/>
              <a:t>20/04/2022</a:t>
            </a:fld>
            <a:endParaRPr lang="pt-BR" noProof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CB1AF65-D65B-4354-A215-8A8187530B01}" type="datetime1">
              <a:rPr lang="pt-BR" noProof="0" smtClean="0"/>
              <a:t>20/04/2022</a:t>
            </a:fld>
            <a:endParaRPr lang="pt-BR" noProof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1387974-3EC4-41FF-B5CF-0DDD23817502}" type="datetime1">
              <a:rPr lang="pt-BR" noProof="0" smtClean="0"/>
              <a:t>20/04/2022</a:t>
            </a:fld>
            <a:endParaRPr lang="pt-BR" noProof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46705" y="609601"/>
            <a:ext cx="3856037" cy="1639884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5156200" y="592666"/>
            <a:ext cx="5891209" cy="5198534"/>
          </a:xfrm>
        </p:spPr>
        <p:txBody>
          <a:bodyPr rtlCol="0" anchor="ctr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6705" y="2249486"/>
            <a:ext cx="3856037" cy="3541714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8A82AEE-E9FD-4C19-8BBC-52AEB06DACD7}" type="datetime1">
              <a:rPr lang="pt-BR" noProof="0" smtClean="0"/>
              <a:t>20/04/2022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41413" y="609600"/>
            <a:ext cx="5934508" cy="1639886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1410" y="2249486"/>
            <a:ext cx="5934511" cy="3541714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75F27B8-DA6F-429D-A8DD-E9C7F3338072}" type="datetime1">
              <a:rPr lang="pt-BR" noProof="0" smtClean="0"/>
              <a:t>20/04/2022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upo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upo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tângulo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orma Livre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orma Livre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orma Livre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orma Livre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orma Livre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orma Livre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orma Livre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orma Livre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orma Livre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orma Livre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ha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orma Livre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orma Livre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orma Livre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orma Livre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tângulo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orma Livre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orma Livre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orma Livre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orma Livre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orma Livre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orma Livre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orma Livre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orma Livre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orma Livre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orma Livre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upo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orma Livre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orma Livre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orma Livre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orma Livre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orma Livre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orma Livre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orma Livre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orma Livre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orma Livre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tângulo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endParaRPr lang="pt-BR" noProof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16AA5F1F-FD9A-42F7-958D-6704DD54A893}" type="datetime1">
              <a:rPr lang="pt-BR" noProof="0" smtClean="0"/>
              <a:t>20/04/2022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6D22F896-40B5-4ADD-8801-0D06FADFA09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pt-BR" dirty="0"/>
              <a:t>C213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Equipe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Leonardo de Moura Brandão - GEC – 1473</a:t>
            </a:r>
            <a:br>
              <a:rPr lang="en-US" dirty="0"/>
            </a:br>
            <a:r>
              <a:rPr lang="en-US" dirty="0" err="1"/>
              <a:t>Jessian</a:t>
            </a:r>
            <a:br>
              <a:rPr lang="en-US" dirty="0"/>
            </a:br>
            <a:r>
              <a:rPr lang="en-US" dirty="0"/>
              <a:t>George Luis Costa Ribeiro – GEC - 1484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14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6B880-CA4C-DB57-71CA-807731F0E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point y1 </a:t>
            </a:r>
            <a:r>
              <a:rPr lang="en-US" dirty="0" err="1"/>
              <a:t>malha</a:t>
            </a:r>
            <a:r>
              <a:rPr lang="en-US" dirty="0"/>
              <a:t> </a:t>
            </a:r>
            <a:r>
              <a:rPr lang="en-US" dirty="0" err="1"/>
              <a:t>aberta</a:t>
            </a:r>
          </a:p>
        </p:txBody>
      </p:sp>
      <p:pic>
        <p:nvPicPr>
          <p:cNvPr id="4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02943A2A-30B6-5C36-FC5E-F806BED72F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26022" y="2249487"/>
            <a:ext cx="2736779" cy="3541714"/>
          </a:xfrm>
        </p:spPr>
      </p:pic>
    </p:spTree>
    <p:extLst>
      <p:ext uri="{BB962C8B-B14F-4D97-AF65-F5344CB8AC3E}">
        <p14:creationId xmlns:p14="http://schemas.microsoft.com/office/powerpoint/2010/main" val="4254428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630ED-842C-3EF4-A337-DECB5E8F4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point x1 </a:t>
            </a:r>
            <a:r>
              <a:rPr lang="en-US" dirty="0" err="1"/>
              <a:t>malha</a:t>
            </a:r>
            <a:r>
              <a:rPr lang="en-US" dirty="0"/>
              <a:t> </a:t>
            </a:r>
            <a:r>
              <a:rPr lang="en-US" dirty="0" err="1"/>
              <a:t>aberta</a:t>
            </a:r>
          </a:p>
        </p:txBody>
      </p:sp>
      <p:pic>
        <p:nvPicPr>
          <p:cNvPr id="4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BC08F1D8-A08D-A3D0-F907-1F964B0D6C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26022" y="2249487"/>
            <a:ext cx="2736779" cy="3541714"/>
          </a:xfrm>
        </p:spPr>
      </p:pic>
    </p:spTree>
    <p:extLst>
      <p:ext uri="{BB962C8B-B14F-4D97-AF65-F5344CB8AC3E}">
        <p14:creationId xmlns:p14="http://schemas.microsoft.com/office/powerpoint/2010/main" val="2878285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4FE1A-7438-8544-B352-23E4740CF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Função</a:t>
            </a:r>
            <a:r>
              <a:rPr lang="en-US" dirty="0"/>
              <a:t> de </a:t>
            </a:r>
            <a:r>
              <a:rPr lang="en-US" dirty="0" err="1"/>
              <a:t>transferencia</a:t>
            </a:r>
            <a:r>
              <a:rPr lang="en-US" dirty="0"/>
              <a:t> de </a:t>
            </a:r>
            <a:r>
              <a:rPr lang="en-US" dirty="0" err="1"/>
              <a:t>malha</a:t>
            </a:r>
            <a:r>
              <a:rPr lang="en-US" dirty="0"/>
              <a:t> </a:t>
            </a:r>
            <a:r>
              <a:rPr lang="en-US" dirty="0" err="1"/>
              <a:t>aberta</a:t>
            </a: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59F5F620-CD62-2C4F-B275-4E948EE8F8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26022" y="2249487"/>
            <a:ext cx="2736779" cy="3541714"/>
          </a:xfrm>
        </p:spPr>
      </p:pic>
    </p:spTree>
    <p:extLst>
      <p:ext uri="{BB962C8B-B14F-4D97-AF65-F5344CB8AC3E}">
        <p14:creationId xmlns:p14="http://schemas.microsoft.com/office/powerpoint/2010/main" val="779202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E8EDA-434E-AD93-BF63-AD40FE7D6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Malha </a:t>
            </a:r>
            <a:r>
              <a:rPr lang="en-US" dirty="0" err="1"/>
              <a:t>aberta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primeira</a:t>
            </a:r>
            <a:r>
              <a:rPr lang="en-US" dirty="0"/>
              <a:t> </a:t>
            </a:r>
            <a:r>
              <a:rPr lang="en-US" dirty="0" err="1"/>
              <a:t>ordem</a:t>
            </a:r>
            <a:r>
              <a:rPr lang="en-US" dirty="0"/>
              <a:t> com </a:t>
            </a:r>
            <a:r>
              <a:rPr lang="en-US" dirty="0" err="1"/>
              <a:t>valores</a:t>
            </a:r>
          </a:p>
        </p:txBody>
      </p:sp>
      <p:pic>
        <p:nvPicPr>
          <p:cNvPr id="14" name="Picture 14" descr="Diagram, engineering drawing&#10;&#10;Description automatically generated">
            <a:extLst>
              <a:ext uri="{FF2B5EF4-FFF2-40B4-BE49-F238E27FC236}">
                <a16:creationId xmlns:a16="http://schemas.microsoft.com/office/drawing/2014/main" id="{5B99443A-B786-CEFB-9359-9A1A991622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26022" y="2249487"/>
            <a:ext cx="2736779" cy="3541714"/>
          </a:xfrm>
        </p:spPr>
      </p:pic>
    </p:spTree>
    <p:extLst>
      <p:ext uri="{BB962C8B-B14F-4D97-AF65-F5344CB8AC3E}">
        <p14:creationId xmlns:p14="http://schemas.microsoft.com/office/powerpoint/2010/main" val="1062949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E820B-9575-8629-F4D1-342D651AD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Malha </a:t>
            </a:r>
            <a:r>
              <a:rPr lang="en-US" dirty="0" err="1"/>
              <a:t>fechada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primeira</a:t>
            </a:r>
            <a:r>
              <a:rPr lang="en-US" dirty="0"/>
              <a:t> </a:t>
            </a:r>
            <a:r>
              <a:rPr lang="en-US" dirty="0" err="1"/>
              <a:t>ordem</a:t>
            </a:r>
            <a:r>
              <a:rPr lang="en-US" dirty="0"/>
              <a:t> com </a:t>
            </a:r>
            <a:r>
              <a:rPr lang="en-US" dirty="0" err="1"/>
              <a:t>valores</a:t>
            </a:r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2CBDC396-653A-3E36-C180-D7A31F3079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26022" y="2249487"/>
            <a:ext cx="2736779" cy="3541714"/>
          </a:xfrm>
        </p:spPr>
      </p:pic>
    </p:spTree>
    <p:extLst>
      <p:ext uri="{BB962C8B-B14F-4D97-AF65-F5344CB8AC3E}">
        <p14:creationId xmlns:p14="http://schemas.microsoft.com/office/powerpoint/2010/main" val="2151688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5709B-49DD-8F12-0222-22E0521CB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Grafico para o </a:t>
            </a:r>
            <a:r>
              <a:rPr lang="en-US" dirty="0" err="1"/>
              <a:t>maximo</a:t>
            </a:r>
            <a:r>
              <a:rPr lang="en-US" dirty="0"/>
              <a:t> de </a:t>
            </a:r>
            <a:r>
              <a:rPr lang="en-US" dirty="0" err="1"/>
              <a:t>pico</a:t>
            </a:r>
            <a:r>
              <a:rPr lang="en-US" dirty="0"/>
              <a:t> e tempo de </a:t>
            </a:r>
            <a:r>
              <a:rPr lang="en-US" dirty="0" err="1"/>
              <a:t>acomodação</a:t>
            </a:r>
            <a:r>
              <a:rPr lang="en-US" dirty="0"/>
              <a:t> novo, </a:t>
            </a:r>
            <a:r>
              <a:rPr lang="en-US" dirty="0" err="1"/>
              <a:t>kp</a:t>
            </a:r>
            <a:r>
              <a:rPr lang="en-US" dirty="0"/>
              <a:t>= 2,8</a:t>
            </a:r>
          </a:p>
        </p:txBody>
      </p:sp>
      <p:pic>
        <p:nvPicPr>
          <p:cNvPr id="4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F26630D5-88F7-E7E9-1BA1-5294B7F3C4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58275" y="2249487"/>
            <a:ext cx="5872272" cy="3541714"/>
          </a:xfrm>
        </p:spPr>
      </p:pic>
    </p:spTree>
    <p:extLst>
      <p:ext uri="{BB962C8B-B14F-4D97-AF65-F5344CB8AC3E}">
        <p14:creationId xmlns:p14="http://schemas.microsoft.com/office/powerpoint/2010/main" val="23600927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0</TotalTime>
  <Words>69</Words>
  <Application>Microsoft Office PowerPoint</Application>
  <PresentationFormat>Widescreen</PresentationFormat>
  <Paragraphs>9</Paragraphs>
  <Slides>7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Calibri</vt:lpstr>
      <vt:lpstr>Tw Cen MT</vt:lpstr>
      <vt:lpstr>Circuito</vt:lpstr>
      <vt:lpstr>C213</vt:lpstr>
      <vt:lpstr>Set point y1 malha aberta</vt:lpstr>
      <vt:lpstr>Set point x1 malha aberta</vt:lpstr>
      <vt:lpstr>Função de transferencia de malha aberta</vt:lpstr>
      <vt:lpstr>Malha aberta em primeira ordem com valores</vt:lpstr>
      <vt:lpstr>Malha fechada em primeira ordem com valores</vt:lpstr>
      <vt:lpstr>Grafico para o maximo de pico e tempo de acomodação novo, kp= 2,8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George Luís Costa Ribeiro</cp:lastModifiedBy>
  <cp:revision>50</cp:revision>
  <dcterms:created xsi:type="dcterms:W3CDTF">2022-04-18T23:09:31Z</dcterms:created>
  <dcterms:modified xsi:type="dcterms:W3CDTF">2022-04-20T14:06:48Z</dcterms:modified>
</cp:coreProperties>
</file>