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1"/>
  </p:notesMasterIdLst>
  <p:sldIdLst>
    <p:sldId id="256" r:id="rId2"/>
    <p:sldId id="269" r:id="rId3"/>
    <p:sldId id="259" r:id="rId4"/>
    <p:sldId id="258" r:id="rId5"/>
    <p:sldId id="270" r:id="rId6"/>
    <p:sldId id="273" r:id="rId7"/>
    <p:sldId id="271" r:id="rId8"/>
    <p:sldId id="272" r:id="rId9"/>
    <p:sldId id="274" r:id="rId10"/>
    <p:sldId id="276" r:id="rId11"/>
    <p:sldId id="265" r:id="rId12"/>
    <p:sldId id="262" r:id="rId13"/>
    <p:sldId id="263" r:id="rId14"/>
    <p:sldId id="260" r:id="rId15"/>
    <p:sldId id="267" r:id="rId16"/>
    <p:sldId id="268" r:id="rId17"/>
    <p:sldId id="275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Luís Costa Ribeiro" initials="GLCR" lastIdx="1" clrIdx="0">
    <p:extLst>
      <p:ext uri="{19B8F6BF-5375-455C-9EA6-DF929625EA0E}">
        <p15:presenceInfo xmlns:p15="http://schemas.microsoft.com/office/powerpoint/2012/main" userId="S::georgeluis@gec.inatel.br::65d98055-ae44-4795-8a8e-9d0078053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C1BAAF82-FA2B-4C4D-9647-8BE3BD674CF9}"/>
    <pc:docChg chg="undo custSel addSld delSld modSld sldOrd modMainMaster">
      <pc:chgData name="George Luís Costa Ribeiro" userId="65d98055-ae44-4795-8a8e-9d00780538cc" providerId="ADAL" clId="{C1BAAF82-FA2B-4C4D-9647-8BE3BD674CF9}" dt="2021-09-17T03:11:11.827" v="1962" actId="20577"/>
      <pc:docMkLst>
        <pc:docMk/>
      </pc:docMkLst>
      <pc:sldChg chg="delSp modSp mod modTransition">
        <pc:chgData name="George Luís Costa Ribeiro" userId="65d98055-ae44-4795-8a8e-9d00780538cc" providerId="ADAL" clId="{C1BAAF82-FA2B-4C4D-9647-8BE3BD674CF9}" dt="2021-09-08T20:53:24.048" v="1053"/>
        <pc:sldMkLst>
          <pc:docMk/>
          <pc:sldMk cId="3551256534" sldId="256"/>
        </pc:sldMkLst>
        <pc:spChg chg="mod">
          <ac:chgData name="George Luís Costa Ribeiro" userId="65d98055-ae44-4795-8a8e-9d00780538cc" providerId="ADAL" clId="{C1BAAF82-FA2B-4C4D-9647-8BE3BD674CF9}" dt="2021-09-08T19:32:05.132" v="179" actId="1076"/>
          <ac:spMkLst>
            <pc:docMk/>
            <pc:sldMk cId="3551256534" sldId="256"/>
            <ac:spMk id="2" creationId="{BCF7356A-11EF-478D-B706-0F3E68770E49}"/>
          </ac:spMkLst>
        </pc:spChg>
        <pc:spChg chg="del mod">
          <ac:chgData name="George Luís Costa Ribeiro" userId="65d98055-ae44-4795-8a8e-9d00780538cc" providerId="ADAL" clId="{C1BAAF82-FA2B-4C4D-9647-8BE3BD674CF9}" dt="2021-09-08T19:24:30.168" v="90" actId="478"/>
          <ac:spMkLst>
            <pc:docMk/>
            <pc:sldMk cId="3551256534" sldId="256"/>
            <ac:spMk id="3" creationId="{2410BDEC-6568-4677-99AF-06A4408C0623}"/>
          </ac:spMkLst>
        </pc:spChg>
      </pc:sldChg>
      <pc:sldChg chg="addSp delSp modSp new del mod modTransition">
        <pc:chgData name="George Luís Costa Ribeiro" userId="65d98055-ae44-4795-8a8e-9d00780538cc" providerId="ADAL" clId="{C1BAAF82-FA2B-4C4D-9647-8BE3BD674CF9}" dt="2021-09-09T01:46:05.364" v="1613" actId="2696"/>
        <pc:sldMkLst>
          <pc:docMk/>
          <pc:sldMk cId="2215162466" sldId="257"/>
        </pc:sldMkLst>
        <pc:spChg chg="mod">
          <ac:chgData name="George Luís Costa Ribeiro" userId="65d98055-ae44-4795-8a8e-9d00780538cc" providerId="ADAL" clId="{C1BAAF82-FA2B-4C4D-9647-8BE3BD674CF9}" dt="2021-09-08T19:24:17.975" v="89" actId="122"/>
          <ac:spMkLst>
            <pc:docMk/>
            <pc:sldMk cId="2215162466" sldId="257"/>
            <ac:spMk id="2" creationId="{9616C306-70F7-4563-9FA1-B1C422845499}"/>
          </ac:spMkLst>
        </pc:spChg>
        <pc:spChg chg="del">
          <ac:chgData name="George Luís Costa Ribeiro" userId="65d98055-ae44-4795-8a8e-9d00780538cc" providerId="ADAL" clId="{C1BAAF82-FA2B-4C4D-9647-8BE3BD674CF9}" dt="2021-09-08T19:49:24.772" v="827" actId="931"/>
          <ac:spMkLst>
            <pc:docMk/>
            <pc:sldMk cId="2215162466" sldId="257"/>
            <ac:spMk id="3" creationId="{EC781497-A5F6-467F-A09D-5D14960D7052}"/>
          </ac:spMkLst>
        </pc:spChg>
        <pc:spChg chg="add mod">
          <ac:chgData name="George Luís Costa Ribeiro" userId="65d98055-ae44-4795-8a8e-9d00780538cc" providerId="ADAL" clId="{C1BAAF82-FA2B-4C4D-9647-8BE3BD674CF9}" dt="2021-09-08T19:53:35.291" v="936" actId="21"/>
          <ac:spMkLst>
            <pc:docMk/>
            <pc:sldMk cId="2215162466" sldId="257"/>
            <ac:spMk id="7" creationId="{DDF19F76-491C-48E9-AF2A-9EA33B221B74}"/>
          </ac:spMkLst>
        </pc:spChg>
        <pc:picChg chg="add del mod">
          <ac:chgData name="George Luís Costa Ribeiro" userId="65d98055-ae44-4795-8a8e-9d00780538cc" providerId="ADAL" clId="{C1BAAF82-FA2B-4C4D-9647-8BE3BD674CF9}" dt="2021-09-08T19:53:35.291" v="936" actId="21"/>
          <ac:picMkLst>
            <pc:docMk/>
            <pc:sldMk cId="2215162466" sldId="257"/>
            <ac:picMk id="5" creationId="{934E59D7-E314-4665-9762-B73175B6A45B}"/>
          </ac:picMkLst>
        </pc:picChg>
      </pc:sldChg>
      <pc:sldChg chg="modSp new mod modTransition">
        <pc:chgData name="George Luís Costa Ribeiro" userId="65d98055-ae44-4795-8a8e-9d00780538cc" providerId="ADAL" clId="{C1BAAF82-FA2B-4C4D-9647-8BE3BD674CF9}" dt="2021-09-08T21:11:54.172" v="1575" actId="1076"/>
        <pc:sldMkLst>
          <pc:docMk/>
          <pc:sldMk cId="2976386365" sldId="258"/>
        </pc:sldMkLst>
        <pc:spChg chg="mod">
          <ac:chgData name="George Luís Costa Ribeiro" userId="65d98055-ae44-4795-8a8e-9d00780538cc" providerId="ADAL" clId="{C1BAAF82-FA2B-4C4D-9647-8BE3BD674CF9}" dt="2021-09-08T21:11:54.172" v="1575" actId="107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65d98055-ae44-4795-8a8e-9d00780538cc" providerId="ADAL" clId="{C1BAAF82-FA2B-4C4D-9647-8BE3BD674CF9}" dt="2021-09-08T20:51:18.301" v="1034" actId="1076"/>
          <ac:spMkLst>
            <pc:docMk/>
            <pc:sldMk cId="2976386365" sldId="258"/>
            <ac:spMk id="3" creationId="{78C084D7-7DCF-4920-A1A2-1E2AD83C4796}"/>
          </ac:spMkLst>
        </pc:spChg>
      </pc:sldChg>
      <pc:sldChg chg="modSp new mod modTransition">
        <pc:chgData name="George Luís Costa Ribeiro" userId="65d98055-ae44-4795-8a8e-9d00780538cc" providerId="ADAL" clId="{C1BAAF82-FA2B-4C4D-9647-8BE3BD674CF9}" dt="2021-09-17T02:27:44.885" v="1960" actId="20577"/>
        <pc:sldMkLst>
          <pc:docMk/>
          <pc:sldMk cId="1886936075" sldId="259"/>
        </pc:sldMkLst>
        <pc:spChg chg="mod">
          <ac:chgData name="George Luís Costa Ribeiro" userId="65d98055-ae44-4795-8a8e-9d00780538cc" providerId="ADAL" clId="{C1BAAF82-FA2B-4C4D-9647-8BE3BD674CF9}" dt="2021-09-08T19:35:42.276" v="239" actId="14100"/>
          <ac:spMkLst>
            <pc:docMk/>
            <pc:sldMk cId="1886936075" sldId="259"/>
            <ac:spMk id="2" creationId="{B03D8783-6A07-473C-B76A-61E83D32BBA3}"/>
          </ac:spMkLst>
        </pc:spChg>
        <pc:spChg chg="mod">
          <ac:chgData name="George Luís Costa Ribeiro" userId="65d98055-ae44-4795-8a8e-9d00780538cc" providerId="ADAL" clId="{C1BAAF82-FA2B-4C4D-9647-8BE3BD674CF9}" dt="2021-09-17T02:27:44.885" v="1960" actId="20577"/>
          <ac:spMkLst>
            <pc:docMk/>
            <pc:sldMk cId="1886936075" sldId="259"/>
            <ac:spMk id="3" creationId="{CB4EBC66-BDF6-4FDB-A232-1664FB0E2170}"/>
          </ac:spMkLst>
        </pc:spChg>
      </pc:sldChg>
      <pc:sldChg chg="addSp delSp modSp new mod modTransition">
        <pc:chgData name="George Luís Costa Ribeiro" userId="65d98055-ae44-4795-8a8e-9d00780538cc" providerId="ADAL" clId="{C1BAAF82-FA2B-4C4D-9647-8BE3BD674CF9}" dt="2021-09-08T21:12:26.013" v="1584" actId="1076"/>
        <pc:sldMkLst>
          <pc:docMk/>
          <pc:sldMk cId="2281190551" sldId="260"/>
        </pc:sldMkLst>
        <pc:spChg chg="mod">
          <ac:chgData name="George Luís Costa Ribeiro" userId="65d98055-ae44-4795-8a8e-9d00780538cc" providerId="ADAL" clId="{C1BAAF82-FA2B-4C4D-9647-8BE3BD674CF9}" dt="2021-09-08T21:12:26.013" v="1584" actId="1076"/>
          <ac:spMkLst>
            <pc:docMk/>
            <pc:sldMk cId="2281190551" sldId="260"/>
            <ac:spMk id="2" creationId="{6FCA007F-B029-4F22-A281-D48D3F7A7E5B}"/>
          </ac:spMkLst>
        </pc:spChg>
        <pc:spChg chg="del">
          <ac:chgData name="George Luís Costa Ribeiro" userId="65d98055-ae44-4795-8a8e-9d00780538cc" providerId="ADAL" clId="{C1BAAF82-FA2B-4C4D-9647-8BE3BD674CF9}" dt="2021-09-08T19:53:37.667" v="937"/>
          <ac:spMkLst>
            <pc:docMk/>
            <pc:sldMk cId="2281190551" sldId="260"/>
            <ac:spMk id="3" creationId="{11E3F422-231C-4146-828C-32A96D0CA841}"/>
          </ac:spMkLst>
        </pc:spChg>
        <pc:picChg chg="add mod">
          <ac:chgData name="George Luís Costa Ribeiro" userId="65d98055-ae44-4795-8a8e-9d00780538cc" providerId="ADAL" clId="{C1BAAF82-FA2B-4C4D-9647-8BE3BD674CF9}" dt="2021-09-08T20:46:31.053" v="992" actId="14100"/>
          <ac:picMkLst>
            <pc:docMk/>
            <pc:sldMk cId="2281190551" sldId="260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19:58:47.286" v="941"/>
          <ac:picMkLst>
            <pc:docMk/>
            <pc:sldMk cId="2281190551" sldId="260"/>
            <ac:picMk id="5" creationId="{25DB6EC0-2250-443B-9A1B-51C2E3A96A5E}"/>
          </ac:picMkLst>
        </pc:picChg>
      </pc:sldChg>
      <pc:sldChg chg="addSp delSp modSp add del mod ord modTransition">
        <pc:chgData name="George Luís Costa Ribeiro" userId="65d98055-ae44-4795-8a8e-9d00780538cc" providerId="ADAL" clId="{C1BAAF82-FA2B-4C4D-9647-8BE3BD674CF9}" dt="2021-09-08T21:13:44.109" v="1594" actId="47"/>
        <pc:sldMkLst>
          <pc:docMk/>
          <pc:sldMk cId="1091787363" sldId="261"/>
        </pc:sldMkLst>
        <pc:spChg chg="mod">
          <ac:chgData name="George Luís Costa Ribeiro" userId="65d98055-ae44-4795-8a8e-9d00780538cc" providerId="ADAL" clId="{C1BAAF82-FA2B-4C4D-9647-8BE3BD674CF9}" dt="2021-09-08T21:11:34.804" v="1571" actId="1076"/>
          <ac:spMkLst>
            <pc:docMk/>
            <pc:sldMk cId="1091787363" sldId="261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0:57.189" v="949" actId="478"/>
          <ac:spMkLst>
            <pc:docMk/>
            <pc:sldMk cId="1091787363" sldId="261"/>
            <ac:spMk id="5" creationId="{643C42D8-9E70-4407-BFCD-F2BC8E3A630F}"/>
          </ac:spMkLst>
        </pc:spChg>
        <pc:spChg chg="add mod">
          <ac:chgData name="George Luís Costa Ribeiro" userId="65d98055-ae44-4795-8a8e-9d00780538cc" providerId="ADAL" clId="{C1BAAF82-FA2B-4C4D-9647-8BE3BD674CF9}" dt="2021-09-08T20:42:54.535" v="967" actId="404"/>
          <ac:spMkLst>
            <pc:docMk/>
            <pc:sldMk cId="1091787363" sldId="261"/>
            <ac:spMk id="7" creationId="{D04E8EF1-0178-444D-A3D9-0060A0739A16}"/>
          </ac:spMkLst>
        </pc:spChg>
        <pc:picChg chg="del">
          <ac:chgData name="George Luís Costa Ribeiro" userId="65d98055-ae44-4795-8a8e-9d00780538cc" providerId="ADAL" clId="{C1BAAF82-FA2B-4C4D-9647-8BE3BD674CF9}" dt="2021-09-08T20:40:25.736" v="943" actId="478"/>
          <ac:picMkLst>
            <pc:docMk/>
            <pc:sldMk cId="1091787363" sldId="261"/>
            <ac:picMk id="4" creationId="{1EDBF3DB-AACB-4C02-9DA7-C94DBBF3A54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3:55.253" v="1595" actId="1076"/>
        <pc:sldMkLst>
          <pc:docMk/>
          <pc:sldMk cId="2244662673" sldId="262"/>
        </pc:sldMkLst>
        <pc:spChg chg="mod">
          <ac:chgData name="George Luís Costa Ribeiro" userId="65d98055-ae44-4795-8a8e-9d00780538cc" providerId="ADAL" clId="{C1BAAF82-FA2B-4C4D-9647-8BE3BD674CF9}" dt="2021-09-08T21:13:55.253" v="1595" actId="1076"/>
          <ac:spMkLst>
            <pc:docMk/>
            <pc:sldMk cId="2244662673" sldId="262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4:29.791" v="972" actId="931"/>
          <ac:spMkLst>
            <pc:docMk/>
            <pc:sldMk cId="2244662673" sldId="262"/>
            <ac:spMk id="5" creationId="{90522FEF-585D-4764-91FE-6A2D94CF653F}"/>
          </ac:spMkLst>
        </pc:spChg>
        <pc:spChg chg="add del mod">
          <ac:chgData name="George Luís Costa Ribeiro" userId="65d98055-ae44-4795-8a8e-9d00780538cc" providerId="ADAL" clId="{C1BAAF82-FA2B-4C4D-9647-8BE3BD674CF9}" dt="2021-09-08T20:49:45.653" v="1008" actId="478"/>
          <ac:spMkLst>
            <pc:docMk/>
            <pc:sldMk cId="2244662673" sldId="262"/>
            <ac:spMk id="9" creationId="{8F4C3B28-4A7C-4CA2-ABB6-8E4B75BD3154}"/>
          </ac:spMkLst>
        </pc:spChg>
        <pc:spChg chg="add mod">
          <ac:chgData name="George Luís Costa Ribeiro" userId="65d98055-ae44-4795-8a8e-9d00780538cc" providerId="ADAL" clId="{C1BAAF82-FA2B-4C4D-9647-8BE3BD674CF9}" dt="2021-09-08T20:55:13.533" v="1108" actId="20577"/>
          <ac:spMkLst>
            <pc:docMk/>
            <pc:sldMk cId="2244662673" sldId="262"/>
            <ac:spMk id="11" creationId="{5FDA446C-B795-4020-BAF3-0F3560C8DDC5}"/>
          </ac:spMkLst>
        </pc:spChg>
        <pc:picChg chg="del">
          <ac:chgData name="George Luís Costa Ribeiro" userId="65d98055-ae44-4795-8a8e-9d00780538cc" providerId="ADAL" clId="{C1BAAF82-FA2B-4C4D-9647-8BE3BD674CF9}" dt="2021-09-08T20:43:26.616" v="971" actId="478"/>
          <ac:picMkLst>
            <pc:docMk/>
            <pc:sldMk cId="2244662673" sldId="262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20:49:42.343" v="1006" actId="478"/>
          <ac:picMkLst>
            <pc:docMk/>
            <pc:sldMk cId="2244662673" sldId="262"/>
            <ac:picMk id="7" creationId="{E11DCC6A-54F5-4271-A623-94B5B7F7FAF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4:20.806" v="1602" actId="478"/>
        <pc:sldMkLst>
          <pc:docMk/>
          <pc:sldMk cId="2455599898" sldId="263"/>
        </pc:sldMkLst>
        <pc:spChg chg="del mod">
          <ac:chgData name="George Luís Costa Ribeiro" userId="65d98055-ae44-4795-8a8e-9d00780538cc" providerId="ADAL" clId="{C1BAAF82-FA2B-4C4D-9647-8BE3BD674CF9}" dt="2021-09-08T21:14:17.984" v="1600" actId="478"/>
          <ac:spMkLst>
            <pc:docMk/>
            <pc:sldMk cId="2455599898" sldId="263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9:40.307" v="1005" actId="478"/>
          <ac:spMkLst>
            <pc:docMk/>
            <pc:sldMk cId="2455599898" sldId="263"/>
            <ac:spMk id="4" creationId="{5F861F0B-2457-4D9F-A1BF-DA0CD2A52D80}"/>
          </ac:spMkLst>
        </pc:spChg>
        <pc:spChg chg="add del mod">
          <ac:chgData name="George Luís Costa Ribeiro" userId="65d98055-ae44-4795-8a8e-9d00780538cc" providerId="ADAL" clId="{C1BAAF82-FA2B-4C4D-9647-8BE3BD674CF9}" dt="2021-09-08T21:14:13.110" v="1597"/>
          <ac:spMkLst>
            <pc:docMk/>
            <pc:sldMk cId="2455599898" sldId="263"/>
            <ac:spMk id="6" creationId="{B6411FF0-EB99-4968-94A4-1F4E24F5630B}"/>
          </ac:spMkLst>
        </pc:spChg>
        <pc:spChg chg="add del mod">
          <ac:chgData name="George Luís Costa Ribeiro" userId="65d98055-ae44-4795-8a8e-9d00780538cc" providerId="ADAL" clId="{C1BAAF82-FA2B-4C4D-9647-8BE3BD674CF9}" dt="2021-09-08T21:14:20.806" v="1602" actId="478"/>
          <ac:spMkLst>
            <pc:docMk/>
            <pc:sldMk cId="2455599898" sldId="263"/>
            <ac:spMk id="8" creationId="{C08798E5-62AF-478E-BAD6-70C4B9F0C5A2}"/>
          </ac:spMkLst>
        </pc:spChg>
        <pc:spChg chg="add mod">
          <ac:chgData name="George Luís Costa Ribeiro" userId="65d98055-ae44-4795-8a8e-9d00780538cc" providerId="ADAL" clId="{C1BAAF82-FA2B-4C4D-9647-8BE3BD674CF9}" dt="2021-09-08T21:14:18.635" v="1601"/>
          <ac:spMkLst>
            <pc:docMk/>
            <pc:sldMk cId="2455599898" sldId="263"/>
            <ac:spMk id="9" creationId="{3ABFDE48-B3F9-443F-8372-8734F7F0B14A}"/>
          </ac:spMkLst>
        </pc:spChg>
        <pc:picChg chg="add del">
          <ac:chgData name="George Luís Costa Ribeiro" userId="65d98055-ae44-4795-8a8e-9d00780538cc" providerId="ADAL" clId="{C1BAAF82-FA2B-4C4D-9647-8BE3BD674CF9}" dt="2021-09-08T20:49:40.307" v="1005" actId="478"/>
          <ac:picMkLst>
            <pc:docMk/>
            <pc:sldMk cId="2455599898" sldId="263"/>
            <ac:picMk id="7" creationId="{E11DCC6A-54F5-4271-A623-94B5B7F7FAFE}"/>
          </ac:picMkLst>
        </pc:picChg>
      </pc:sldChg>
      <pc:sldChg chg="modSp new mod addCm delCm">
        <pc:chgData name="George Luís Costa Ribeiro" userId="65d98055-ae44-4795-8a8e-9d00780538cc" providerId="ADAL" clId="{C1BAAF82-FA2B-4C4D-9647-8BE3BD674CF9}" dt="2021-09-09T01:50:10.920" v="1789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C1BAAF82-FA2B-4C4D-9647-8BE3BD674CF9}" dt="2021-09-08T21:14:52.613" v="1611" actId="1076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C1BAAF82-FA2B-4C4D-9647-8BE3BD674CF9}" dt="2021-09-09T01:50:10.920" v="1789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new del mod">
        <pc:chgData name="George Luís Costa Ribeiro" userId="65d98055-ae44-4795-8a8e-9d00780538cc" providerId="ADAL" clId="{C1BAAF82-FA2B-4C4D-9647-8BE3BD674CF9}" dt="2021-09-08T21:10:03.493" v="1515" actId="47"/>
        <pc:sldMkLst>
          <pc:docMk/>
          <pc:sldMk cId="179836089" sldId="265"/>
        </pc:sldMkLst>
        <pc:spChg chg="mod">
          <ac:chgData name="George Luís Costa Ribeiro" userId="65d98055-ae44-4795-8a8e-9d00780538cc" providerId="ADAL" clId="{C1BAAF82-FA2B-4C4D-9647-8BE3BD674CF9}" dt="2021-09-08T21:07:56.117" v="1397" actId="1076"/>
          <ac:spMkLst>
            <pc:docMk/>
            <pc:sldMk cId="179836089" sldId="265"/>
            <ac:spMk id="2" creationId="{7CDC89A3-A680-499A-A448-289A6B388B6E}"/>
          </ac:spMkLst>
        </pc:spChg>
        <pc:spChg chg="mod">
          <ac:chgData name="George Luís Costa Ribeiro" userId="65d98055-ae44-4795-8a8e-9d00780538cc" providerId="ADAL" clId="{C1BAAF82-FA2B-4C4D-9647-8BE3BD674CF9}" dt="2021-09-08T21:09:56.749" v="1514" actId="20577"/>
          <ac:spMkLst>
            <pc:docMk/>
            <pc:sldMk cId="179836089" sldId="265"/>
            <ac:spMk id="3" creationId="{A8366AD8-52B6-4A76-9B26-46DA6FEE9A3F}"/>
          </ac:spMkLst>
        </pc:spChg>
      </pc:sldChg>
      <pc:sldChg chg="addSp delSp modSp add mod">
        <pc:chgData name="George Luís Costa Ribeiro" userId="65d98055-ae44-4795-8a8e-9d00780538cc" providerId="ADAL" clId="{C1BAAF82-FA2B-4C4D-9647-8BE3BD674CF9}" dt="2021-09-08T21:13:34.516" v="1593" actId="1076"/>
        <pc:sldMkLst>
          <pc:docMk/>
          <pc:sldMk cId="555369250" sldId="265"/>
        </pc:sldMkLst>
        <pc:spChg chg="add del mod">
          <ac:chgData name="George Luís Costa Ribeiro" userId="65d98055-ae44-4795-8a8e-9d00780538cc" providerId="ADAL" clId="{C1BAAF82-FA2B-4C4D-9647-8BE3BD674CF9}" dt="2021-09-08T21:13:32.102" v="1592" actId="478"/>
          <ac:spMkLst>
            <pc:docMk/>
            <pc:sldMk cId="555369250" sldId="265"/>
            <ac:spMk id="5" creationId="{05B84CE1-03A7-4805-9C30-19475F708DDA}"/>
          </ac:spMkLst>
        </pc:spChg>
        <pc:spChg chg="add mod">
          <ac:chgData name="George Luís Costa Ribeiro" userId="65d98055-ae44-4795-8a8e-9d00780538cc" providerId="ADAL" clId="{C1BAAF82-FA2B-4C4D-9647-8BE3BD674CF9}" dt="2021-09-08T21:13:34.516" v="1593" actId="1076"/>
          <ac:spMkLst>
            <pc:docMk/>
            <pc:sldMk cId="555369250" sldId="265"/>
            <ac:spMk id="6" creationId="{E9F76CCB-F4A0-494C-A503-2CED36229E67}"/>
          </ac:spMkLst>
        </pc:spChg>
        <pc:picChg chg="del">
          <ac:chgData name="George Luís Costa Ribeiro" userId="65d98055-ae44-4795-8a8e-9d00780538cc" providerId="ADAL" clId="{C1BAAF82-FA2B-4C4D-9647-8BE3BD674CF9}" dt="2021-09-08T21:13:22.493" v="1590" actId="478"/>
          <ac:picMkLst>
            <pc:docMk/>
            <pc:sldMk cId="555369250" sldId="265"/>
            <ac:picMk id="4" creationId="{1EDBF3DB-AACB-4C02-9DA7-C94DBBF3A54E}"/>
          </ac:picMkLst>
        </pc:picChg>
      </pc:sldChg>
      <pc:sldChg chg="modSp new mod">
        <pc:chgData name="George Luís Costa Ribeiro" userId="65d98055-ae44-4795-8a8e-9d00780538cc" providerId="ADAL" clId="{C1BAAF82-FA2B-4C4D-9647-8BE3BD674CF9}" dt="2021-09-09T01:51:48.063" v="1844" actId="20577"/>
        <pc:sldMkLst>
          <pc:docMk/>
          <pc:sldMk cId="1302451237" sldId="266"/>
        </pc:sldMkLst>
        <pc:spChg chg="mod">
          <ac:chgData name="George Luís Costa Ribeiro" userId="65d98055-ae44-4795-8a8e-9d00780538cc" providerId="ADAL" clId="{C1BAAF82-FA2B-4C4D-9647-8BE3BD674CF9}" dt="2021-09-09T01:47:48.695" v="1639" actId="1076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65d98055-ae44-4795-8a8e-9d00780538cc" providerId="ADAL" clId="{C1BAAF82-FA2B-4C4D-9647-8BE3BD674CF9}" dt="2021-09-09T01:51:48.063" v="1844" actId="20577"/>
          <ac:spMkLst>
            <pc:docMk/>
            <pc:sldMk cId="1302451237" sldId="266"/>
            <ac:spMk id="3" creationId="{78875C80-6D58-4D9A-93D9-1A0771E562AE}"/>
          </ac:spMkLst>
        </pc:spChg>
      </pc:sldChg>
      <pc:sldChg chg="addSp modSp new mod">
        <pc:chgData name="George Luís Costa Ribeiro" userId="65d98055-ae44-4795-8a8e-9d00780538cc" providerId="ADAL" clId="{C1BAAF82-FA2B-4C4D-9647-8BE3BD674CF9}" dt="2021-09-09T01:55:03.054" v="1910" actId="1076"/>
        <pc:sldMkLst>
          <pc:docMk/>
          <pc:sldMk cId="877569400" sldId="267"/>
        </pc:sldMkLst>
        <pc:spChg chg="mod">
          <ac:chgData name="George Luís Costa Ribeiro" userId="65d98055-ae44-4795-8a8e-9d00780538cc" providerId="ADAL" clId="{C1BAAF82-FA2B-4C4D-9647-8BE3BD674CF9}" dt="2021-09-09T01:53:41.335" v="1894" actId="1076"/>
          <ac:spMkLst>
            <pc:docMk/>
            <pc:sldMk cId="877569400" sldId="267"/>
            <ac:spMk id="2" creationId="{77545F1B-EDBF-4D52-9EE5-B1966FA5011C}"/>
          </ac:spMkLst>
        </pc:spChg>
        <pc:spChg chg="mod">
          <ac:chgData name="George Luís Costa Ribeiro" userId="65d98055-ae44-4795-8a8e-9d00780538cc" providerId="ADAL" clId="{C1BAAF82-FA2B-4C4D-9647-8BE3BD674CF9}" dt="2021-09-09T01:55:03.054" v="1910" actId="1076"/>
          <ac:spMkLst>
            <pc:docMk/>
            <pc:sldMk cId="877569400" sldId="267"/>
            <ac:spMk id="3" creationId="{090DC83D-DCDC-467B-99E6-F6F6F290712C}"/>
          </ac:spMkLst>
        </pc:spChg>
        <pc:spChg chg="add mod">
          <ac:chgData name="George Luís Costa Ribeiro" userId="65d98055-ae44-4795-8a8e-9d00780538cc" providerId="ADAL" clId="{C1BAAF82-FA2B-4C4D-9647-8BE3BD674CF9}" dt="2021-09-09T01:53:01.921" v="1884" actId="571"/>
          <ac:spMkLst>
            <pc:docMk/>
            <pc:sldMk cId="877569400" sldId="267"/>
            <ac:spMk id="4" creationId="{79DBA93F-2D02-431B-A356-864A6F5F847C}"/>
          </ac:spMkLst>
        </pc:spChg>
      </pc:sldChg>
      <pc:sldChg chg="modSp mod">
        <pc:chgData name="George Luís Costa Ribeiro" userId="65d98055-ae44-4795-8a8e-9d00780538cc" providerId="ADAL" clId="{C1BAAF82-FA2B-4C4D-9647-8BE3BD674CF9}" dt="2021-09-17T03:11:11.827" v="1962" actId="20577"/>
        <pc:sldMkLst>
          <pc:docMk/>
          <pc:sldMk cId="2920958727" sldId="269"/>
        </pc:sldMkLst>
        <pc:spChg chg="mod">
          <ac:chgData name="George Luís Costa Ribeiro" userId="65d98055-ae44-4795-8a8e-9d00780538cc" providerId="ADAL" clId="{C1BAAF82-FA2B-4C4D-9647-8BE3BD674CF9}" dt="2021-09-17T03:11:11.827" v="1962" actId="20577"/>
          <ac:spMkLst>
            <pc:docMk/>
            <pc:sldMk cId="2920958727" sldId="269"/>
            <ac:spMk id="144" creationId="{5FF42953-5063-4F21-A05F-281DC62BF708}"/>
          </ac:spMkLst>
        </pc:spChg>
      </pc:sldChg>
      <pc:sldMasterChg chg="modTransition modSldLayout">
        <pc:chgData name="George Luís Costa Ribeiro" userId="65d98055-ae44-4795-8a8e-9d00780538cc" providerId="ADAL" clId="{C1BAAF82-FA2B-4C4D-9647-8BE3BD674CF9}" dt="2021-09-08T20:53:24.048" v="1053"/>
        <pc:sldMasterMkLst>
          <pc:docMk/>
          <pc:sldMasterMk cId="691800975" sldId="2147483766"/>
        </pc:sldMasterMkLst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7703745" sldId="214748376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350501232" sldId="214748376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026653452" sldId="214748376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55858260" sldId="214748377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840627604" sldId="214748377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89220527" sldId="214748377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3512308" sldId="2147483773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17560605" sldId="2147483774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2994257" sldId="2147483775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073436829" sldId="2147483776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031765672" sldId="214748377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545161631" sldId="214748377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171972586" sldId="214748377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72998605" sldId="214748378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155759991" sldId="214748378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58279957" sldId="214748378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465084927" sldId="2147483783"/>
          </pc:sldLayoutMkLst>
        </pc:sldLayoutChg>
      </pc:sldMasterChg>
    </pc:docChg>
  </pc:docChgLst>
  <pc:docChgLst>
    <pc:chgData name="George Luís Costa Ribeiro" userId="S::georgeluis@gec.inatel.br::65d98055-ae44-4795-8a8e-9d00780538cc" providerId="AD" clId="Web-{3DB7DF9D-0039-7ED3-2F7A-54688C15B660}"/>
    <pc:docChg chg="modSld">
      <pc:chgData name="George Luís Costa Ribeiro" userId="S::georgeluis@gec.inatel.br::65d98055-ae44-4795-8a8e-9d00780538cc" providerId="AD" clId="Web-{3DB7DF9D-0039-7ED3-2F7A-54688C15B660}" dt="2021-09-19T23:32:04.813" v="60"/>
      <pc:docMkLst>
        <pc:docMk/>
      </pc:docMkLst>
      <pc:sldChg chg="addSp modSp mod setBg setClrOvrMap">
        <pc:chgData name="George Luís Costa Ribeiro" userId="S::georgeluis@gec.inatel.br::65d98055-ae44-4795-8a8e-9d00780538cc" providerId="AD" clId="Web-{3DB7DF9D-0039-7ED3-2F7A-54688C15B660}" dt="2021-09-19T23:28:02.949" v="50" actId="20577"/>
        <pc:sldMkLst>
          <pc:docMk/>
          <pc:sldMk cId="1961899501" sldId="271"/>
        </pc:sldMkLst>
        <pc:spChg chg="mod ord">
          <ac:chgData name="George Luís Costa Ribeiro" userId="S::georgeluis@gec.inatel.br::65d98055-ae44-4795-8a8e-9d00780538cc" providerId="AD" clId="Web-{3DB7DF9D-0039-7ED3-2F7A-54688C15B660}" dt="2021-09-19T23:28:02.949" v="50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6:59.963" v="38" actId="1076"/>
          <ac:spMkLst>
            <pc:docMk/>
            <pc:sldMk cId="1961899501" sldId="271"/>
            <ac:spMk id="7" creationId="{76B95B3D-7435-4932-8C6B-64F094545942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2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4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6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8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24:55.367" v="36" actId="14100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31:52.532" v="59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6" creationId="{4D71254A-D786-4F52-ADC8-F86292EE264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9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0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1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2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3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4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5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7" creationId="{C137128D-E594-4905-9F76-E385F0831D6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8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19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0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1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2" creationId="{C137128D-E594-4905-9F76-E385F0831D60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3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5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6" creationId="{A92A1116-1C84-41DF-B803-1F7B0883EC82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31:52.532" v="59"/>
          <ac:picMkLst>
            <pc:docMk/>
            <pc:sldMk cId="2555651832" sldId="272"/>
            <ac:picMk id="5" creationId="{208E2D3D-3443-436C-B466-6C56E148B87D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4:20.007" v="32" actId="1076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3DB7DF9D-0039-7ED3-2F7A-54688C15B660}" dt="2021-09-19T23:23:36.818" v="26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5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7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9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31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3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0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1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3" creationId="{7810E80F-9C89-42DA-AC6A-CA9F6C0FEE1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5" creationId="{35955B09-6DFD-41EE-8794-648DBC50B39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6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7" creationId="{EA1C8458-DBAA-4D00-98AC-E9890360D5F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8" creationId="{F3F4807A-5068-4492-8025-D75F320E908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9" creationId="{A8D15A26-D50C-4BE5-8A59-321D9024809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0" creationId="{B24996F8-180C-4DCB-8A26-DFA336CDEFBC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2" creationId="{D8B22DE2-C518-4F77-BE90-E1B6B1909D9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4" creationId="{630182B0-3559-41D5-9EBC-0BD86BEDAD0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8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9" creationId="{D67CA421-FA2B-47ED-A101-F8BBEBB2976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0" creationId="{12425D82-CD5E-45A4-9542-70951E59F2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1" creationId="{221DB897-A621-4D5F-AC81-91199AC4370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4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7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0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3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4" creationId="{BFEFF673-A9DE-416D-A04E-1D50904542A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77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1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2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3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4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3DB7DF9D-0039-7ED3-2F7A-54688C15B660}" dt="2021-09-19T23:23:03.958" v="19"/>
          <ac:grpSpMkLst>
            <pc:docMk/>
            <pc:sldMk cId="2175048410" sldId="273"/>
            <ac:grpSpMk id="85" creationId="{08E05919-D800-40FD-A3BD-4B9CC4078E7A}"/>
          </ac:grpSpMkLst>
        </pc:grpChg>
        <pc:picChg chg="mod">
          <ac:chgData name="George Luís Costa Ribeiro" userId="S::georgeluis@gec.inatel.br::65d98055-ae44-4795-8a8e-9d00780538cc" providerId="AD" clId="Web-{3DB7DF9D-0039-7ED3-2F7A-54688C15B660}" dt="2021-09-19T23:24:20.007" v="32" actId="1076"/>
          <ac:picMkLst>
            <pc:docMk/>
            <pc:sldMk cId="2175048410" sldId="273"/>
            <ac:picMk id="8" creationId="{D7411F64-57B0-45EC-81C9-61989B521F69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3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4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6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7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8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9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2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4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1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3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7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2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3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5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6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8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9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1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2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5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6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8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9" creationId="{69F01145-BEA3-4CBF-AA21-10077B948CA8}"/>
          </ac:picMkLst>
        </pc:picChg>
      </pc:sldChg>
      <pc:sldChg chg="addSp modSp mod setBg setClrOvrMap">
        <pc:chgData name="George Luís Costa Ribeiro" userId="S::georgeluis@gec.inatel.br::65d98055-ae44-4795-8a8e-9d00780538cc" providerId="AD" clId="Web-{3DB7DF9D-0039-7ED3-2F7A-54688C15B660}" dt="2021-09-19T23:32:04.813" v="6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2" creationId="{6711EC64-691F-48BA-8BA0-22BF67EA3F92}"/>
          </ac:spMkLst>
        </pc:spChg>
        <pc:spChg chg="mod or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3" creationId="{EB5B31E5-DFDE-4ECF-937A-3A5A85EEFC79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2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6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8" creationId="{A92A1116-1C84-41DF-B803-1F7B0883EC82}"/>
          </ac:spMkLst>
        </pc:spChg>
        <pc:picChg chg="mod">
          <ac:chgData name="George Luís Costa Ribeiro" userId="S::georgeluis@gec.inatel.br::65d98055-ae44-4795-8a8e-9d00780538cc" providerId="AD" clId="Web-{3DB7DF9D-0039-7ED3-2F7A-54688C15B660}" dt="2021-09-19T23:32:04.813" v="6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3:06.130" v="21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" creationId="{61DEFCA6-E711-4721-B913-8B6C1E3E29F3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2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4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6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8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9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2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21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2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5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DB7DF9D-0039-7ED3-2F7A-54688C15B660}" dt="2021-09-19T23:21:14.143" v="3"/>
          <ac:picMkLst>
            <pc:docMk/>
            <pc:sldMk cId="1523431580" sldId="277"/>
            <ac:picMk id="13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DB7DF9D-0039-7ED3-2F7A-54688C15B660}" dt="2021-09-19T23:21:14.143" v="3"/>
          <ac:cxnSpMkLst>
            <pc:docMk/>
            <pc:sldMk cId="1523431580" sldId="277"/>
            <ac:cxnSpMk id="1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E9B11754-D065-7CBA-9DA2-43B8EFABB680}"/>
    <pc:docChg chg="modSld">
      <pc:chgData name="George Luís Costa Ribeiro" userId="S::georgeluis@gec.inatel.br::65d98055-ae44-4795-8a8e-9d00780538cc" providerId="AD" clId="Web-{E9B11754-D065-7CBA-9DA2-43B8EFABB680}" dt="2021-09-21T17:41:33.603" v="95" actId="1076"/>
      <pc:docMkLst>
        <pc:docMk/>
      </pc:docMkLst>
      <pc:sldChg chg="addSp delSp modSp mod setBg setClrOvrMap">
        <pc:chgData name="George Luís Costa Ribeiro" userId="S::georgeluis@gec.inatel.br::65d98055-ae44-4795-8a8e-9d00780538cc" providerId="AD" clId="Web-{E9B11754-D065-7CBA-9DA2-43B8EFABB680}" dt="2021-09-21T17:41:33.603" v="95" actId="1076"/>
        <pc:sldMkLst>
          <pc:docMk/>
          <pc:sldMk cId="2920958727" sldId="269"/>
        </pc:sldMkLst>
        <pc:spChg chg="add del mod">
          <ac:chgData name="George Luís Costa Ribeiro" userId="S::georgeluis@gec.inatel.br::65d98055-ae44-4795-8a8e-9d00780538cc" providerId="AD" clId="Web-{E9B11754-D065-7CBA-9DA2-43B8EFABB680}" dt="2021-09-21T17:22:29.867" v="79"/>
          <ac:spMkLst>
            <pc:docMk/>
            <pc:sldMk cId="2920958727" sldId="269"/>
            <ac:spMk id="7" creationId="{8011B488-E544-4632-BFAB-265E2288D7D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8" creationId="{81CC9B02-E087-4350-AEBD-2C3CF001AF01}"/>
          </ac:spMkLst>
        </pc:spChg>
        <pc:spChg chg="mod">
          <ac:chgData name="George Luís Costa Ribeiro" userId="S::georgeluis@gec.inatel.br::65d98055-ae44-4795-8a8e-9d00780538cc" providerId="AD" clId="Web-{E9B11754-D065-7CBA-9DA2-43B8EFABB680}" dt="2021-09-21T17:41:17.462" v="93" actId="20577"/>
          <ac:spMkLst>
            <pc:docMk/>
            <pc:sldMk cId="2920958727" sldId="269"/>
            <ac:spMk id="144" creationId="{5FF42953-5063-4F21-A05F-281DC62BF70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6" creationId="{B87E4204-E93C-417B-9ED0-F81552DE87E4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3" creationId="{463665DF-25B8-4EE2-8F85-921EF38BE2D0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5" creationId="{B3378DC2-950E-4B63-B833-32DE4719A85C}"/>
          </ac:spMkLst>
        </pc:spChg>
        <pc:spChg chg="add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7" creationId="{0D187C4E-14B9-4504-B200-5127823FA78C}"/>
          </ac:spMkLst>
        </pc:spChg>
        <pc:graphicFrameChg chg="add del mod modGraphic">
          <ac:chgData name="George Luís Costa Ribeiro" userId="S::georgeluis@gec.inatel.br::65d98055-ae44-4795-8a8e-9d00780538cc" providerId="AD" clId="Web-{E9B11754-D065-7CBA-9DA2-43B8EFABB680}" dt="2021-09-21T17:23:03.790" v="8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mod">
          <ac:chgData name="George Luís Costa Ribeiro" userId="S::georgeluis@gec.inatel.br::65d98055-ae44-4795-8a8e-9d00780538cc" providerId="AD" clId="Web-{E9B11754-D065-7CBA-9DA2-43B8EFABB680}" dt="2021-09-21T17:41:33.603" v="95" actId="1076"/>
          <ac:picMkLst>
            <pc:docMk/>
            <pc:sldMk cId="2920958727" sldId="269"/>
            <ac:picMk id="16" creationId="{410139D6-95B4-4773-96D6-BB997F08602B}"/>
          </ac:picMkLst>
        </pc:picChg>
      </pc:sldChg>
    </pc:docChg>
  </pc:docChgLst>
  <pc:docChgLst>
    <pc:chgData name="George Luís Costa Ribeiro" userId="S::georgeluis@gec.inatel.br::65d98055-ae44-4795-8a8e-9d00780538cc" providerId="AD" clId="Web-{38F2D5EC-ACEE-7027-28EC-DF1BE22F363A}"/>
    <pc:docChg chg="addSld modSld">
      <pc:chgData name="George Luís Costa Ribeiro" userId="S::georgeluis@gec.inatel.br::65d98055-ae44-4795-8a8e-9d00780538cc" providerId="AD" clId="Web-{38F2D5EC-ACEE-7027-28EC-DF1BE22F363A}" dt="2021-09-17T03:13:47.528" v="264" actId="20577"/>
      <pc:docMkLst>
        <pc:docMk/>
      </pc:docMkLst>
      <pc:sldChg chg="addSp modSp mod setBg addAnim setClrOvrMap">
        <pc:chgData name="George Luís Costa Ribeiro" userId="S::georgeluis@gec.inatel.br::65d98055-ae44-4795-8a8e-9d00780538cc" providerId="AD" clId="Web-{38F2D5EC-ACEE-7027-28EC-DF1BE22F363A}" dt="2021-09-17T02:35:16.383" v="20"/>
        <pc:sldMkLst>
          <pc:docMk/>
          <pc:sldMk cId="3551256534" sldId="256"/>
        </pc:sldMkLst>
        <pc:spChg chg="mo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2" creationId="{BCF7356A-11EF-478D-B706-0F3E68770E4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7" creationId="{DE27238C-8EAF-4098-86E6-7723B7DAE6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9" creationId="{992F97B1-1891-4FCC-9E5F-BA97EDB48F8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1" creationId="{78C6C821-FEE1-4EB6-9590-C021440C77D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3" creationId="{B61A74B3-E247-44D4-8C48-FAE8E2056401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3:08.873" v="190" actId="20577"/>
        <pc:sldMkLst>
          <pc:docMk/>
          <pc:sldMk cId="2976386365" sldId="258"/>
        </pc:sldMkLst>
        <pc:spChg chg="mo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8.873" v="190" actId="20577"/>
          <ac:spMkLst>
            <pc:docMk/>
            <pc:sldMk cId="2976386365" sldId="258"/>
            <ac:spMk id="3" creationId="{78C084D7-7DCF-4920-A1A2-1E2AD83C479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5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6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7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8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9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0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4" creationId="{0BA768A8-4FED-4ED8-9E46-6BE72188ECD2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2:41:52.501" v="67" actId="14100"/>
        <pc:sldMkLst>
          <pc:docMk/>
          <pc:sldMk cId="1886936075" sldId="259"/>
        </pc:sldMkLst>
        <pc:spChg chg="mod">
          <ac:chgData name="George Luís Costa Ribeiro" userId="S::georgeluis@gec.inatel.br::65d98055-ae44-4795-8a8e-9d00780538cc" providerId="AD" clId="Web-{38F2D5EC-ACEE-7027-28EC-DF1BE22F363A}" dt="2021-09-17T02:41:48.189" v="66"/>
          <ac:spMkLst>
            <pc:docMk/>
            <pc:sldMk cId="1886936075" sldId="259"/>
            <ac:spMk id="2" creationId="{B03D8783-6A07-473C-B76A-61E83D32BBA3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36:10.712" v="33"/>
          <ac:spMkLst>
            <pc:docMk/>
            <pc:sldMk cId="1886936075" sldId="259"/>
            <ac:spMk id="3" creationId="{CB4EBC66-BDF6-4FDB-A232-1664FB0E217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8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9" creationId="{6A681326-1C9D-44A3-A627-3871BDAE412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1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3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5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6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7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0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1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28" creationId="{F747F1B4-B831-4277-8AB0-32767F7EB7B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0" creationId="{D80CFA21-AB7C-4BEB-9BFF-05764FBBF3C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2" creationId="{12F7E335-851A-4CAE-B09F-E657819D460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4" creationId="{10B541F0-7F6E-402E-84D8-CF96EACA5FBC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6:10.587" v="32"/>
          <ac:graphicFrameMkLst>
            <pc:docMk/>
            <pc:sldMk cId="1886936075" sldId="259"/>
            <ac:graphicFrameMk id="22" creationId="{D500D5E0-C19D-4325-8DE8-DBBBD35B3EF5}"/>
          </ac:graphicFrameMkLst>
        </pc:graphicFrameChg>
        <pc:graphicFrameChg chg="add mod modGraphic">
          <ac:chgData name="George Luís Costa Ribeiro" userId="S::georgeluis@gec.inatel.br::65d98055-ae44-4795-8a8e-9d00780538cc" providerId="AD" clId="Web-{38F2D5EC-ACEE-7027-28EC-DF1BE22F363A}" dt="2021-09-17T02:41:52.501" v="67" actId="14100"/>
          <ac:graphicFrameMkLst>
            <pc:docMk/>
            <pc:sldMk cId="1886936075" sldId="259"/>
            <ac:graphicFrameMk id="23" creationId="{5347772D-02C0-4698-9073-8654ECFFD661}"/>
          </ac:graphicFrameMkLst>
        </pc:graphicFrameChg>
        <pc:picChg chg="add del">
          <ac:chgData name="George Luís Costa Ribeiro" userId="S::georgeluis@gec.inatel.br::65d98055-ae44-4795-8a8e-9d00780538cc" providerId="AD" clId="Web-{38F2D5EC-ACEE-7027-28EC-DF1BE22F363A}" dt="2021-09-17T02:35:54.946" v="26"/>
          <ac:picMkLst>
            <pc:docMk/>
            <pc:sldMk cId="1886936075" sldId="259"/>
            <ac:picMk id="14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5:54.946" v="26"/>
          <ac:cxnSpMkLst>
            <pc:docMk/>
            <pc:sldMk cId="1886936075" sldId="259"/>
            <ac:cxnSpMk id="12" creationId="{6B9695BD-ECF6-49CA-8877-8C493193C65D}"/>
          </ac:cxnSpMkLst>
        </pc:cxnChg>
      </pc:sldChg>
      <pc:sldChg chg="addSp modSp mod setBg">
        <pc:chgData name="George Luís Costa Ribeiro" userId="S::georgeluis@gec.inatel.br::65d98055-ae44-4795-8a8e-9d00780538cc" providerId="AD" clId="Web-{38F2D5EC-ACEE-7027-28EC-DF1BE22F363A}" dt="2021-09-17T02:37:27.652" v="42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" creationId="{6FCA007F-B029-4F22-A281-D48D3F7A7E5B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3" creationId="{989BE678-777B-482A-A616-FEDC47B162E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9" creationId="{D28BE0C3-2102-4820-B88B-A448B1840D1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1" creationId="{F3F4807A-5068-4492-8025-D75F320E908D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3" creationId="{B24996F8-180C-4DCB-8A26-DFA336CDEFB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5" creationId="{630182B0-3559-41D5-9EBC-0BD86BEDAD09}"/>
          </ac:spMkLst>
        </pc:spChg>
        <pc:picChg chg="mo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4" creationId="{1EDBF3DB-AACB-4C02-9DA7-C94DBBF3A54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9" creationId="{DF19BAF3-7E20-4B9D-B544-BABAEEA1FA7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1" creationId="{950648F4-ABCD-4DF0-8641-76CFB235472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5" creationId="{CF1EB4BD-9C7E-4AA3-9681-C7EB0DA6250B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7" creationId="{94AAE3AA-3759-4D28-B0EF-575F25A5146C}"/>
          </ac:picMkLst>
        </pc:pic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02:55.826" v="187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2:55.826" v="187" actId="20577"/>
          <ac:spMkLst>
            <pc:docMk/>
            <pc:sldMk cId="2244662673" sldId="262"/>
            <ac:spMk id="11" creationId="{5FDA446C-B795-4020-BAF3-0F3560C8DDC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6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8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0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2" creationId="{8ADAB9C8-EB37-4914-A699-C716FC8FE4FE}"/>
          </ac:spMkLst>
        </pc:spChg>
      </pc:sldChg>
      <pc:sldChg chg="addSp modSp mod setBg setClrOvrMap">
        <pc:chgData name="George Luís Costa Ribeiro" userId="S::georgeluis@gec.inatel.br::65d98055-ae44-4795-8a8e-9d00780538cc" providerId="AD" clId="Web-{38F2D5EC-ACEE-7027-28EC-DF1BE22F363A}" dt="2021-09-17T02:37:09.854" v="41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9" creationId="{3ABFDE48-B3F9-443F-8372-8734F7F0B14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18" creationId="{4AC0CD9D-7610-4620-93B4-798CCD9AB58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4" creationId="{DE4D62F9-188E-4530-84C2-24BDEE4BEB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6" creationId="{757B325C-3E35-45CF-9D07-3BCB281F3B9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8" creationId="{C24BEC42-AFF3-40D1-93A2-A27A42E1E23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0" creationId="{608F427C-1EC9-4280-9367-F2B3AA063E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2" creationId="{F98810A7-E114-447A-A7D6-69B27CFB5650}"/>
          </ac:spMkLst>
        </pc:spChg>
        <pc:picChg chg="mod or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7" creationId="{E11DCC6A-54F5-4271-A623-94B5B7F7FAF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4" creationId="{41B68C77-138E-4BF7-A276-BD0C78A4219F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6" creationId="{7C268552-D473-46ED-B1B8-422042C4DEF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0" creationId="{B9238B3E-24AA-439A-B527-6C5DF6D7214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2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4:34.078" v="194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" creationId="{EC869B5A-FDBF-4012-B354-EA26FE55E6A0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4:34.078" v="194" actId="20577"/>
          <ac:spMkLst>
            <pc:docMk/>
            <pc:sldMk cId="3750648849" sldId="264"/>
            <ac:spMk id="3" creationId="{E09745A9-1E9B-4150-900F-5347A1651FE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0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2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4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0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2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4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6" creationId="{92CF3C3E-0F7B-4F0C-8EBD-BDD38E9C66F5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3:04:22.109" v="192"/>
          <ac:graphicFrameMkLst>
            <pc:docMk/>
            <pc:sldMk cId="3750648849" sldId="264"/>
            <ac:graphicFrameMk id="16" creationId="{8EB4A613-0C83-4D6F-A7F2-AF33A933D7EB}"/>
          </ac:graphicFrameMkLst>
        </pc:graphicFrame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13:47.528" v="264" actId="20577"/>
        <pc:sldMkLst>
          <pc:docMk/>
          <pc:sldMk cId="555369250" sldId="265"/>
        </pc:sldMkLst>
        <pc:spChg chg="mod">
          <ac:chgData name="George Luís Costa Ribeiro" userId="S::georgeluis@gec.inatel.br::65d98055-ae44-4795-8a8e-9d00780538cc" providerId="AD" clId="Web-{38F2D5EC-ACEE-7027-28EC-DF1BE22F363A}" dt="2021-09-17T03:13:47.528" v="264" actId="20577"/>
          <ac:spMkLst>
            <pc:docMk/>
            <pc:sldMk cId="555369250" sldId="265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2.779" v="189" actId="20577"/>
          <ac:spMkLst>
            <pc:docMk/>
            <pc:sldMk cId="555369250" sldId="265"/>
            <ac:spMk id="6" creationId="{E9F76CCB-F4A0-494C-A503-2CED36229E6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3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5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7" creationId="{8ADAB9C8-EB37-4914-A699-C716FC8FE4FE}"/>
          </ac:spMkLst>
        </pc:sp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4:46.032" v="197" actId="14100"/>
        <pc:sldMkLst>
          <pc:docMk/>
          <pc:sldMk cId="1302451237" sldId="266"/>
        </pc:sldMkLst>
        <pc:spChg chg="mo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4:46.032" v="197" actId="14100"/>
          <ac:spMkLst>
            <pc:docMk/>
            <pc:sldMk cId="1302451237" sldId="266"/>
            <ac:spMk id="3" creationId="{78875C80-6D58-4D9A-93D9-1A0771E562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41.138" v="58"/>
          <ac:picMkLst>
            <pc:docMk/>
            <pc:sldMk cId="1302451237" sldId="266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41.138" v="58"/>
          <ac:cxnSpMkLst>
            <pc:docMk/>
            <pc:sldMk cId="1302451237" sldId="266"/>
            <ac:cxnSpMk id="7" creationId="{6B9695BD-ECF6-49CA-8877-8C493193C65D}"/>
          </ac:cxnSpMkLst>
        </pc:cxn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1:36.559" v="180" actId="20577"/>
        <pc:sldMkLst>
          <pc:docMk/>
          <pc:sldMk cId="877569400" sldId="267"/>
        </pc:sldMkLst>
        <pc:spChg chg="mo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" creationId="{77545F1B-EDBF-4D52-9EE5-B1966FA5011C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1:36.559" v="180" actId="20577"/>
          <ac:spMkLst>
            <pc:docMk/>
            <pc:sldMk cId="877569400" sldId="267"/>
            <ac:spMk id="5" creationId="{AC1BEA9E-2626-499A-AE6C-6CFD19B3724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0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1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2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3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4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5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6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7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8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9" creationId="{C99B912D-1E4B-42AF-A2BE-CFEFEC916EE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2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3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4" creationId="{8ADAB9C8-EB37-4914-A699-C716FC8FE4FE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7:48.355" v="44"/>
          <ac:graphicFrameMkLst>
            <pc:docMk/>
            <pc:sldMk cId="877569400" sldId="267"/>
            <ac:graphicFrameMk id="7" creationId="{0B8E08F8-2C28-4AE6-81F7-6A216211F137}"/>
          </ac:graphicFrameMkLst>
        </pc:graphicFrameChg>
        <pc:graphicFrameChg chg="add del">
          <ac:chgData name="George Luís Costa Ribeiro" userId="S::georgeluis@gec.inatel.br::65d98055-ae44-4795-8a8e-9d00780538cc" providerId="AD" clId="Web-{38F2D5EC-ACEE-7027-28EC-DF1BE22F363A}" dt="2021-09-17T02:38:01.293" v="48"/>
          <ac:graphicFrameMkLst>
            <pc:docMk/>
            <pc:sldMk cId="877569400" sldId="267"/>
            <ac:graphicFrameMk id="20" creationId="{0B20E035-1E06-4D58-9229-4F870FDE8028}"/>
          </ac:graphicFrameMkLst>
        </pc:graphicFrame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1:45.278" v="182" actId="20577"/>
        <pc:sldMkLst>
          <pc:docMk/>
          <pc:sldMk cId="2673036317" sldId="268"/>
        </pc:sldMkLst>
        <pc:spChg chg="mo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2" creationId="{77545F1B-EDBF-4D52-9EE5-B1966FA5011C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1:45.278" v="182" actId="20577"/>
          <ac:spMkLst>
            <pc:docMk/>
            <pc:sldMk cId="2673036317" sldId="268"/>
            <ac:spMk id="3" creationId="{090DC83D-DCDC-467B-99E6-F6F6F290712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26.856" v="53"/>
          <ac:picMkLst>
            <pc:docMk/>
            <pc:sldMk cId="2673036317" sldId="268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26.856" v="53"/>
          <ac:cxnSpMkLst>
            <pc:docMk/>
            <pc:sldMk cId="2673036317" sldId="268"/>
            <ac:cxnSpMk id="7" creationId="{6B9695BD-ECF6-49CA-8877-8C493193C65D}"/>
          </ac:cxnSpMkLst>
        </pc:cxnChg>
      </pc:sldChg>
      <pc:sldChg chg="addSp delSp modSp new mod setBg setClrOvrMap">
        <pc:chgData name="George Luís Costa Ribeiro" userId="S::georgeluis@gec.inatel.br::65d98055-ae44-4795-8a8e-9d00780538cc" providerId="AD" clId="Web-{38F2D5EC-ACEE-7027-28EC-DF1BE22F363A}" dt="2021-09-17T03:09:30.272" v="246" actId="20577"/>
        <pc:sldMkLst>
          <pc:docMk/>
          <pc:sldMk cId="2920958727" sldId="269"/>
        </pc:sldMkLst>
        <pc:spChg chg="del mod">
          <ac:chgData name="George Luís Costa Ribeiro" userId="S::georgeluis@gec.inatel.br::65d98055-ae44-4795-8a8e-9d00780538cc" providerId="AD" clId="Web-{38F2D5EC-ACEE-7027-28EC-DF1BE22F363A}" dt="2021-09-17T02:35:37.431" v="23"/>
          <ac:spMkLst>
            <pc:docMk/>
            <pc:sldMk cId="2920958727" sldId="269"/>
            <ac:spMk id="2" creationId="{4FCB8E9D-F259-41FD-A2C2-4BAC3A36EA8C}"/>
          </ac:spMkLst>
        </pc:spChg>
        <pc:spChg chg="del mod">
          <ac:chgData name="George Luís Costa Ribeiro" userId="S::georgeluis@gec.inatel.br::65d98055-ae44-4795-8a8e-9d00780538cc" providerId="AD" clId="Web-{38F2D5EC-ACEE-7027-28EC-DF1BE22F363A}" dt="2021-09-17T02:35:38.337" v="24"/>
          <ac:spMkLst>
            <pc:docMk/>
            <pc:sldMk cId="2920958727" sldId="269"/>
            <ac:spMk id="3" creationId="{C1E225AA-4254-4186-9B9A-E9F52370A6B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6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7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8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0" creationId="{C943A91B-7CA7-4592-A975-73B1BF8C4C74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42:37.283" v="81"/>
          <ac:spMkLst>
            <pc:docMk/>
            <pc:sldMk cId="2920958727" sldId="269"/>
            <ac:spMk id="11" creationId="{98489FB9-55D6-4FD9-9D44-E328C291E8C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2" creationId="{EC471314-E46A-414B-8D91-74880E84F187}"/>
          </ac:spMkLst>
        </pc:spChg>
        <pc:spChg chg="add del mod ord">
          <ac:chgData name="George Luís Costa Ribeiro" userId="S::georgeluis@gec.inatel.br::65d98055-ae44-4795-8a8e-9d00780538cc" providerId="AD" clId="Web-{38F2D5EC-ACEE-7027-28EC-DF1BE22F363A}" dt="2021-09-17T02:53:40.892" v="135"/>
          <ac:spMkLst>
            <pc:docMk/>
            <pc:sldMk cId="2920958727" sldId="269"/>
            <ac:spMk id="13" creationId="{8AE0F419-6CD4-4901-A909-2FE08CAC453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4" creationId="{6A681326-1C9D-44A3-A627-3871BDAE4127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15" creationId="{F11303CD-AC76-4F77-8739-1522DC9F716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19" creationId="{4FA533C5-33E3-4611-AF9F-72811D8B26A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0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2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6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0" creationId="{87F0FDC4-AD8C-47D9-9131-623C98ADB0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2" creationId="{59EC6FFF-3949-4638-A265-B1515909B9F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4" creationId="{8C05BC5F-3118-49D0-B18C-5D9CC922C23D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6" creationId="{9A4B1E59-3C8A-453C-B841-6AB3B0CF706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7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4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5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2" creationId="{20331F6A-DA09-422D-8CED-00C0B458583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4" creationId="{107C2F65-00C4-451C-8BFA-E765DEC1716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6" creationId="{50DDF752-B2A6-49DC-B474-8E1F71AFF1D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6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6:19.583" v="146"/>
          <ac:spMkLst>
            <pc:docMk/>
            <pc:sldMk cId="2920958727" sldId="269"/>
            <ac:spMk id="64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66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7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9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71" creationId="{D6F18ACE-6E82-4ADC-8A2F-A1771B309B16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3:09:30.272" v="246" actId="20577"/>
          <ac:spMkLst>
            <pc:docMk/>
            <pc:sldMk cId="2920958727" sldId="269"/>
            <ac:spMk id="144" creationId="{5FF42953-5063-4F21-A05F-281DC62BF70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6" creationId="{B87E4204-E93C-417B-9ED0-F81552DE87E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49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51" creationId="{81CC9B02-E087-4350-AEBD-2C3CF001AF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3" creationId="{463665DF-25B8-4EE2-8F85-921EF38BE2D0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5" creationId="{B3378DC2-950E-4B63-B833-32DE4719A85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8:14.833" v="234"/>
          <ac:spMkLst>
            <pc:docMk/>
            <pc:sldMk cId="2920958727" sldId="269"/>
            <ac:spMk id="159" creationId="{944C893C-CC31-4372-961C-03EC47B4306A}"/>
          </ac:spMkLst>
        </pc:spChg>
        <pc:graphicFrameChg chg="add mod modGraphic">
          <ac:chgData name="George Luís Costa Ribeiro" userId="S::georgeluis@gec.inatel.br::65d98055-ae44-4795-8a8e-9d00780538cc" providerId="AD" clId="Web-{38F2D5EC-ACEE-7027-28EC-DF1BE22F363A}" dt="2021-09-17T03:07:19.551" v="22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add mod">
          <ac:chgData name="George Luís Costa Ribeiro" userId="S::georgeluis@gec.inatel.br::65d98055-ae44-4795-8a8e-9d00780538cc" providerId="AD" clId="Web-{38F2D5EC-ACEE-7027-28EC-DF1BE22F363A}" dt="2021-09-17T03:07:19.551" v="228"/>
          <ac:picMkLst>
            <pc:docMk/>
            <pc:sldMk cId="2920958727" sldId="269"/>
            <ac:picMk id="16" creationId="{410139D6-95B4-4773-96D6-BB997F08602B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7" creationId="{91B28F63-CF00-448F-B141-FE33C33B1891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8" creationId="{2AE609E2-8522-44E4-9077-980E5BCF3E14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1" creationId="{8949AD42-25FD-4C3D-9EEE-B7FEC5809988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8" creationId="{6AC7D913-60B7-4603-881B-831DA5D3A940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54:38.752" v="140"/>
          <ac:picMkLst>
            <pc:docMk/>
            <pc:sldMk cId="2920958727" sldId="269"/>
            <ac:picMk id="58" creationId="{3BC6EBB2-9BDC-4075-BA6B-43A9FBF9C86C}"/>
          </ac:picMkLst>
        </pc:picChg>
        <pc:picChg chg="add del mod">
          <ac:chgData name="George Luís Costa Ribeiro" userId="S::georgeluis@gec.inatel.br::65d98055-ae44-4795-8a8e-9d00780538cc" providerId="AD" clId="Web-{38F2D5EC-ACEE-7027-28EC-DF1BE22F363A}" dt="2021-09-17T02:55:31.894" v="142"/>
          <ac:picMkLst>
            <pc:docMk/>
            <pc:sldMk cId="2920958727" sldId="269"/>
            <ac:picMk id="75" creationId="{862D13A5-A45C-4ED4-AA50-53A8D4A345EA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54:38.752" v="140"/>
          <ac:cxnSpMkLst>
            <pc:docMk/>
            <pc:sldMk cId="2920958727" sldId="269"/>
            <ac:cxnSpMk id="5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2E42A86E-AC60-53BF-38EB-6FAD85F4F33C}"/>
    <pc:docChg chg="modSld">
      <pc:chgData name="George Luís Costa Ribeiro" userId="S::georgeluis@gec.inatel.br::65d98055-ae44-4795-8a8e-9d00780538cc" providerId="AD" clId="Web-{2E42A86E-AC60-53BF-38EB-6FAD85F4F33C}" dt="2021-09-19T23:42:45.504" v="64" actId="1076"/>
      <pc:docMkLst>
        <pc:docMk/>
      </pc:docMkLst>
      <pc:sldChg chg="modSp">
        <pc:chgData name="George Luís Costa Ribeiro" userId="S::georgeluis@gec.inatel.br::65d98055-ae44-4795-8a8e-9d00780538cc" providerId="AD" clId="Web-{2E42A86E-AC60-53BF-38EB-6FAD85F4F33C}" dt="2021-09-19T23:41:23.112" v="51" actId="1076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2E42A86E-AC60-53BF-38EB-6FAD85F4F33C}" dt="2021-09-19T23:41:23.112" v="51" actId="1076"/>
          <ac:spMkLst>
            <pc:docMk/>
            <pc:sldMk cId="3750648849" sldId="264"/>
            <ac:spMk id="2" creationId="{EC869B5A-FDBF-4012-B354-EA26FE55E6A0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9:12.063" v="36" actId="20577"/>
        <pc:sldMkLst>
          <pc:docMk/>
          <pc:sldMk cId="1961899501" sldId="271"/>
        </pc:sldMkLst>
        <pc:spChg chg="mod">
          <ac:chgData name="George Luís Costa Ribeiro" userId="S::georgeluis@gec.inatel.br::65d98055-ae44-4795-8a8e-9d00780538cc" providerId="AD" clId="Web-{2E42A86E-AC60-53BF-38EB-6FAD85F4F33C}" dt="2021-09-19T23:39:12.063" v="36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2E42A86E-AC60-53BF-38EB-6FAD85F4F33C}" dt="2021-09-19T23:38:49.250" v="30" actId="1076"/>
          <ac:spMkLst>
            <pc:docMk/>
            <pc:sldMk cId="1961899501" sldId="271"/>
            <ac:spMk id="7" creationId="{76B95B3D-7435-4932-8C6B-64F094545942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7:15.046" v="25" actId="14100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2E42A86E-AC60-53BF-38EB-6FAD85F4F33C}" dt="2021-09-19T23:37:08.952" v="24" actId="20577"/>
          <ac:spMkLst>
            <pc:docMk/>
            <pc:sldMk cId="2555651832" sldId="272"/>
            <ac:spMk id="6" creationId="{4D71254A-D786-4F52-ADC8-F86292EE264A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15.046" v="25" actId="14100"/>
          <ac:picMkLst>
            <pc:docMk/>
            <pc:sldMk cId="2555651832" sldId="272"/>
            <ac:picMk id="5" creationId="{208E2D3D-3443-436C-B466-6C56E148B87D}"/>
          </ac:picMkLst>
        </pc:picChg>
      </pc:sldChg>
      <pc:sldChg chg="modSp">
        <pc:chgData name="George Luís Costa Ribeiro" userId="S::georgeluis@gec.inatel.br::65d98055-ae44-4795-8a8e-9d00780538cc" providerId="AD" clId="Web-{2E42A86E-AC60-53BF-38EB-6FAD85F4F33C}" dt="2021-09-19T23:37:24.499" v="27" actId="1410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2E42A86E-AC60-53BF-38EB-6FAD85F4F33C}" dt="2021-09-19T23:36:31.186" v="18" actId="20577"/>
          <ac:spMkLst>
            <pc:docMk/>
            <pc:sldMk cId="3917272183" sldId="274"/>
            <ac:spMk id="3" creationId="{EB5B31E5-DFDE-4ECF-937A-3A5A85EEFC79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24.499" v="27" actId="1410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35:40.794" v="11"/>
        <pc:sldMkLst>
          <pc:docMk/>
          <pc:sldMk cId="1680752986" sldId="276"/>
        </pc:sldMkLst>
        <pc:spChg chg="mod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3" creationId="{FC790E9B-D6AB-4044-BC67-100FB5E8D63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14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2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4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6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8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2E42A86E-AC60-53BF-38EB-6FAD85F4F33C}" dt="2021-09-19T23:35:40.794" v="11"/>
          <ac:grpSpMkLst>
            <pc:docMk/>
            <pc:sldMk cId="1680752986" sldId="276"/>
            <ac:grpSpMk id="30" creationId="{08E05919-D800-40FD-A3BD-4B9CC4078E7A}"/>
          </ac:grpSpMkLst>
        </pc:grpChg>
        <pc:picChg chg="mod ord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5" creationId="{D193DF87-C42F-4F84-AF81-80862EAEFDE0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0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2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8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42:45.504" v="64" actId="1076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2" creationId="{61DEFCA6-E711-4721-B913-8B6C1E3E29F3}"/>
          </ac:spMkLst>
        </pc:spChg>
        <pc:spChg chg="add del mod">
          <ac:chgData name="George Luís Costa Ribeiro" userId="S::georgeluis@gec.inatel.br::65d98055-ae44-4795-8a8e-9d00780538cc" providerId="AD" clId="Web-{2E42A86E-AC60-53BF-38EB-6FAD85F4F33C}" dt="2021-09-19T23:42:45.504" v="64" actId="1076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6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7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8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9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1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2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5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6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8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0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1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2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3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8" creationId="{6A681326-1C9D-44A3-A627-3871BDAE4127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0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1" creationId="{BB237A14-61B1-4C00-A670-5D8D68A8668E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3" creationId="{923E8915-D2AA-4327-A45A-972C3CA9574B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4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5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61" creationId="{F3798573-F27B-47EB-8EA4-7EE34954C2D6}"/>
          </ac:spMkLst>
        </pc:spChg>
        <pc:graphicFrameChg chg="add del">
          <ac:chgData name="George Luís Costa Ribeiro" userId="S::georgeluis@gec.inatel.br::65d98055-ae44-4795-8a8e-9d00780538cc" providerId="AD" clId="Web-{2E42A86E-AC60-53BF-38EB-6FAD85F4F33C}" dt="2021-09-19T23:39:27.314" v="38"/>
          <ac:graphicFrameMkLst>
            <pc:docMk/>
            <pc:sldMk cId="1523431580" sldId="277"/>
            <ac:graphicFrameMk id="30" creationId="{32AD9108-270D-459E-BC9F-6190D072DC8D}"/>
          </ac:graphicFrameMkLst>
        </pc:graphicFrameChg>
        <pc:graphicFrameChg chg="add del">
          <ac:chgData name="George Luís Costa Ribeiro" userId="S::georgeluis@gec.inatel.br::65d98055-ae44-4795-8a8e-9d00780538cc" providerId="AD" clId="Web-{2E42A86E-AC60-53BF-38EB-6FAD85F4F33C}" dt="2021-09-19T23:39:51.408" v="44"/>
          <ac:graphicFrameMkLst>
            <pc:docMk/>
            <pc:sldMk cId="1523431580" sldId="277"/>
            <ac:graphicFrameMk id="44" creationId="{838AE62D-A5CA-4A81-92B0-F60BFD009534}"/>
          </ac:graphicFrameMkLst>
        </pc:graphicFrameChg>
        <pc:picChg chg="add del">
          <ac:chgData name="George Luís Costa Ribeiro" userId="S::georgeluis@gec.inatel.br::65d98055-ae44-4795-8a8e-9d00780538cc" providerId="AD" clId="Web-{2E42A86E-AC60-53BF-38EB-6FAD85F4F33C}" dt="2021-09-19T23:39:32.626" v="40"/>
          <ac:picMkLst>
            <pc:docMk/>
            <pc:sldMk cId="1523431580" sldId="277"/>
            <ac:picMk id="34" creationId="{3BC6EBB2-9BDC-4075-BA6B-43A9FBF9C86C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40:07.408" v="47"/>
          <ac:picMkLst>
            <pc:docMk/>
            <pc:sldMk cId="1523431580" sldId="277"/>
            <ac:picMk id="5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2E42A86E-AC60-53BF-38EB-6FAD85F4F33C}" dt="2021-09-19T23:39:32.626" v="40"/>
          <ac:cxnSpMkLst>
            <pc:docMk/>
            <pc:sldMk cId="1523431580" sldId="277"/>
            <ac:cxnSpMk id="33" creationId="{6B9695BD-ECF6-49CA-8877-8C493193C65D}"/>
          </ac:cxnSpMkLst>
        </pc:cxnChg>
        <pc:cxnChg chg="add del">
          <ac:chgData name="George Luís Costa Ribeiro" userId="S::georgeluis@gec.inatel.br::65d98055-ae44-4795-8a8e-9d00780538cc" providerId="AD" clId="Web-{2E42A86E-AC60-53BF-38EB-6FAD85F4F33C}" dt="2021-09-19T23:40:07.408" v="47"/>
          <ac:cxnSpMkLst>
            <pc:docMk/>
            <pc:sldMk cId="1523431580" sldId="277"/>
            <ac:cxnSpMk id="57" creationId="{6B9695BD-ECF6-49CA-8877-8C493193C65D}"/>
          </ac:cxnSpMkLst>
        </pc:cxnChg>
      </pc:sldChg>
    </pc:docChg>
  </pc:docChgLst>
  <pc:docChgLst>
    <pc:chgData name="George Luís Costa Ribeiro" userId="65d98055-ae44-4795-8a8e-9d00780538cc" providerId="ADAL" clId="{9F60A529-2139-4EC9-89BD-B30E9BE3021F}"/>
    <pc:docChg chg="undo custSel addSld modSld sldOrd">
      <pc:chgData name="George Luís Costa Ribeiro" userId="65d98055-ae44-4795-8a8e-9d00780538cc" providerId="ADAL" clId="{9F60A529-2139-4EC9-89BD-B30E9BE3021F}" dt="2021-09-22T21:31:26.973" v="400" actId="20577"/>
      <pc:docMkLst>
        <pc:docMk/>
      </pc:docMkLst>
      <pc:sldChg chg="modSp">
        <pc:chgData name="George Luís Costa Ribeiro" userId="65d98055-ae44-4795-8a8e-9d00780538cc" providerId="ADAL" clId="{9F60A529-2139-4EC9-89BD-B30E9BE3021F}" dt="2021-09-22T13:53:04.022" v="398" actId="20577"/>
        <pc:sldMkLst>
          <pc:docMk/>
          <pc:sldMk cId="1886936075" sldId="259"/>
        </pc:sldMkLst>
        <pc:graphicFrameChg chg="mod">
          <ac:chgData name="George Luís Costa Ribeiro" userId="65d98055-ae44-4795-8a8e-9d00780538cc" providerId="ADAL" clId="{9F60A529-2139-4EC9-89BD-B30E9BE3021F}" dt="2021-09-22T13:53:04.022" v="398" actId="20577"/>
          <ac:graphicFrameMkLst>
            <pc:docMk/>
            <pc:sldMk cId="1886936075" sldId="259"/>
            <ac:graphicFrameMk id="23" creationId="{5347772D-02C0-4698-9073-8654ECFFD661}"/>
          </ac:graphicFrameMkLst>
        </pc:graphicFrameChg>
      </pc:sldChg>
      <pc:sldChg chg="modSp mod">
        <pc:chgData name="George Luís Costa Ribeiro" userId="65d98055-ae44-4795-8a8e-9d00780538cc" providerId="ADAL" clId="{9F60A529-2139-4EC9-89BD-B30E9BE3021F}" dt="2021-09-22T21:31:26.973" v="400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9F60A529-2139-4EC9-89BD-B30E9BE3021F}" dt="2021-09-19T22:32:45.353" v="258" actId="120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9F60A529-2139-4EC9-89BD-B30E9BE3021F}" dt="2021-09-22T21:31:26.973" v="400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8:02:23.450" v="385" actId="20577"/>
        <pc:sldMkLst>
          <pc:docMk/>
          <pc:sldMk cId="877569400" sldId="267"/>
        </pc:sldMkLst>
        <pc:spChg chg="mod">
          <ac:chgData name="George Luís Costa Ribeiro" userId="65d98055-ae44-4795-8a8e-9d00780538cc" providerId="ADAL" clId="{9F60A529-2139-4EC9-89BD-B30E9BE3021F}" dt="2021-09-21T18:02:23.450" v="385" actId="20577"/>
          <ac:spMkLst>
            <pc:docMk/>
            <pc:sldMk cId="877569400" sldId="267"/>
            <ac:spMk id="5" creationId="{AC1BEA9E-2626-499A-AE6C-6CFD19B3724C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7:43:39.907" v="375" actId="113"/>
        <pc:sldMkLst>
          <pc:docMk/>
          <pc:sldMk cId="2920958727" sldId="269"/>
        </pc:sldMkLst>
        <pc:spChg chg="mod">
          <ac:chgData name="George Luís Costa Ribeiro" userId="65d98055-ae44-4795-8a8e-9d00780538cc" providerId="ADAL" clId="{9F60A529-2139-4EC9-89BD-B30E9BE3021F}" dt="2021-09-21T17:43:39.907" v="375" actId="113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new mod ord">
        <pc:chgData name="George Luís Costa Ribeiro" userId="65d98055-ae44-4795-8a8e-9d00780538cc" providerId="ADAL" clId="{9F60A529-2139-4EC9-89BD-B30E9BE3021F}" dt="2021-09-19T21:53:03.080" v="12"/>
        <pc:sldMkLst>
          <pc:docMk/>
          <pc:sldMk cId="2965949044" sldId="270"/>
        </pc:sldMkLst>
        <pc:spChg chg="del">
          <ac:chgData name="George Luís Costa Ribeiro" userId="65d98055-ae44-4795-8a8e-9d00780538cc" providerId="ADAL" clId="{9F60A529-2139-4EC9-89BD-B30E9BE3021F}" dt="2021-09-19T21:45:27.874" v="2" actId="478"/>
          <ac:spMkLst>
            <pc:docMk/>
            <pc:sldMk cId="2965949044" sldId="270"/>
            <ac:spMk id="2" creationId="{8C8DFA17-265C-45EA-B19F-9038E0C924C8}"/>
          </ac:spMkLst>
        </pc:spChg>
        <pc:spChg chg="del">
          <ac:chgData name="George Luís Costa Ribeiro" userId="65d98055-ae44-4795-8a8e-9d00780538cc" providerId="ADAL" clId="{9F60A529-2139-4EC9-89BD-B30E9BE3021F}" dt="2021-09-19T21:45:19.671" v="1" actId="22"/>
          <ac:spMkLst>
            <pc:docMk/>
            <pc:sldMk cId="2965949044" sldId="270"/>
            <ac:spMk id="3" creationId="{9509186A-B97F-456E-A3D2-2A86A1EF26EE}"/>
          </ac:spMkLst>
        </pc:spChg>
        <pc:picChg chg="add mod ord">
          <ac:chgData name="George Luís Costa Ribeiro" userId="65d98055-ae44-4795-8a8e-9d00780538cc" providerId="ADAL" clId="{9F60A529-2139-4EC9-89BD-B30E9BE3021F}" dt="2021-09-19T21:45:38.334" v="4" actId="1076"/>
          <ac:picMkLst>
            <pc:docMk/>
            <pc:sldMk cId="2965949044" sldId="270"/>
            <ac:picMk id="5" creationId="{9EEAA3C0-2ED4-4248-B525-B7768E54C241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3:06:34.366" v="370" actId="1076"/>
        <pc:sldMkLst>
          <pc:docMk/>
          <pc:sldMk cId="1961899501" sldId="271"/>
        </pc:sldMkLst>
        <pc:spChg chg="del">
          <ac:chgData name="George Luís Costa Ribeiro" userId="65d98055-ae44-4795-8a8e-9d00780538cc" providerId="ADAL" clId="{9F60A529-2139-4EC9-89BD-B30E9BE3021F}" dt="2021-09-19T21:47:43.167" v="8" actId="478"/>
          <ac:spMkLst>
            <pc:docMk/>
            <pc:sldMk cId="1961899501" sldId="271"/>
            <ac:spMk id="2" creationId="{67799DA4-52B4-4EE7-A28C-5A96E27167A6}"/>
          </ac:spMkLst>
        </pc:spChg>
        <pc:spChg chg="del">
          <ac:chgData name="George Luís Costa Ribeiro" userId="65d98055-ae44-4795-8a8e-9d00780538cc" providerId="ADAL" clId="{9F60A529-2139-4EC9-89BD-B30E9BE3021F}" dt="2021-09-19T21:47:42.088" v="7" actId="478"/>
          <ac:spMkLst>
            <pc:docMk/>
            <pc:sldMk cId="1961899501" sldId="271"/>
            <ac:spMk id="3" creationId="{F6ED1727-FBA4-4112-A103-13E5E633DA1B}"/>
          </ac:spMkLst>
        </pc:spChg>
        <pc:spChg chg="add mod">
          <ac:chgData name="George Luís Costa Ribeiro" userId="65d98055-ae44-4795-8a8e-9d00780538cc" providerId="ADAL" clId="{9F60A529-2139-4EC9-89BD-B30E9BE3021F}" dt="2021-09-19T22:39:54.310" v="266" actId="1076"/>
          <ac:spMkLst>
            <pc:docMk/>
            <pc:sldMk cId="1961899501" sldId="271"/>
            <ac:spMk id="6" creationId="{4BD5668D-B9F7-452B-A80B-F76481A010F5}"/>
          </ac:spMkLst>
        </pc:spChg>
        <pc:spChg chg="add mod">
          <ac:chgData name="George Luís Costa Ribeiro" userId="65d98055-ae44-4795-8a8e-9d00780538cc" providerId="ADAL" clId="{9F60A529-2139-4EC9-89BD-B30E9BE3021F}" dt="2021-09-19T23:06:34.366" v="370" actId="1076"/>
          <ac:spMkLst>
            <pc:docMk/>
            <pc:sldMk cId="1961899501" sldId="271"/>
            <ac:spMk id="7" creationId="{76B95B3D-7435-4932-8C6B-64F094545942}"/>
          </ac:spMkLst>
        </pc:spChg>
        <pc:picChg chg="add mod">
          <ac:chgData name="George Luís Costa Ribeiro" userId="65d98055-ae44-4795-8a8e-9d00780538cc" providerId="ADAL" clId="{9F60A529-2139-4EC9-89BD-B30E9BE3021F}" dt="2021-09-19T23:06:01.630" v="347" actId="1076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10:25.587" v="164" actId="21"/>
        <pc:sldMkLst>
          <pc:docMk/>
          <pc:sldMk cId="2555651832" sldId="272"/>
        </pc:sldMkLst>
        <pc:spChg chg="del">
          <ac:chgData name="George Luís Costa Ribeiro" userId="65d98055-ae44-4795-8a8e-9d00780538cc" providerId="ADAL" clId="{9F60A529-2139-4EC9-89BD-B30E9BE3021F}" dt="2021-09-19T21:53:57.158" v="17" actId="478"/>
          <ac:spMkLst>
            <pc:docMk/>
            <pc:sldMk cId="2555651832" sldId="272"/>
            <ac:spMk id="2" creationId="{F32AC350-50CA-4576-A971-C7001E7D7523}"/>
          </ac:spMkLst>
        </pc:spChg>
        <pc:spChg chg="del">
          <ac:chgData name="George Luís Costa Ribeiro" userId="65d98055-ae44-4795-8a8e-9d00780538cc" providerId="ADAL" clId="{9F60A529-2139-4EC9-89BD-B30E9BE3021F}" dt="2021-09-19T21:53:56.119" v="16" actId="478"/>
          <ac:spMkLst>
            <pc:docMk/>
            <pc:sldMk cId="2555651832" sldId="272"/>
            <ac:spMk id="3" creationId="{AE1D51DB-CC73-42F4-8F2F-403B28BA8DD0}"/>
          </ac:spMkLst>
        </pc:spChg>
        <pc:spChg chg="add mod">
          <ac:chgData name="George Luís Costa Ribeiro" userId="65d98055-ae44-4795-8a8e-9d00780538cc" providerId="ADAL" clId="{9F60A529-2139-4EC9-89BD-B30E9BE3021F}" dt="2021-09-19T21:56:32.999" v="158" actId="14100"/>
          <ac:spMkLst>
            <pc:docMk/>
            <pc:sldMk cId="2555651832" sldId="272"/>
            <ac:spMk id="6" creationId="{4D71254A-D786-4F52-ADC8-F86292EE264A}"/>
          </ac:spMkLst>
        </pc:spChg>
        <pc:picChg chg="add mod">
          <ac:chgData name="George Luís Costa Ribeiro" userId="65d98055-ae44-4795-8a8e-9d00780538cc" providerId="ADAL" clId="{9F60A529-2139-4EC9-89BD-B30E9BE3021F}" dt="2021-09-19T21:56:05.158" v="152" actId="1076"/>
          <ac:picMkLst>
            <pc:docMk/>
            <pc:sldMk cId="2555651832" sldId="272"/>
            <ac:picMk id="5" creationId="{208E2D3D-3443-436C-B466-6C56E148B87D}"/>
          </ac:picMkLst>
        </pc:picChg>
        <pc:picChg chg="add del mod">
          <ac:chgData name="George Luís Costa Ribeiro" userId="65d98055-ae44-4795-8a8e-9d00780538cc" providerId="ADAL" clId="{9F60A529-2139-4EC9-89BD-B30E9BE3021F}" dt="2021-09-19T22:10:25.587" v="164" actId="21"/>
          <ac:picMkLst>
            <pc:docMk/>
            <pc:sldMk cId="2555651832" sldId="272"/>
            <ac:picMk id="8" creationId="{847BF615-A689-44C0-9283-E3B1326AE695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2:26:23.454" v="235" actId="1076"/>
        <pc:sldMkLst>
          <pc:docMk/>
          <pc:sldMk cId="2175048410" sldId="273"/>
        </pc:sldMkLst>
        <pc:spChg chg="del">
          <ac:chgData name="George Luís Costa Ribeiro" userId="65d98055-ae44-4795-8a8e-9d00780538cc" providerId="ADAL" clId="{9F60A529-2139-4EC9-89BD-B30E9BE3021F}" dt="2021-09-19T22:10:41.894" v="170" actId="478"/>
          <ac:spMkLst>
            <pc:docMk/>
            <pc:sldMk cId="2175048410" sldId="273"/>
            <ac:spMk id="2" creationId="{A7A4A723-2D5C-4D39-B65C-47AE7FC17275}"/>
          </ac:spMkLst>
        </pc:spChg>
        <pc:spChg chg="del">
          <ac:chgData name="George Luís Costa Ribeiro" userId="65d98055-ae44-4795-8a8e-9d00780538cc" providerId="ADAL" clId="{9F60A529-2139-4EC9-89BD-B30E9BE3021F}" dt="2021-09-19T22:10:27.249" v="165"/>
          <ac:spMkLst>
            <pc:docMk/>
            <pc:sldMk cId="2175048410" sldId="273"/>
            <ac:spMk id="3" creationId="{3A6D5443-8A61-4AB8-8A6F-E8C7CBFDF5DD}"/>
          </ac:spMkLst>
        </pc:spChg>
        <pc:spChg chg="add del mod">
          <ac:chgData name="George Luís Costa Ribeiro" userId="65d98055-ae44-4795-8a8e-9d00780538cc" providerId="ADAL" clId="{9F60A529-2139-4EC9-89BD-B30E9BE3021F}" dt="2021-09-19T22:16:31.022" v="176" actId="478"/>
          <ac:spMkLst>
            <pc:docMk/>
            <pc:sldMk cId="2175048410" sldId="273"/>
            <ac:spMk id="6" creationId="{41320BF8-9D3D-4A6E-BD1F-3E4677CB69AF}"/>
          </ac:spMkLst>
        </pc:spChg>
        <pc:spChg chg="add mod">
          <ac:chgData name="George Luís Costa Ribeiro" userId="65d98055-ae44-4795-8a8e-9d00780538cc" providerId="ADAL" clId="{9F60A529-2139-4EC9-89BD-B30E9BE3021F}" dt="2021-09-19T22:26:21.190" v="234" actId="1076"/>
          <ac:spMkLst>
            <pc:docMk/>
            <pc:sldMk cId="2175048410" sldId="273"/>
            <ac:spMk id="9" creationId="{166E020C-250F-4DCF-9F64-88C931839A0A}"/>
          </ac:spMkLst>
        </pc:spChg>
        <pc:picChg chg="add del mod">
          <ac:chgData name="George Luís Costa Ribeiro" userId="65d98055-ae44-4795-8a8e-9d00780538cc" providerId="ADAL" clId="{9F60A529-2139-4EC9-89BD-B30E9BE3021F}" dt="2021-09-19T22:16:26.279" v="173" actId="478"/>
          <ac:picMkLst>
            <pc:docMk/>
            <pc:sldMk cId="2175048410" sldId="273"/>
            <ac:picMk id="4" creationId="{2F0E2E15-F53A-4468-9617-8630952FB95C}"/>
          </ac:picMkLst>
        </pc:picChg>
        <pc:picChg chg="add mod">
          <ac:chgData name="George Luís Costa Ribeiro" userId="65d98055-ae44-4795-8a8e-9d00780538cc" providerId="ADAL" clId="{9F60A529-2139-4EC9-89BD-B30E9BE3021F}" dt="2021-09-19T22:26:23.454" v="235" actId="1076"/>
          <ac:picMkLst>
            <pc:docMk/>
            <pc:sldMk cId="2175048410" sldId="273"/>
            <ac:picMk id="8" creationId="{D7411F64-57B0-45EC-81C9-61989B521F69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47:50.446" v="290" actId="14100"/>
        <pc:sldMkLst>
          <pc:docMk/>
          <pc:sldMk cId="3917272183" sldId="274"/>
        </pc:sldMkLst>
        <pc:spChg chg="mod">
          <ac:chgData name="George Luís Costa Ribeiro" userId="65d98055-ae44-4795-8a8e-9d00780538cc" providerId="ADAL" clId="{9F60A529-2139-4EC9-89BD-B30E9BE3021F}" dt="2021-09-19T22:41:57.951" v="276" actId="20577"/>
          <ac:spMkLst>
            <pc:docMk/>
            <pc:sldMk cId="3917272183" sldId="274"/>
            <ac:spMk id="2" creationId="{6711EC64-691F-48BA-8BA0-22BF67EA3F92}"/>
          </ac:spMkLst>
        </pc:spChg>
        <pc:spChg chg="mod">
          <ac:chgData name="George Luís Costa Ribeiro" userId="65d98055-ae44-4795-8a8e-9d00780538cc" providerId="ADAL" clId="{9F60A529-2139-4EC9-89BD-B30E9BE3021F}" dt="2021-09-19T22:47:50.446" v="290" actId="14100"/>
          <ac:spMkLst>
            <pc:docMk/>
            <pc:sldMk cId="3917272183" sldId="274"/>
            <ac:spMk id="3" creationId="{EB5B31E5-DFDE-4ECF-937A-3A5A85EEFC79}"/>
          </ac:spMkLst>
        </pc:spChg>
        <pc:picChg chg="add del mod">
          <ac:chgData name="George Luís Costa Ribeiro" userId="65d98055-ae44-4795-8a8e-9d00780538cc" providerId="ADAL" clId="{9F60A529-2139-4EC9-89BD-B30E9BE3021F}" dt="2021-09-19T22:47:27.031" v="284" actId="478"/>
          <ac:picMkLst>
            <pc:docMk/>
            <pc:sldMk cId="3917272183" sldId="274"/>
            <ac:picMk id="5" creationId="{AF191D15-29F2-4B37-97AE-F783A89551C0}"/>
          </ac:picMkLst>
        </pc:picChg>
        <pc:picChg chg="add mod">
          <ac:chgData name="George Luís Costa Ribeiro" userId="65d98055-ae44-4795-8a8e-9d00780538cc" providerId="ADAL" clId="{9F60A529-2139-4EC9-89BD-B30E9BE3021F}" dt="2021-09-19T22:47:38.102" v="288" actId="1076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31:05.917" v="246" actId="1076"/>
        <pc:sldMkLst>
          <pc:docMk/>
          <pc:sldMk cId="1497890746" sldId="275"/>
        </pc:sldMkLst>
        <pc:spChg chg="del">
          <ac:chgData name="George Luís Costa Ribeiro" userId="65d98055-ae44-4795-8a8e-9d00780538cc" providerId="ADAL" clId="{9F60A529-2139-4EC9-89BD-B30E9BE3021F}" dt="2021-09-19T22:30:52.783" v="242" actId="478"/>
          <ac:spMkLst>
            <pc:docMk/>
            <pc:sldMk cId="1497890746" sldId="275"/>
            <ac:spMk id="2" creationId="{60EC791E-30D8-4B20-81C3-43463E5631AC}"/>
          </ac:spMkLst>
        </pc:spChg>
        <pc:spChg chg="del">
          <ac:chgData name="George Luís Costa Ribeiro" userId="65d98055-ae44-4795-8a8e-9d00780538cc" providerId="ADAL" clId="{9F60A529-2139-4EC9-89BD-B30E9BE3021F}" dt="2021-09-19T22:30:50.660" v="241"/>
          <ac:spMkLst>
            <pc:docMk/>
            <pc:sldMk cId="1497890746" sldId="275"/>
            <ac:spMk id="3" creationId="{F833CF2F-5E38-409A-BC96-63252A6C8A51}"/>
          </ac:spMkLst>
        </pc:spChg>
        <pc:picChg chg="add mod">
          <ac:chgData name="George Luís Costa Ribeiro" userId="65d98055-ae44-4795-8a8e-9d00780538cc" providerId="ADAL" clId="{9F60A529-2139-4EC9-89BD-B30E9BE3021F}" dt="2021-09-19T22:31:05.917" v="246" actId="1076"/>
          <ac:picMkLst>
            <pc:docMk/>
            <pc:sldMk cId="1497890746" sldId="275"/>
            <ac:picMk id="5" creationId="{D9B3FA0D-00C7-4C15-8FE4-906FD32BC896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29:08.430" v="373" actId="1076"/>
        <pc:sldMkLst>
          <pc:docMk/>
          <pc:sldMk cId="1680752986" sldId="276"/>
        </pc:sldMkLst>
        <pc:spChg chg="del">
          <ac:chgData name="George Luís Costa Ribeiro" userId="65d98055-ae44-4795-8a8e-9d00780538cc" providerId="ADAL" clId="{9F60A529-2139-4EC9-89BD-B30E9BE3021F}" dt="2021-09-19T22:44:17.630" v="280" actId="478"/>
          <ac:spMkLst>
            <pc:docMk/>
            <pc:sldMk cId="1680752986" sldId="276"/>
            <ac:spMk id="2" creationId="{55ABCE77-D299-42D9-925F-081E7CC3A865}"/>
          </ac:spMkLst>
        </pc:spChg>
        <pc:spChg chg="del">
          <ac:chgData name="George Luís Costa Ribeiro" userId="65d98055-ae44-4795-8a8e-9d00780538cc" providerId="ADAL" clId="{9F60A529-2139-4EC9-89BD-B30E9BE3021F}" dt="2021-09-19T22:44:16.486" v="279" actId="478"/>
          <ac:spMkLst>
            <pc:docMk/>
            <pc:sldMk cId="1680752986" sldId="276"/>
            <ac:spMk id="3" creationId="{E4682F7A-312E-4BDA-ADAF-BEE208366F53}"/>
          </ac:spMkLst>
        </pc:spChg>
        <pc:spChg chg="add mod">
          <ac:chgData name="George Luís Costa Ribeiro" userId="65d98055-ae44-4795-8a8e-9d00780538cc" providerId="ADAL" clId="{9F60A529-2139-4EC9-89BD-B30E9BE3021F}" dt="2021-09-19T23:29:08.430" v="373" actId="1076"/>
          <ac:spMkLst>
            <pc:docMk/>
            <pc:sldMk cId="1680752986" sldId="276"/>
            <ac:spMk id="3" creationId="{FC790E9B-D6AB-4044-BC67-100FB5E8D63E}"/>
          </ac:spMkLst>
        </pc:spChg>
        <pc:picChg chg="add mod">
          <ac:chgData name="George Luís Costa Ribeiro" userId="65d98055-ae44-4795-8a8e-9d00780538cc" providerId="ADAL" clId="{9F60A529-2139-4EC9-89BD-B30E9BE3021F}" dt="2021-09-19T23:29:04.761" v="372" actId="1076"/>
          <ac:picMkLst>
            <pc:docMk/>
            <pc:sldMk cId="1680752986" sldId="276"/>
            <ac:picMk id="5" creationId="{D193DF87-C42F-4F84-AF81-80862EAEFDE0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03:13.230" v="345" actId="1076"/>
        <pc:sldMkLst>
          <pc:docMk/>
          <pc:sldMk cId="1523431580" sldId="277"/>
        </pc:sldMkLst>
        <pc:spChg chg="add del mod">
          <ac:chgData name="George Luís Costa Ribeiro" userId="65d98055-ae44-4795-8a8e-9d00780538cc" providerId="ADAL" clId="{9F60A529-2139-4EC9-89BD-B30E9BE3021F}" dt="2021-09-19T23:03:13.230" v="345" actId="1076"/>
          <ac:spMkLst>
            <pc:docMk/>
            <pc:sldMk cId="1523431580" sldId="277"/>
            <ac:spMk id="2" creationId="{61DEFCA6-E711-4721-B913-8B6C1E3E29F3}"/>
          </ac:spMkLst>
        </pc:spChg>
        <pc:spChg chg="del">
          <ac:chgData name="George Luís Costa Ribeiro" userId="65d98055-ae44-4795-8a8e-9d00780538cc" providerId="ADAL" clId="{9F60A529-2139-4EC9-89BD-B30E9BE3021F}" dt="2021-09-19T22:59:56.090" v="292" actId="22"/>
          <ac:spMkLst>
            <pc:docMk/>
            <pc:sldMk cId="1523431580" sldId="277"/>
            <ac:spMk id="3" creationId="{1D96A7C4-6D62-4B41-8517-F5B988AAC80F}"/>
          </ac:spMkLst>
        </pc:spChg>
        <pc:spChg chg="add mod">
          <ac:chgData name="George Luís Costa Ribeiro" userId="65d98055-ae44-4795-8a8e-9d00780538cc" providerId="ADAL" clId="{9F60A529-2139-4EC9-89BD-B30E9BE3021F}" dt="2021-09-19T23:02:46.208" v="320" actId="1076"/>
          <ac:spMkLst>
            <pc:docMk/>
            <pc:sldMk cId="1523431580" sldId="277"/>
            <ac:spMk id="7" creationId="{9D8FBABF-5070-4228-B7A1-796FE6C50517}"/>
          </ac:spMkLst>
        </pc:spChg>
        <pc:picChg chg="add del mod ord">
          <ac:chgData name="George Luís Costa Ribeiro" userId="65d98055-ae44-4795-8a8e-9d00780538cc" providerId="ADAL" clId="{9F60A529-2139-4EC9-89BD-B30E9BE3021F}" dt="2021-09-19T23:00:01.529" v="295" actId="478"/>
          <ac:picMkLst>
            <pc:docMk/>
            <pc:sldMk cId="1523431580" sldId="277"/>
            <ac:picMk id="5" creationId="{928FA9A7-978D-4E8B-8B82-7615FB475E8B}"/>
          </ac:picMkLst>
        </pc:picChg>
      </pc:sldChg>
    </pc:docChg>
  </pc:docChgLst>
  <pc:docChgLst>
    <pc:chgData name="George Luís Costa Ribeiro" userId="S::georgeluis@gec.inatel.br::65d98055-ae44-4795-8a8e-9d00780538cc" providerId="AD" clId="Web-{96A2C936-992F-A2EE-BF59-DAD49A4AF7C6}"/>
    <pc:docChg chg="modSld">
      <pc:chgData name="George Luís Costa Ribeiro" userId="S::georgeluis@gec.inatel.br::65d98055-ae44-4795-8a8e-9d00780538cc" providerId="AD" clId="Web-{96A2C936-992F-A2EE-BF59-DAD49A4AF7C6}" dt="2021-09-17T03:17:10.709" v="3" actId="20577"/>
      <pc:docMkLst>
        <pc:docMk/>
      </pc:docMkLst>
      <pc:sldChg chg="modSp">
        <pc:chgData name="George Luís Costa Ribeiro" userId="S::georgeluis@gec.inatel.br::65d98055-ae44-4795-8a8e-9d00780538cc" providerId="AD" clId="Web-{96A2C936-992F-A2EE-BF59-DAD49A4AF7C6}" dt="2021-09-17T03:16:54.880" v="2" actId="20577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96A2C936-992F-A2EE-BF59-DAD49A4AF7C6}" dt="2021-09-17T03:16:54.880" v="2" actId="20577"/>
          <ac:spMkLst>
            <pc:docMk/>
            <pc:sldMk cId="2281190551" sldId="260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32.552" v="0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96A2C936-992F-A2EE-BF59-DAD49A4AF7C6}" dt="2021-09-17T03:16:32.552" v="0" actId="20577"/>
          <ac:spMkLst>
            <pc:docMk/>
            <pc:sldMk cId="2244662673" sldId="262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42.021" v="1" actId="20577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96A2C936-992F-A2EE-BF59-DAD49A4AF7C6}" dt="2021-09-17T03:16:42.021" v="1" actId="20577"/>
          <ac:spMkLst>
            <pc:docMk/>
            <pc:sldMk cId="2455599898" sldId="263"/>
            <ac:spMk id="9" creationId="{3ABFDE48-B3F9-443F-8372-8734F7F0B14A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7:10.709" v="3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96A2C936-992F-A2EE-BF59-DAD49A4AF7C6}" dt="2021-09-17T03:17:10.709" v="3" actId="20577"/>
          <ac:spMkLst>
            <pc:docMk/>
            <pc:sldMk cId="3750648849" sldId="264"/>
            <ac:spMk id="2" creationId="{EC869B5A-FDBF-4012-B354-EA26FE55E6A0}"/>
          </ac:spMkLst>
        </pc:spChg>
      </pc:sldChg>
    </pc:docChg>
  </pc:docChgLst>
  <pc:docChgLst>
    <pc:chgData name="George Luís Costa Ribeiro" userId="S::georgeluis@gec.inatel.br::65d98055-ae44-4795-8a8e-9d00780538cc" providerId="AD" clId="Web-{228F5B55-193B-7480-E17D-CA1740B4778E}"/>
    <pc:docChg chg="modSld">
      <pc:chgData name="George Luís Costa Ribeiro" userId="S::georgeluis@gec.inatel.br::65d98055-ae44-4795-8a8e-9d00780538cc" providerId="AD" clId="Web-{228F5B55-193B-7480-E17D-CA1740B4778E}" dt="2021-09-19T23:20:30.028" v="29" actId="20577"/>
      <pc:docMkLst>
        <pc:docMk/>
      </pc:docMkLst>
      <pc:sldChg chg="modSp">
        <pc:chgData name="George Luís Costa Ribeiro" userId="S::georgeluis@gec.inatel.br::65d98055-ae44-4795-8a8e-9d00780538cc" providerId="AD" clId="Web-{228F5B55-193B-7480-E17D-CA1740B4778E}" dt="2021-09-19T23:11:20.249" v="6" actId="20577"/>
        <pc:sldMkLst>
          <pc:docMk/>
          <pc:sldMk cId="2920958727" sldId="269"/>
        </pc:sldMkLst>
        <pc:spChg chg="mod">
          <ac:chgData name="George Luís Costa Ribeiro" userId="S::georgeluis@gec.inatel.br::65d98055-ae44-4795-8a8e-9d00780538cc" providerId="AD" clId="Web-{228F5B55-193B-7480-E17D-CA1740B4778E}" dt="2021-09-19T23:11:20.249" v="6" actId="20577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19:50.511" v="23"/>
        <pc:sldMkLst>
          <pc:docMk/>
          <pc:sldMk cId="2965949044" sldId="270"/>
        </pc:sldMkLst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8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9" creationId="{2490868C-DA4C-4960-B9E7-0D58B3E24F9C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2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4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6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8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19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0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2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4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5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6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7" creationId="{B0487C8F-7D6C-4EAF-A9A5-45D8E94FC2C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8" creationId="{1578DA0F-394A-417D-892B-8253831A2587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1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4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5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6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7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8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9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0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1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2" creationId="{0FC79CF4-62EA-4ACF-803C-A19C3CB649B3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3" creationId="{EE4E366E-272A-409E-840F-9A6A64A9E3FF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4" creationId="{A721560C-E4AB-4287-A29C-3F6916794CB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5" creationId="{DF6CFF07-D953-4F9C-9A0E-E0A6AACB615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6" creationId="{DAA4FEEE-0B5F-41BF-825D-60F9FB08956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7.808" v="18"/>
          <ac:spMkLst>
            <pc:docMk/>
            <pc:sldMk cId="2965949044" sldId="270"/>
            <ac:spMk id="47" creationId="{4D043954-866F-4848-94EC-F08B4691F12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55" creationId="{AEBE9F1A-B38D-446E-83AE-14B17CE77FF2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1" creationId="{5E3EB826-A471-488F-9E8A-D65528A3C0CA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3" creationId="{DFB3CEA1-88D9-42FB-88ED-1E9807FE659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5" creationId="{9A6C928E-4252-4F33-8C34-E50A12A3170B}"/>
          </ac:spMkLst>
        </pc:spChg>
        <pc:picChg chg="mo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" creationId="{9EEAA3C0-2ED4-4248-B525-B7768E54C241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0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5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29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0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2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3" creationId="{022C43AB-86D7-420D-8AD7-DC0A15FDD0AF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1" creationId="{C9ECDD5C-152A-4CC7-8333-0F367B3A62EA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3" creationId="{7F5C92A3-369B-43F3-BDCE-E560B1B0EC89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7" creationId="{915B5014-A7EC-4BA6-9C83-8840CF81DB28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9" creationId="{022C43AB-86D7-420D-8AD7-DC0A15FDD0AF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20:30.028" v="29" actId="20577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228F5B55-193B-7480-E17D-CA1740B4778E}" dt="2021-09-19T23:20:30.028" v="29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4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6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8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0" creationId="{A4B31EAA-7423-46F7-9B90-4AB2B09C35C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5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7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9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31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228F5B55-193B-7480-E17D-CA1740B4778E}" dt="2021-09-19T23:20:11.855" v="27"/>
          <ac:picMkLst>
            <pc:docMk/>
            <pc:sldMk cId="2175048410" sldId="273"/>
            <ac:picMk id="8" creationId="{D7411F64-57B0-45EC-81C9-61989B521F6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8C1B2-5EA0-4250-B153-ADF33C1D478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E4DA28-455D-4361-9E55-CBB45D8E610F}">
      <dgm:prSet/>
      <dgm:spPr/>
      <dgm:t>
        <a:bodyPr/>
        <a:lstStyle/>
        <a:p>
          <a:r>
            <a:rPr lang="en-US" dirty="0"/>
            <a:t>George Luis Costa Ribeiro</a:t>
          </a:r>
        </a:p>
      </dgm:t>
    </dgm:pt>
    <dgm:pt modelId="{328B1625-8070-4A3A-8F27-9765D6C4BE1E}" type="parTrans" cxnId="{9E8086EB-7B22-4BDC-9D0C-577F70776256}">
      <dgm:prSet/>
      <dgm:spPr/>
      <dgm:t>
        <a:bodyPr/>
        <a:lstStyle/>
        <a:p>
          <a:endParaRPr lang="en-US"/>
        </a:p>
      </dgm:t>
    </dgm:pt>
    <dgm:pt modelId="{EE90FC64-27D8-4D0A-875E-001B4A51BF91}" type="sibTrans" cxnId="{9E8086EB-7B22-4BDC-9D0C-577F70776256}">
      <dgm:prSet/>
      <dgm:spPr/>
      <dgm:t>
        <a:bodyPr/>
        <a:lstStyle/>
        <a:p>
          <a:endParaRPr lang="en-US"/>
        </a:p>
      </dgm:t>
    </dgm:pt>
    <dgm:pt modelId="{93EC56F1-22D1-43FD-83C2-FDF398DABE35}">
      <dgm:prSet/>
      <dgm:spPr/>
      <dgm:t>
        <a:bodyPr/>
        <a:lstStyle/>
        <a:p>
          <a:r>
            <a:rPr lang="en-US" dirty="0"/>
            <a:t>ENG.COMPUTAÇÃO - </a:t>
          </a:r>
          <a:r>
            <a:rPr lang="en-US" dirty="0" smtClean="0"/>
            <a:t>P9</a:t>
          </a:r>
          <a:endParaRPr lang="en-US" dirty="0"/>
        </a:p>
      </dgm:t>
    </dgm:pt>
    <dgm:pt modelId="{7AB56205-F9D2-4D7D-A4DC-EF3DF94B8B65}" type="parTrans" cxnId="{A0AEC53E-00B4-41FE-A91E-D882C9075350}">
      <dgm:prSet/>
      <dgm:spPr/>
      <dgm:t>
        <a:bodyPr/>
        <a:lstStyle/>
        <a:p>
          <a:endParaRPr lang="en-US"/>
        </a:p>
      </dgm:t>
    </dgm:pt>
    <dgm:pt modelId="{60E102EF-938F-4C15-BA5A-C168F1C25F51}" type="sibTrans" cxnId="{A0AEC53E-00B4-41FE-A91E-D882C9075350}">
      <dgm:prSet/>
      <dgm:spPr/>
      <dgm:t>
        <a:bodyPr/>
        <a:lstStyle/>
        <a:p>
          <a:endParaRPr lang="en-US"/>
        </a:p>
      </dgm:t>
    </dgm:pt>
    <dgm:pt modelId="{F8B12856-E453-4F4A-8341-64AC5D396E82}">
      <dgm:prSet/>
      <dgm:spPr/>
      <dgm:t>
        <a:bodyPr/>
        <a:lstStyle/>
        <a:p>
          <a:r>
            <a:rPr lang="pt-BR" noProof="0" dirty="0">
              <a:latin typeface="Century Gothic" panose="020B0502020202020204"/>
            </a:rPr>
            <a:t>Estagiário</a:t>
          </a:r>
          <a:r>
            <a:rPr lang="en-US" dirty="0"/>
            <a:t> CDG Hub</a:t>
          </a:r>
        </a:p>
      </dgm:t>
    </dgm:pt>
    <dgm:pt modelId="{E0F094FF-6901-4FE7-BA50-1816C794FA3A}" type="parTrans" cxnId="{A575F32A-BBCF-4686-8DE4-D53809988452}">
      <dgm:prSet/>
      <dgm:spPr/>
      <dgm:t>
        <a:bodyPr/>
        <a:lstStyle/>
        <a:p>
          <a:endParaRPr lang="en-US"/>
        </a:p>
      </dgm:t>
    </dgm:pt>
    <dgm:pt modelId="{F3C5F120-308B-4C7E-B975-135AC274396A}" type="sibTrans" cxnId="{A575F32A-BBCF-4686-8DE4-D53809988452}">
      <dgm:prSet/>
      <dgm:spPr/>
      <dgm:t>
        <a:bodyPr/>
        <a:lstStyle/>
        <a:p>
          <a:endParaRPr lang="en-US"/>
        </a:p>
      </dgm:t>
    </dgm:pt>
    <dgm:pt modelId="{3A256AC4-5841-4C52-8A9D-F83287BE8658}" type="pres">
      <dgm:prSet presAssocID="{10B8C1B2-5EA0-4250-B153-ADF33C1D47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BC76E0B-9B03-4A31-A3A8-8D1379EB9FFE}" type="pres">
      <dgm:prSet presAssocID="{09E4DA28-455D-4361-9E55-CBB45D8E610F}" presName="parentLin" presStyleCnt="0"/>
      <dgm:spPr/>
    </dgm:pt>
    <dgm:pt modelId="{5A821654-DB78-46A8-94C7-75F81C76F63F}" type="pres">
      <dgm:prSet presAssocID="{09E4DA28-455D-4361-9E55-CBB45D8E610F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CD38B447-1030-4B91-92FF-09FBA5581861}" type="pres">
      <dgm:prSet presAssocID="{09E4DA28-455D-4361-9E55-CBB45D8E61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B78B88-3886-4367-831B-F5013D378F2B}" type="pres">
      <dgm:prSet presAssocID="{09E4DA28-455D-4361-9E55-CBB45D8E610F}" presName="negativeSpace" presStyleCnt="0"/>
      <dgm:spPr/>
    </dgm:pt>
    <dgm:pt modelId="{53B62D1A-E23B-4E35-8AE9-AC32BEF545C9}" type="pres">
      <dgm:prSet presAssocID="{09E4DA28-455D-4361-9E55-CBB45D8E610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949BDB5-B37D-46F5-827D-E66F7AC9A673}" type="presOf" srcId="{93EC56F1-22D1-43FD-83C2-FDF398DABE35}" destId="{53B62D1A-E23B-4E35-8AE9-AC32BEF545C9}" srcOrd="0" destOrd="0" presId="urn:microsoft.com/office/officeart/2005/8/layout/list1"/>
    <dgm:cxn modelId="{A575F32A-BBCF-4686-8DE4-D53809988452}" srcId="{09E4DA28-455D-4361-9E55-CBB45D8E610F}" destId="{F8B12856-E453-4F4A-8341-64AC5D396E82}" srcOrd="1" destOrd="0" parTransId="{E0F094FF-6901-4FE7-BA50-1816C794FA3A}" sibTransId="{F3C5F120-308B-4C7E-B975-135AC274396A}"/>
    <dgm:cxn modelId="{BA570C02-C0E6-4921-82DF-895FF3651996}" type="presOf" srcId="{09E4DA28-455D-4361-9E55-CBB45D8E610F}" destId="{CD38B447-1030-4B91-92FF-09FBA5581861}" srcOrd="1" destOrd="0" presId="urn:microsoft.com/office/officeart/2005/8/layout/list1"/>
    <dgm:cxn modelId="{9E8086EB-7B22-4BDC-9D0C-577F70776256}" srcId="{10B8C1B2-5EA0-4250-B153-ADF33C1D4786}" destId="{09E4DA28-455D-4361-9E55-CBB45D8E610F}" srcOrd="0" destOrd="0" parTransId="{328B1625-8070-4A3A-8F27-9765D6C4BE1E}" sibTransId="{EE90FC64-27D8-4D0A-875E-001B4A51BF91}"/>
    <dgm:cxn modelId="{8981CB6C-1689-4E01-9440-3CAFABABB4DC}" type="presOf" srcId="{10B8C1B2-5EA0-4250-B153-ADF33C1D4786}" destId="{3A256AC4-5841-4C52-8A9D-F83287BE8658}" srcOrd="0" destOrd="0" presId="urn:microsoft.com/office/officeart/2005/8/layout/list1"/>
    <dgm:cxn modelId="{27CE8798-DFBF-4F86-9F90-11E7491EDDD0}" type="presOf" srcId="{09E4DA28-455D-4361-9E55-CBB45D8E610F}" destId="{5A821654-DB78-46A8-94C7-75F81C76F63F}" srcOrd="0" destOrd="0" presId="urn:microsoft.com/office/officeart/2005/8/layout/list1"/>
    <dgm:cxn modelId="{A0AEC53E-00B4-41FE-A91E-D882C9075350}" srcId="{09E4DA28-455D-4361-9E55-CBB45D8E610F}" destId="{93EC56F1-22D1-43FD-83C2-FDF398DABE35}" srcOrd="0" destOrd="0" parTransId="{7AB56205-F9D2-4D7D-A4DC-EF3DF94B8B65}" sibTransId="{60E102EF-938F-4C15-BA5A-C168F1C25F51}"/>
    <dgm:cxn modelId="{D90F4283-A54B-40AB-B9B5-C03963D8B8C2}" type="presOf" srcId="{F8B12856-E453-4F4A-8341-64AC5D396E82}" destId="{53B62D1A-E23B-4E35-8AE9-AC32BEF545C9}" srcOrd="0" destOrd="1" presId="urn:microsoft.com/office/officeart/2005/8/layout/list1"/>
    <dgm:cxn modelId="{602BE701-BAF9-4E0F-B656-E031FA689A52}" type="presParOf" srcId="{3A256AC4-5841-4C52-8A9D-F83287BE8658}" destId="{1BC76E0B-9B03-4A31-A3A8-8D1379EB9FFE}" srcOrd="0" destOrd="0" presId="urn:microsoft.com/office/officeart/2005/8/layout/list1"/>
    <dgm:cxn modelId="{B9A8B2D1-2482-46C8-9A1B-986737238AD8}" type="presParOf" srcId="{1BC76E0B-9B03-4A31-A3A8-8D1379EB9FFE}" destId="{5A821654-DB78-46A8-94C7-75F81C76F63F}" srcOrd="0" destOrd="0" presId="urn:microsoft.com/office/officeart/2005/8/layout/list1"/>
    <dgm:cxn modelId="{0632F938-44EA-4548-AA6C-DA9A1416A35B}" type="presParOf" srcId="{1BC76E0B-9B03-4A31-A3A8-8D1379EB9FFE}" destId="{CD38B447-1030-4B91-92FF-09FBA5581861}" srcOrd="1" destOrd="0" presId="urn:microsoft.com/office/officeart/2005/8/layout/list1"/>
    <dgm:cxn modelId="{E4141967-0B31-4C52-9182-CEAE6BAC0634}" type="presParOf" srcId="{3A256AC4-5841-4C52-8A9D-F83287BE8658}" destId="{ADB78B88-3886-4367-831B-F5013D378F2B}" srcOrd="1" destOrd="0" presId="urn:microsoft.com/office/officeart/2005/8/layout/list1"/>
    <dgm:cxn modelId="{9AD4A74F-4E24-4CFC-9708-8E83791A179E}" type="presParOf" srcId="{3A256AC4-5841-4C52-8A9D-F83287BE8658}" destId="{53B62D1A-E23B-4E35-8AE9-AC32BEF545C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0132C-BC5F-403E-B2BB-058DAA6AC19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3EE17-BD49-4CFD-8C4A-220D3FD4513D}">
      <dgm:prSet/>
      <dgm:spPr/>
      <dgm:t>
        <a:bodyPr/>
        <a:lstStyle/>
        <a:p>
          <a:r>
            <a:rPr lang="pt-BR" dirty="0"/>
            <a:t>O que é Web?</a:t>
          </a:r>
          <a:endParaRPr lang="en-US" dirty="0"/>
        </a:p>
      </dgm:t>
    </dgm:pt>
    <dgm:pt modelId="{C909D1F5-46DC-4235-B612-E0030F332395}" type="parTrans" cxnId="{8BE8CA53-48A2-4025-9DC5-E6C249823F54}">
      <dgm:prSet/>
      <dgm:spPr/>
      <dgm:t>
        <a:bodyPr/>
        <a:lstStyle/>
        <a:p>
          <a:endParaRPr lang="en-US"/>
        </a:p>
      </dgm:t>
    </dgm:pt>
    <dgm:pt modelId="{6A8FF282-F5BB-4E56-93F4-5B6F26B99C8D}" type="sibTrans" cxnId="{8BE8CA53-48A2-4025-9DC5-E6C249823F54}">
      <dgm:prSet/>
      <dgm:spPr/>
      <dgm:t>
        <a:bodyPr/>
        <a:lstStyle/>
        <a:p>
          <a:endParaRPr lang="en-US"/>
        </a:p>
      </dgm:t>
    </dgm:pt>
    <dgm:pt modelId="{1A98BD97-D6A4-4CFE-8ABC-F24481BEF2AD}">
      <dgm:prSet/>
      <dgm:spPr/>
      <dgm:t>
        <a:bodyPr/>
        <a:lstStyle/>
        <a:p>
          <a:r>
            <a:rPr lang="pt-BR" dirty="0"/>
            <a:t>O que é Front </a:t>
          </a:r>
          <a:r>
            <a:rPr lang="pt-BR" dirty="0" err="1"/>
            <a:t>End</a:t>
          </a:r>
          <a:r>
            <a:rPr lang="pt-BR" dirty="0"/>
            <a:t>?</a:t>
          </a:r>
          <a:endParaRPr lang="en-US" dirty="0"/>
        </a:p>
      </dgm:t>
    </dgm:pt>
    <dgm:pt modelId="{F9C5AD4B-672C-4FEC-896E-82EA822AF381}" type="parTrans" cxnId="{61BF5B3C-4F4E-4E4A-8D1B-A80C1831165A}">
      <dgm:prSet/>
      <dgm:spPr/>
      <dgm:t>
        <a:bodyPr/>
        <a:lstStyle/>
        <a:p>
          <a:endParaRPr lang="en-US"/>
        </a:p>
      </dgm:t>
    </dgm:pt>
    <dgm:pt modelId="{43A958BA-6370-4555-9CAD-FA2C02CDD526}" type="sibTrans" cxnId="{61BF5B3C-4F4E-4E4A-8D1B-A80C1831165A}">
      <dgm:prSet/>
      <dgm:spPr/>
      <dgm:t>
        <a:bodyPr/>
        <a:lstStyle/>
        <a:p>
          <a:endParaRPr lang="en-US"/>
        </a:p>
      </dgm:t>
    </dgm:pt>
    <dgm:pt modelId="{1BDA13F6-EA97-4D44-9BEB-021B6D1D5A90}">
      <dgm:prSet/>
      <dgm:spPr/>
      <dgm:t>
        <a:bodyPr/>
        <a:lstStyle/>
        <a:p>
          <a:r>
            <a:rPr lang="pt-BR"/>
            <a:t>O que é Back </a:t>
          </a:r>
          <a:r>
            <a:rPr lang="pt-BR" err="1"/>
            <a:t>End</a:t>
          </a:r>
          <a:r>
            <a:rPr lang="pt-BR"/>
            <a:t>?</a:t>
          </a:r>
          <a:endParaRPr lang="en-US"/>
        </a:p>
      </dgm:t>
    </dgm:pt>
    <dgm:pt modelId="{C445D449-C240-4C47-AC90-23A8666846D6}" type="parTrans" cxnId="{893F1AB2-1AA2-4BE7-B342-7220891E309D}">
      <dgm:prSet/>
      <dgm:spPr/>
      <dgm:t>
        <a:bodyPr/>
        <a:lstStyle/>
        <a:p>
          <a:endParaRPr lang="en-US"/>
        </a:p>
      </dgm:t>
    </dgm:pt>
    <dgm:pt modelId="{AC423C8D-506E-4EB9-A1B0-8A748157F5D8}" type="sibTrans" cxnId="{893F1AB2-1AA2-4BE7-B342-7220891E309D}">
      <dgm:prSet/>
      <dgm:spPr/>
      <dgm:t>
        <a:bodyPr/>
        <a:lstStyle/>
        <a:p>
          <a:endParaRPr lang="en-US"/>
        </a:p>
      </dgm:t>
    </dgm:pt>
    <dgm:pt modelId="{6F179CB5-2FC7-4404-A9E1-8B30EFC7AE73}">
      <dgm:prSet/>
      <dgm:spPr/>
      <dgm:t>
        <a:bodyPr/>
        <a:lstStyle/>
        <a:p>
          <a:r>
            <a:rPr lang="pt-BR"/>
            <a:t>Porque aprender HTML, CSS, e JS ?</a:t>
          </a:r>
          <a:endParaRPr lang="en-US"/>
        </a:p>
      </dgm:t>
    </dgm:pt>
    <dgm:pt modelId="{8BBB8BC8-773E-4D38-AEFA-DC9F45644224}" type="parTrans" cxnId="{77602C48-7AF8-4FCA-9200-CA4B86D6C18C}">
      <dgm:prSet/>
      <dgm:spPr/>
      <dgm:t>
        <a:bodyPr/>
        <a:lstStyle/>
        <a:p>
          <a:endParaRPr lang="en-US"/>
        </a:p>
      </dgm:t>
    </dgm:pt>
    <dgm:pt modelId="{90886FE3-212C-49AF-8311-693E5568B82A}" type="sibTrans" cxnId="{77602C48-7AF8-4FCA-9200-CA4B86D6C18C}">
      <dgm:prSet/>
      <dgm:spPr/>
      <dgm:t>
        <a:bodyPr/>
        <a:lstStyle/>
        <a:p>
          <a:endParaRPr lang="en-US"/>
        </a:p>
      </dgm:t>
    </dgm:pt>
    <dgm:pt modelId="{E882B1A5-A658-4D37-B69D-1F65C324F0D4}">
      <dgm:prSet/>
      <dgm:spPr/>
      <dgm:t>
        <a:bodyPr/>
        <a:lstStyle/>
        <a:p>
          <a:r>
            <a:rPr lang="pt-BR"/>
            <a:t>Qual o papel da tríade HTML, CSS e JS?</a:t>
          </a:r>
          <a:endParaRPr lang="en-US"/>
        </a:p>
      </dgm:t>
    </dgm:pt>
    <dgm:pt modelId="{DFE837C5-D7F1-4B23-BCDB-FB54F4A79E96}" type="parTrans" cxnId="{0E66CF50-66A2-44B7-A317-4048A9587CF6}">
      <dgm:prSet/>
      <dgm:spPr/>
      <dgm:t>
        <a:bodyPr/>
        <a:lstStyle/>
        <a:p>
          <a:endParaRPr lang="en-US"/>
        </a:p>
      </dgm:t>
    </dgm:pt>
    <dgm:pt modelId="{1FAED496-6946-4925-89B1-6999278ABEA0}" type="sibTrans" cxnId="{0E66CF50-66A2-44B7-A317-4048A9587CF6}">
      <dgm:prSet/>
      <dgm:spPr/>
      <dgm:t>
        <a:bodyPr/>
        <a:lstStyle/>
        <a:p>
          <a:endParaRPr lang="en-US"/>
        </a:p>
      </dgm:t>
    </dgm:pt>
    <dgm:pt modelId="{3F2C0294-EF64-4971-9369-2F2E00ED8272}">
      <dgm:prSet/>
      <dgm:spPr/>
      <dgm:t>
        <a:bodyPr/>
        <a:lstStyle/>
        <a:p>
          <a:r>
            <a:rPr lang="pt-BR" err="1"/>
            <a:t>Roadmap</a:t>
          </a:r>
          <a:r>
            <a:rPr lang="pt-BR"/>
            <a:t> (para abrir os horizontes).</a:t>
          </a:r>
          <a:endParaRPr lang="en-US"/>
        </a:p>
      </dgm:t>
    </dgm:pt>
    <dgm:pt modelId="{F847FB80-E475-4E69-BF8D-DDFF70C87B37}" type="parTrans" cxnId="{E4071F72-3BC6-4F8B-A174-B192F20CAEF2}">
      <dgm:prSet/>
      <dgm:spPr/>
      <dgm:t>
        <a:bodyPr/>
        <a:lstStyle/>
        <a:p>
          <a:endParaRPr lang="en-US"/>
        </a:p>
      </dgm:t>
    </dgm:pt>
    <dgm:pt modelId="{E8CDED36-B4E6-448D-9F1F-0554C4DAC2D2}" type="sibTrans" cxnId="{E4071F72-3BC6-4F8B-A174-B192F20CAEF2}">
      <dgm:prSet/>
      <dgm:spPr/>
      <dgm:t>
        <a:bodyPr/>
        <a:lstStyle/>
        <a:p>
          <a:endParaRPr lang="en-US"/>
        </a:p>
      </dgm:t>
    </dgm:pt>
    <dgm:pt modelId="{C89A673E-25E9-43E7-9C2A-DBFD493E4B5A}">
      <dgm:prSet/>
      <dgm:spPr/>
      <dgm:t>
        <a:bodyPr/>
        <a:lstStyle/>
        <a:p>
          <a:r>
            <a:rPr lang="pt-BR"/>
            <a:t>O que é HTML? Para que serve?</a:t>
          </a:r>
          <a:endParaRPr lang="en-US"/>
        </a:p>
      </dgm:t>
    </dgm:pt>
    <dgm:pt modelId="{A70C2EF2-5573-4C57-941C-7504E48642E2}" type="parTrans" cxnId="{16ED3F0D-BD78-48FE-8509-21D6D07375C8}">
      <dgm:prSet/>
      <dgm:spPr/>
      <dgm:t>
        <a:bodyPr/>
        <a:lstStyle/>
        <a:p>
          <a:endParaRPr lang="en-US"/>
        </a:p>
      </dgm:t>
    </dgm:pt>
    <dgm:pt modelId="{2815D6B3-FA3A-48E8-B3D7-DA6A3464EDA3}" type="sibTrans" cxnId="{16ED3F0D-BD78-48FE-8509-21D6D07375C8}">
      <dgm:prSet/>
      <dgm:spPr/>
      <dgm:t>
        <a:bodyPr/>
        <a:lstStyle/>
        <a:p>
          <a:endParaRPr lang="en-US"/>
        </a:p>
      </dgm:t>
    </dgm:pt>
    <dgm:pt modelId="{096C1CB4-C0CE-4B72-ADE5-54B36F46E7EC}">
      <dgm:prSet/>
      <dgm:spPr/>
      <dgm:t>
        <a:bodyPr/>
        <a:lstStyle/>
        <a:p>
          <a:r>
            <a:rPr lang="pt-BR"/>
            <a:t>O que é CSS? Para que serve?</a:t>
          </a:r>
          <a:endParaRPr lang="en-US"/>
        </a:p>
      </dgm:t>
    </dgm:pt>
    <dgm:pt modelId="{95CFE42E-E54A-4AE1-BF79-20C6A5999C28}" type="parTrans" cxnId="{D02F2448-BD10-4A4A-8D32-145690824A81}">
      <dgm:prSet/>
      <dgm:spPr/>
      <dgm:t>
        <a:bodyPr/>
        <a:lstStyle/>
        <a:p>
          <a:endParaRPr lang="en-US"/>
        </a:p>
      </dgm:t>
    </dgm:pt>
    <dgm:pt modelId="{E63DB633-D0D9-406A-BC26-4C0C48341BC7}" type="sibTrans" cxnId="{D02F2448-BD10-4A4A-8D32-145690824A81}">
      <dgm:prSet/>
      <dgm:spPr/>
      <dgm:t>
        <a:bodyPr/>
        <a:lstStyle/>
        <a:p>
          <a:endParaRPr lang="en-US"/>
        </a:p>
      </dgm:t>
    </dgm:pt>
    <dgm:pt modelId="{AD06B9F3-167A-420B-9737-A4D67641D02A}">
      <dgm:prSet/>
      <dgm:spPr/>
      <dgm:t>
        <a:bodyPr/>
        <a:lstStyle/>
        <a:p>
          <a:r>
            <a:rPr lang="pt-BR"/>
            <a:t>O que é </a:t>
          </a:r>
          <a:r>
            <a:rPr lang="pt-BR" err="1"/>
            <a:t>JavaScript</a:t>
          </a:r>
          <a:r>
            <a:rPr lang="pt-BR"/>
            <a:t>? Pra que serve?</a:t>
          </a:r>
          <a:endParaRPr lang="en-US"/>
        </a:p>
      </dgm:t>
    </dgm:pt>
    <dgm:pt modelId="{F24AFEAE-5E43-4E60-8700-8DD19CC81BDB}" type="parTrans" cxnId="{86CB43F5-C2AB-46EB-9697-3259DF1AC612}">
      <dgm:prSet/>
      <dgm:spPr/>
      <dgm:t>
        <a:bodyPr/>
        <a:lstStyle/>
        <a:p>
          <a:endParaRPr lang="en-US"/>
        </a:p>
      </dgm:t>
    </dgm:pt>
    <dgm:pt modelId="{CB770B89-3411-4561-BD01-03BB7469F674}" type="sibTrans" cxnId="{86CB43F5-C2AB-46EB-9697-3259DF1AC612}">
      <dgm:prSet/>
      <dgm:spPr/>
      <dgm:t>
        <a:bodyPr/>
        <a:lstStyle/>
        <a:p>
          <a:endParaRPr lang="en-US"/>
        </a:p>
      </dgm:t>
    </dgm:pt>
    <dgm:pt modelId="{53259D0B-3F66-4A27-A7F5-F6771D71D9BB}" type="pres">
      <dgm:prSet presAssocID="{8B90132C-BC5F-403E-B2BB-058DAA6AC19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2DFD7FD-9D9D-486B-BC10-A4AE269A6305}" type="pres">
      <dgm:prSet presAssocID="{40B3EE17-BD49-4CFD-8C4A-220D3FD4513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09C3E6-738F-4EC8-8D3C-BD09EEC2340A}" type="pres">
      <dgm:prSet presAssocID="{6A8FF282-F5BB-4E56-93F4-5B6F26B99C8D}" presName="sibTrans" presStyleCnt="0"/>
      <dgm:spPr/>
    </dgm:pt>
    <dgm:pt modelId="{5B1CB664-0F86-43FC-83A4-A4221DD0DD2B}" type="pres">
      <dgm:prSet presAssocID="{1A98BD97-D6A4-4CFE-8ABC-F24481BEF2A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B41A0A-8F1D-4E83-AF48-CEA6DC5BCBF4}" type="pres">
      <dgm:prSet presAssocID="{43A958BA-6370-4555-9CAD-FA2C02CDD526}" presName="sibTrans" presStyleCnt="0"/>
      <dgm:spPr/>
    </dgm:pt>
    <dgm:pt modelId="{5726ECAA-7486-4D46-BBA6-64D88ADBDF28}" type="pres">
      <dgm:prSet presAssocID="{1BDA13F6-EA97-4D44-9BEB-021B6D1D5A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364C21-585C-4465-888C-F30DBD3265CF}" type="pres">
      <dgm:prSet presAssocID="{AC423C8D-506E-4EB9-A1B0-8A748157F5D8}" presName="sibTrans" presStyleCnt="0"/>
      <dgm:spPr/>
    </dgm:pt>
    <dgm:pt modelId="{2CDB779B-1010-46ED-BD5E-083D0ED33513}" type="pres">
      <dgm:prSet presAssocID="{6F179CB5-2FC7-4404-A9E1-8B30EFC7AE7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6ED668-17C7-4589-A792-4A3781E86D2F}" type="pres">
      <dgm:prSet presAssocID="{90886FE3-212C-49AF-8311-693E5568B82A}" presName="sibTrans" presStyleCnt="0"/>
      <dgm:spPr/>
    </dgm:pt>
    <dgm:pt modelId="{DB0544C7-A8CB-4D16-8C5B-B2446E1E065D}" type="pres">
      <dgm:prSet presAssocID="{E882B1A5-A658-4D37-B69D-1F65C324F0D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3F8A13-32EC-4BF3-A884-FFC80AE1EBBF}" type="pres">
      <dgm:prSet presAssocID="{1FAED496-6946-4925-89B1-6999278ABEA0}" presName="sibTrans" presStyleCnt="0"/>
      <dgm:spPr/>
    </dgm:pt>
    <dgm:pt modelId="{DB05A835-B09B-4AB6-BE87-94D9835200A1}" type="pres">
      <dgm:prSet presAssocID="{3F2C0294-EF64-4971-9369-2F2E00ED827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4745DA-BDF8-483C-B5BC-111914239CAE}" type="pres">
      <dgm:prSet presAssocID="{E8CDED36-B4E6-448D-9F1F-0554C4DAC2D2}" presName="sibTrans" presStyleCnt="0"/>
      <dgm:spPr/>
    </dgm:pt>
    <dgm:pt modelId="{C66BF199-95EC-47E0-A96A-B84EBF3C74DA}" type="pres">
      <dgm:prSet presAssocID="{C89A673E-25E9-43E7-9C2A-DBFD493E4B5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96B48B-F9CA-44B0-96A5-3716EFDE7AB8}" type="pres">
      <dgm:prSet presAssocID="{2815D6B3-FA3A-48E8-B3D7-DA6A3464EDA3}" presName="sibTrans" presStyleCnt="0"/>
      <dgm:spPr/>
    </dgm:pt>
    <dgm:pt modelId="{E89D9317-6DA4-449B-93B7-9DB0727E250A}" type="pres">
      <dgm:prSet presAssocID="{096C1CB4-C0CE-4B72-ADE5-54B36F46E7E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702806-0937-4322-8DF6-523852A50A9A}" type="pres">
      <dgm:prSet presAssocID="{E63DB633-D0D9-406A-BC26-4C0C48341BC7}" presName="sibTrans" presStyleCnt="0"/>
      <dgm:spPr/>
    </dgm:pt>
    <dgm:pt modelId="{BBD4F363-0AA7-4C52-9B3D-6A80A7103D5E}" type="pres">
      <dgm:prSet presAssocID="{AD06B9F3-167A-420B-9737-A4D67641D02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8A6D03D-1776-479C-8E5E-E757DC3ADB43}" type="presOf" srcId="{AD06B9F3-167A-420B-9737-A4D67641D02A}" destId="{BBD4F363-0AA7-4C52-9B3D-6A80A7103D5E}" srcOrd="0" destOrd="0" presId="urn:microsoft.com/office/officeart/2005/8/layout/default"/>
    <dgm:cxn modelId="{0E66CF50-66A2-44B7-A317-4048A9587CF6}" srcId="{8B90132C-BC5F-403E-B2BB-058DAA6AC194}" destId="{E882B1A5-A658-4D37-B69D-1F65C324F0D4}" srcOrd="4" destOrd="0" parTransId="{DFE837C5-D7F1-4B23-BCDB-FB54F4A79E96}" sibTransId="{1FAED496-6946-4925-89B1-6999278ABEA0}"/>
    <dgm:cxn modelId="{BF610987-559D-4D92-84BC-EBF4AAA03543}" type="presOf" srcId="{E882B1A5-A658-4D37-B69D-1F65C324F0D4}" destId="{DB0544C7-A8CB-4D16-8C5B-B2446E1E065D}" srcOrd="0" destOrd="0" presId="urn:microsoft.com/office/officeart/2005/8/layout/default"/>
    <dgm:cxn modelId="{8BE8CA53-48A2-4025-9DC5-E6C249823F54}" srcId="{8B90132C-BC5F-403E-B2BB-058DAA6AC194}" destId="{40B3EE17-BD49-4CFD-8C4A-220D3FD4513D}" srcOrd="0" destOrd="0" parTransId="{C909D1F5-46DC-4235-B612-E0030F332395}" sibTransId="{6A8FF282-F5BB-4E56-93F4-5B6F26B99C8D}"/>
    <dgm:cxn modelId="{893F1AB2-1AA2-4BE7-B342-7220891E309D}" srcId="{8B90132C-BC5F-403E-B2BB-058DAA6AC194}" destId="{1BDA13F6-EA97-4D44-9BEB-021B6D1D5A90}" srcOrd="2" destOrd="0" parTransId="{C445D449-C240-4C47-AC90-23A8666846D6}" sibTransId="{AC423C8D-506E-4EB9-A1B0-8A748157F5D8}"/>
    <dgm:cxn modelId="{16ED3F0D-BD78-48FE-8509-21D6D07375C8}" srcId="{8B90132C-BC5F-403E-B2BB-058DAA6AC194}" destId="{C89A673E-25E9-43E7-9C2A-DBFD493E4B5A}" srcOrd="6" destOrd="0" parTransId="{A70C2EF2-5573-4C57-941C-7504E48642E2}" sibTransId="{2815D6B3-FA3A-48E8-B3D7-DA6A3464EDA3}"/>
    <dgm:cxn modelId="{84EAA0C6-B34A-45C9-9ACA-BC8382FE832E}" type="presOf" srcId="{1BDA13F6-EA97-4D44-9BEB-021B6D1D5A90}" destId="{5726ECAA-7486-4D46-BBA6-64D88ADBDF28}" srcOrd="0" destOrd="0" presId="urn:microsoft.com/office/officeart/2005/8/layout/default"/>
    <dgm:cxn modelId="{AE61A05D-1A42-4253-8BBF-EFCDC56E674C}" type="presOf" srcId="{8B90132C-BC5F-403E-B2BB-058DAA6AC194}" destId="{53259D0B-3F66-4A27-A7F5-F6771D71D9BB}" srcOrd="0" destOrd="0" presId="urn:microsoft.com/office/officeart/2005/8/layout/default"/>
    <dgm:cxn modelId="{589DB977-FDF1-46B6-8E6F-29DA59AC1685}" type="presOf" srcId="{40B3EE17-BD49-4CFD-8C4A-220D3FD4513D}" destId="{42DFD7FD-9D9D-486B-BC10-A4AE269A6305}" srcOrd="0" destOrd="0" presId="urn:microsoft.com/office/officeart/2005/8/layout/default"/>
    <dgm:cxn modelId="{77602C48-7AF8-4FCA-9200-CA4B86D6C18C}" srcId="{8B90132C-BC5F-403E-B2BB-058DAA6AC194}" destId="{6F179CB5-2FC7-4404-A9E1-8B30EFC7AE73}" srcOrd="3" destOrd="0" parTransId="{8BBB8BC8-773E-4D38-AEFA-DC9F45644224}" sibTransId="{90886FE3-212C-49AF-8311-693E5568B82A}"/>
    <dgm:cxn modelId="{E4071F72-3BC6-4F8B-A174-B192F20CAEF2}" srcId="{8B90132C-BC5F-403E-B2BB-058DAA6AC194}" destId="{3F2C0294-EF64-4971-9369-2F2E00ED8272}" srcOrd="5" destOrd="0" parTransId="{F847FB80-E475-4E69-BF8D-DDFF70C87B37}" sibTransId="{E8CDED36-B4E6-448D-9F1F-0554C4DAC2D2}"/>
    <dgm:cxn modelId="{86CB43F5-C2AB-46EB-9697-3259DF1AC612}" srcId="{8B90132C-BC5F-403E-B2BB-058DAA6AC194}" destId="{AD06B9F3-167A-420B-9737-A4D67641D02A}" srcOrd="8" destOrd="0" parTransId="{F24AFEAE-5E43-4E60-8700-8DD19CC81BDB}" sibTransId="{CB770B89-3411-4561-BD01-03BB7469F674}"/>
    <dgm:cxn modelId="{F0001912-79BA-47CE-9D08-024097E7B103}" type="presOf" srcId="{1A98BD97-D6A4-4CFE-8ABC-F24481BEF2AD}" destId="{5B1CB664-0F86-43FC-83A4-A4221DD0DD2B}" srcOrd="0" destOrd="0" presId="urn:microsoft.com/office/officeart/2005/8/layout/default"/>
    <dgm:cxn modelId="{D02F2448-BD10-4A4A-8D32-145690824A81}" srcId="{8B90132C-BC5F-403E-B2BB-058DAA6AC194}" destId="{096C1CB4-C0CE-4B72-ADE5-54B36F46E7EC}" srcOrd="7" destOrd="0" parTransId="{95CFE42E-E54A-4AE1-BF79-20C6A5999C28}" sibTransId="{E63DB633-D0D9-406A-BC26-4C0C48341BC7}"/>
    <dgm:cxn modelId="{1537C59C-42D3-4C57-8D9C-130478B6DC2F}" type="presOf" srcId="{3F2C0294-EF64-4971-9369-2F2E00ED8272}" destId="{DB05A835-B09B-4AB6-BE87-94D9835200A1}" srcOrd="0" destOrd="0" presId="urn:microsoft.com/office/officeart/2005/8/layout/default"/>
    <dgm:cxn modelId="{14F3A4EC-372F-476A-A030-8AA476B1BEB7}" type="presOf" srcId="{6F179CB5-2FC7-4404-A9E1-8B30EFC7AE73}" destId="{2CDB779B-1010-46ED-BD5E-083D0ED33513}" srcOrd="0" destOrd="0" presId="urn:microsoft.com/office/officeart/2005/8/layout/default"/>
    <dgm:cxn modelId="{2C727070-2107-4B04-A1A7-983572BBE4D4}" type="presOf" srcId="{096C1CB4-C0CE-4B72-ADE5-54B36F46E7EC}" destId="{E89D9317-6DA4-449B-93B7-9DB0727E250A}" srcOrd="0" destOrd="0" presId="urn:microsoft.com/office/officeart/2005/8/layout/default"/>
    <dgm:cxn modelId="{61BF5B3C-4F4E-4E4A-8D1B-A80C1831165A}" srcId="{8B90132C-BC5F-403E-B2BB-058DAA6AC194}" destId="{1A98BD97-D6A4-4CFE-8ABC-F24481BEF2AD}" srcOrd="1" destOrd="0" parTransId="{F9C5AD4B-672C-4FEC-896E-82EA822AF381}" sibTransId="{43A958BA-6370-4555-9CAD-FA2C02CDD526}"/>
    <dgm:cxn modelId="{3CF9CC68-8F14-455C-9824-3C0CDC3F2459}" type="presOf" srcId="{C89A673E-25E9-43E7-9C2A-DBFD493E4B5A}" destId="{C66BF199-95EC-47E0-A96A-B84EBF3C74DA}" srcOrd="0" destOrd="0" presId="urn:microsoft.com/office/officeart/2005/8/layout/default"/>
    <dgm:cxn modelId="{01693FED-7887-4C31-97BF-04CD7DC6E66F}" type="presParOf" srcId="{53259D0B-3F66-4A27-A7F5-F6771D71D9BB}" destId="{42DFD7FD-9D9D-486B-BC10-A4AE269A6305}" srcOrd="0" destOrd="0" presId="urn:microsoft.com/office/officeart/2005/8/layout/default"/>
    <dgm:cxn modelId="{DED7DE88-244A-4B0D-A693-35E8C3D2C835}" type="presParOf" srcId="{53259D0B-3F66-4A27-A7F5-F6771D71D9BB}" destId="{7D09C3E6-738F-4EC8-8D3C-BD09EEC2340A}" srcOrd="1" destOrd="0" presId="urn:microsoft.com/office/officeart/2005/8/layout/default"/>
    <dgm:cxn modelId="{69F62D23-1F42-4435-BA92-831F7FC1EA62}" type="presParOf" srcId="{53259D0B-3F66-4A27-A7F5-F6771D71D9BB}" destId="{5B1CB664-0F86-43FC-83A4-A4221DD0DD2B}" srcOrd="2" destOrd="0" presId="urn:microsoft.com/office/officeart/2005/8/layout/default"/>
    <dgm:cxn modelId="{B9534591-A449-4AB4-B749-853F68E53FC9}" type="presParOf" srcId="{53259D0B-3F66-4A27-A7F5-F6771D71D9BB}" destId="{1AB41A0A-8F1D-4E83-AF48-CEA6DC5BCBF4}" srcOrd="3" destOrd="0" presId="urn:microsoft.com/office/officeart/2005/8/layout/default"/>
    <dgm:cxn modelId="{1627B81E-C89E-4354-ACCA-DB7D9FB65B02}" type="presParOf" srcId="{53259D0B-3F66-4A27-A7F5-F6771D71D9BB}" destId="{5726ECAA-7486-4D46-BBA6-64D88ADBDF28}" srcOrd="4" destOrd="0" presId="urn:microsoft.com/office/officeart/2005/8/layout/default"/>
    <dgm:cxn modelId="{355E4CF7-37D8-4CA1-A6DC-859EED9357A9}" type="presParOf" srcId="{53259D0B-3F66-4A27-A7F5-F6771D71D9BB}" destId="{87364C21-585C-4465-888C-F30DBD3265CF}" srcOrd="5" destOrd="0" presId="urn:microsoft.com/office/officeart/2005/8/layout/default"/>
    <dgm:cxn modelId="{0DA2D738-9416-4DCB-AFD3-102C43482351}" type="presParOf" srcId="{53259D0B-3F66-4A27-A7F5-F6771D71D9BB}" destId="{2CDB779B-1010-46ED-BD5E-083D0ED33513}" srcOrd="6" destOrd="0" presId="urn:microsoft.com/office/officeart/2005/8/layout/default"/>
    <dgm:cxn modelId="{BDE695D0-2127-4912-819A-867C50FAE05D}" type="presParOf" srcId="{53259D0B-3F66-4A27-A7F5-F6771D71D9BB}" destId="{E56ED668-17C7-4589-A792-4A3781E86D2F}" srcOrd="7" destOrd="0" presId="urn:microsoft.com/office/officeart/2005/8/layout/default"/>
    <dgm:cxn modelId="{9201DBF4-2452-442B-8B30-AFDE69DD1D1B}" type="presParOf" srcId="{53259D0B-3F66-4A27-A7F5-F6771D71D9BB}" destId="{DB0544C7-A8CB-4D16-8C5B-B2446E1E065D}" srcOrd="8" destOrd="0" presId="urn:microsoft.com/office/officeart/2005/8/layout/default"/>
    <dgm:cxn modelId="{3BBCF673-D5EF-4D48-B379-5CFD32F091E9}" type="presParOf" srcId="{53259D0B-3F66-4A27-A7F5-F6771D71D9BB}" destId="{5D3F8A13-32EC-4BF3-A884-FFC80AE1EBBF}" srcOrd="9" destOrd="0" presId="urn:microsoft.com/office/officeart/2005/8/layout/default"/>
    <dgm:cxn modelId="{ADEE4EF9-AD8B-49EA-A345-BADDA7ABA62D}" type="presParOf" srcId="{53259D0B-3F66-4A27-A7F5-F6771D71D9BB}" destId="{DB05A835-B09B-4AB6-BE87-94D9835200A1}" srcOrd="10" destOrd="0" presId="urn:microsoft.com/office/officeart/2005/8/layout/default"/>
    <dgm:cxn modelId="{80D82F41-6732-4EE1-96F1-FBD75765C25B}" type="presParOf" srcId="{53259D0B-3F66-4A27-A7F5-F6771D71D9BB}" destId="{D74745DA-BDF8-483C-B5BC-111914239CAE}" srcOrd="11" destOrd="0" presId="urn:microsoft.com/office/officeart/2005/8/layout/default"/>
    <dgm:cxn modelId="{C2B324E1-EAAA-404F-A7F3-A899DEBB776C}" type="presParOf" srcId="{53259D0B-3F66-4A27-A7F5-F6771D71D9BB}" destId="{C66BF199-95EC-47E0-A96A-B84EBF3C74DA}" srcOrd="12" destOrd="0" presId="urn:microsoft.com/office/officeart/2005/8/layout/default"/>
    <dgm:cxn modelId="{E11DAEBC-DC9B-42DC-970D-FE8D492F1E63}" type="presParOf" srcId="{53259D0B-3F66-4A27-A7F5-F6771D71D9BB}" destId="{4796B48B-F9CA-44B0-96A5-3716EFDE7AB8}" srcOrd="13" destOrd="0" presId="urn:microsoft.com/office/officeart/2005/8/layout/default"/>
    <dgm:cxn modelId="{2BFC0CBF-B820-4869-9357-195CAF160BA4}" type="presParOf" srcId="{53259D0B-3F66-4A27-A7F5-F6771D71D9BB}" destId="{E89D9317-6DA4-449B-93B7-9DB0727E250A}" srcOrd="14" destOrd="0" presId="urn:microsoft.com/office/officeart/2005/8/layout/default"/>
    <dgm:cxn modelId="{D1CE0FFE-8352-4642-BD0D-A7D55F2C1858}" type="presParOf" srcId="{53259D0B-3F66-4A27-A7F5-F6771D71D9BB}" destId="{00702806-0937-4322-8DF6-523852A50A9A}" srcOrd="15" destOrd="0" presId="urn:microsoft.com/office/officeart/2005/8/layout/default"/>
    <dgm:cxn modelId="{EDF6F588-6009-455C-A54E-82A628A834B1}" type="presParOf" srcId="{53259D0B-3F66-4A27-A7F5-F6771D71D9BB}" destId="{BBD4F363-0AA7-4C52-9B3D-6A80A7103D5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62D1A-E23B-4E35-8AE9-AC32BEF545C9}">
      <dsp:nvSpPr>
        <dsp:cNvPr id="0" name=""/>
        <dsp:cNvSpPr/>
      </dsp:nvSpPr>
      <dsp:spPr>
        <a:xfrm>
          <a:off x="0" y="1341374"/>
          <a:ext cx="6258737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748" tIns="520700" rIns="48574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ENG.COMPUTAÇÃO - </a:t>
          </a:r>
          <a:r>
            <a:rPr lang="en-US" sz="2500" kern="1200" dirty="0" smtClean="0"/>
            <a:t>P9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>
              <a:latin typeface="Century Gothic" panose="020B0502020202020204"/>
            </a:rPr>
            <a:t>Estagiário</a:t>
          </a:r>
          <a:r>
            <a:rPr lang="en-US" sz="2500" kern="1200" dirty="0"/>
            <a:t> CDG Hub</a:t>
          </a:r>
        </a:p>
      </dsp:txBody>
      <dsp:txXfrm>
        <a:off x="0" y="1341374"/>
        <a:ext cx="6258737" cy="1496250"/>
      </dsp:txXfrm>
    </dsp:sp>
    <dsp:sp modelId="{CD38B447-1030-4B91-92FF-09FBA5581861}">
      <dsp:nvSpPr>
        <dsp:cNvPr id="0" name=""/>
        <dsp:cNvSpPr/>
      </dsp:nvSpPr>
      <dsp:spPr>
        <a:xfrm>
          <a:off x="312936" y="972374"/>
          <a:ext cx="4381115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596" tIns="0" rIns="165596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George Luis Costa Ribeiro</a:t>
          </a:r>
        </a:p>
      </dsp:txBody>
      <dsp:txXfrm>
        <a:off x="348962" y="1008400"/>
        <a:ext cx="430906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FD7FD-9D9D-486B-BC10-A4AE269A6305}">
      <dsp:nvSpPr>
        <dsp:cNvPr id="0" name=""/>
        <dsp:cNvSpPr/>
      </dsp:nvSpPr>
      <dsp:spPr>
        <a:xfrm>
          <a:off x="3898" y="656188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O que é Web?</a:t>
          </a:r>
          <a:endParaRPr lang="en-US" sz="2000" kern="1200" dirty="0"/>
        </a:p>
      </dsp:txBody>
      <dsp:txXfrm>
        <a:off x="3898" y="656188"/>
        <a:ext cx="2110813" cy="1266487"/>
      </dsp:txXfrm>
    </dsp:sp>
    <dsp:sp modelId="{5B1CB664-0F86-43FC-83A4-A4221DD0DD2B}">
      <dsp:nvSpPr>
        <dsp:cNvPr id="0" name=""/>
        <dsp:cNvSpPr/>
      </dsp:nvSpPr>
      <dsp:spPr>
        <a:xfrm>
          <a:off x="2325793" y="656188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O que é Front </a:t>
          </a:r>
          <a:r>
            <a:rPr lang="pt-BR" sz="2000" kern="1200" dirty="0" err="1"/>
            <a:t>End</a:t>
          </a:r>
          <a:r>
            <a:rPr lang="pt-BR" sz="2000" kern="1200" dirty="0"/>
            <a:t>?</a:t>
          </a:r>
          <a:endParaRPr lang="en-US" sz="2000" kern="1200" dirty="0"/>
        </a:p>
      </dsp:txBody>
      <dsp:txXfrm>
        <a:off x="2325793" y="656188"/>
        <a:ext cx="2110813" cy="1266487"/>
      </dsp:txXfrm>
    </dsp:sp>
    <dsp:sp modelId="{5726ECAA-7486-4D46-BBA6-64D88ADBDF28}">
      <dsp:nvSpPr>
        <dsp:cNvPr id="0" name=""/>
        <dsp:cNvSpPr/>
      </dsp:nvSpPr>
      <dsp:spPr>
        <a:xfrm>
          <a:off x="4647687" y="656188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Back </a:t>
          </a:r>
          <a:r>
            <a:rPr lang="pt-BR" sz="2000" kern="1200" err="1"/>
            <a:t>End</a:t>
          </a:r>
          <a:r>
            <a:rPr lang="pt-BR" sz="2000" kern="1200"/>
            <a:t>?</a:t>
          </a:r>
          <a:endParaRPr lang="en-US" sz="2000" kern="1200"/>
        </a:p>
      </dsp:txBody>
      <dsp:txXfrm>
        <a:off x="4647687" y="656188"/>
        <a:ext cx="2110813" cy="1266487"/>
      </dsp:txXfrm>
    </dsp:sp>
    <dsp:sp modelId="{2CDB779B-1010-46ED-BD5E-083D0ED33513}">
      <dsp:nvSpPr>
        <dsp:cNvPr id="0" name=""/>
        <dsp:cNvSpPr/>
      </dsp:nvSpPr>
      <dsp:spPr>
        <a:xfrm>
          <a:off x="6969582" y="656188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Porque aprender HTML, CSS, e JS ?</a:t>
          </a:r>
          <a:endParaRPr lang="en-US" sz="2000" kern="1200"/>
        </a:p>
      </dsp:txBody>
      <dsp:txXfrm>
        <a:off x="6969582" y="656188"/>
        <a:ext cx="2110813" cy="1266487"/>
      </dsp:txXfrm>
    </dsp:sp>
    <dsp:sp modelId="{DB0544C7-A8CB-4D16-8C5B-B2446E1E065D}">
      <dsp:nvSpPr>
        <dsp:cNvPr id="0" name=""/>
        <dsp:cNvSpPr/>
      </dsp:nvSpPr>
      <dsp:spPr>
        <a:xfrm>
          <a:off x="9291477" y="656188"/>
          <a:ext cx="2110813" cy="12664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Qual o papel da tríade HTML, CSS e JS?</a:t>
          </a:r>
          <a:endParaRPr lang="en-US" sz="2000" kern="1200"/>
        </a:p>
      </dsp:txBody>
      <dsp:txXfrm>
        <a:off x="9291477" y="656188"/>
        <a:ext cx="2110813" cy="1266487"/>
      </dsp:txXfrm>
    </dsp:sp>
    <dsp:sp modelId="{DB05A835-B09B-4AB6-BE87-94D9835200A1}">
      <dsp:nvSpPr>
        <dsp:cNvPr id="0" name=""/>
        <dsp:cNvSpPr/>
      </dsp:nvSpPr>
      <dsp:spPr>
        <a:xfrm>
          <a:off x="1164845" y="2133757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err="1"/>
            <a:t>Roadmap</a:t>
          </a:r>
          <a:r>
            <a:rPr lang="pt-BR" sz="2000" kern="1200"/>
            <a:t> (para abrir os horizontes).</a:t>
          </a:r>
          <a:endParaRPr lang="en-US" sz="2000" kern="1200"/>
        </a:p>
      </dsp:txBody>
      <dsp:txXfrm>
        <a:off x="1164845" y="2133757"/>
        <a:ext cx="2110813" cy="1266487"/>
      </dsp:txXfrm>
    </dsp:sp>
    <dsp:sp modelId="{C66BF199-95EC-47E0-A96A-B84EBF3C74DA}">
      <dsp:nvSpPr>
        <dsp:cNvPr id="0" name=""/>
        <dsp:cNvSpPr/>
      </dsp:nvSpPr>
      <dsp:spPr>
        <a:xfrm>
          <a:off x="3486740" y="2133757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HTML? Para que serve?</a:t>
          </a:r>
          <a:endParaRPr lang="en-US" sz="2000" kern="1200"/>
        </a:p>
      </dsp:txBody>
      <dsp:txXfrm>
        <a:off x="3486740" y="2133757"/>
        <a:ext cx="2110813" cy="1266487"/>
      </dsp:txXfrm>
    </dsp:sp>
    <dsp:sp modelId="{E89D9317-6DA4-449B-93B7-9DB0727E250A}">
      <dsp:nvSpPr>
        <dsp:cNvPr id="0" name=""/>
        <dsp:cNvSpPr/>
      </dsp:nvSpPr>
      <dsp:spPr>
        <a:xfrm>
          <a:off x="5808635" y="2133757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CSS? Para que serve?</a:t>
          </a:r>
          <a:endParaRPr lang="en-US" sz="2000" kern="1200"/>
        </a:p>
      </dsp:txBody>
      <dsp:txXfrm>
        <a:off x="5808635" y="2133757"/>
        <a:ext cx="2110813" cy="1266487"/>
      </dsp:txXfrm>
    </dsp:sp>
    <dsp:sp modelId="{BBD4F363-0AA7-4C52-9B3D-6A80A7103D5E}">
      <dsp:nvSpPr>
        <dsp:cNvPr id="0" name=""/>
        <dsp:cNvSpPr/>
      </dsp:nvSpPr>
      <dsp:spPr>
        <a:xfrm>
          <a:off x="8130529" y="2133757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</a:t>
          </a:r>
          <a:r>
            <a:rPr lang="pt-BR" sz="2000" kern="1200" err="1"/>
            <a:t>JavaScript</a:t>
          </a:r>
          <a:r>
            <a:rPr lang="pt-BR" sz="2000" kern="1200"/>
            <a:t>? Pra que serve?</a:t>
          </a:r>
          <a:endParaRPr lang="en-US" sz="2000" kern="1200"/>
        </a:p>
      </dsp:txBody>
      <dsp:txXfrm>
        <a:off x="8130529" y="2133757"/>
        <a:ext cx="2110813" cy="1266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FA48D-C7A6-4B17-A1F9-314489ABC9B6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E902-60E9-4208-AA69-B03624BC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E902-60E9-4208-AA69-B03624BC29C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037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3682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6567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16163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7258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9860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5999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7995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8492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01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5345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85826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62760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052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1230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060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425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00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mranahmedse/developer-roadma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linkedin.com/in/georgeluis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hyperlink" Target="https://github.com/George-Luis-Costa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7356A-11EF-478D-B706-0F3E6877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numCol="1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Introdução à Web e suas tecnologias.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25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93DF87-C42F-4F84-AF81-80862EAE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44" y="1568980"/>
            <a:ext cx="7920510" cy="48236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C790E9B-D6AB-4044-BC67-100FB5E8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28" y="465418"/>
            <a:ext cx="8946541" cy="829982"/>
          </a:xfrm>
        </p:spPr>
        <p:txBody>
          <a:bodyPr/>
          <a:lstStyle/>
          <a:p>
            <a:r>
              <a:rPr lang="pt-BR"/>
              <a:t>HTTP (</a:t>
            </a:r>
            <a:r>
              <a:rPr lang="pt-BR" err="1"/>
              <a:t>HyperText</a:t>
            </a:r>
            <a:r>
              <a:rPr lang="pt-BR"/>
              <a:t> </a:t>
            </a:r>
            <a:r>
              <a:rPr lang="pt-BR" err="1"/>
              <a:t>Transfer</a:t>
            </a:r>
            <a:r>
              <a:rPr lang="pt-BR"/>
              <a:t> </a:t>
            </a:r>
            <a:r>
              <a:rPr lang="pt-BR" err="1"/>
              <a:t>Protocol</a:t>
            </a:r>
            <a:r>
              <a:rPr lang="pt-BR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807529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</a:t>
            </a: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/>
            </a:r>
            <a:br>
              <a:rPr lang="en-US">
                <a:solidFill>
                  <a:schemeClr val="bg2"/>
                </a:solidFill>
                <a:latin typeface="Arial"/>
                <a:cs typeface="Arial"/>
              </a:rPr>
            </a:br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front-end?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76CCB-F4A0-494C-A503-2CED36229E67}"/>
              </a:ext>
            </a:extLst>
          </p:cNvPr>
          <p:cNvSpPr txBox="1"/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Podemos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classificar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parte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visual de um site,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aquilo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conseguimos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interagir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  <a:endParaRPr lang="en-US" sz="400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369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back-end?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A446C-B795-4020-BAF3-0F3560C8DDC5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Back-</a:t>
            </a:r>
            <a:r>
              <a:rPr lang="en-US" sz="4000">
                <a:latin typeface="Arial"/>
                <a:ea typeface="+mj-ea"/>
                <a:cs typeface="Arial"/>
              </a:rPr>
              <a:t>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nd,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o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próprio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nome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sugere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vem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ideia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 do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por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trás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uma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aplicação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662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BFDE48-B3F9-443F-8372-8734F7F0B14A}"/>
              </a:ext>
            </a:extLst>
          </p:cNvPr>
          <p:cNvSpPr txBox="1">
            <a:spLocks/>
          </p:cNvSpPr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Arial"/>
                <a:cs typeface="Arial"/>
              </a:rPr>
              <a:t>O que é Back End?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1DCC6A-54F5-4271-A623-94B5B7F7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704335"/>
            <a:ext cx="6270662" cy="3448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559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  <a:latin typeface="Arial"/>
                <a:cs typeface="Arial"/>
              </a:rPr>
              <a:t>O que é front-end e back-end?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EDBF3DB-AACB-4C02-9DA7-C94DBBF3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19055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quê aprender HTML, CSS e JS?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BEA9E-2626-499A-AE6C-6CFD19B3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581995"/>
            <a:ext cx="6269434" cy="60667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 dirty="0">
                <a:latin typeface="Arial"/>
                <a:cs typeface="Arial"/>
              </a:rPr>
              <a:t>HTML</a:t>
            </a:r>
            <a:r>
              <a:rPr lang="pt-BR" sz="2400" dirty="0">
                <a:latin typeface="Arial"/>
                <a:cs typeface="Arial"/>
              </a:rPr>
              <a:t> não é uma linguagem de programação.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/>
                <a:cs typeface="Arial"/>
              </a:rPr>
              <a:t>CSS</a:t>
            </a:r>
            <a:r>
              <a:rPr lang="pt-BR" sz="2400" dirty="0">
                <a:latin typeface="Arial"/>
                <a:cs typeface="Arial"/>
              </a:rPr>
              <a:t> é uma folha de estilo para uso de linguagens de marcação (HTML, XML, XHTML).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err="1">
                <a:latin typeface="Arial"/>
                <a:cs typeface="Arial"/>
              </a:rPr>
              <a:t>JavaScript</a:t>
            </a:r>
            <a:r>
              <a:rPr lang="pt-BR" sz="2400" dirty="0">
                <a:latin typeface="Arial"/>
                <a:cs typeface="Arial"/>
              </a:rPr>
              <a:t> é uma linguagem de programação, encarregado de fazer toda a dinâmica de uma aplicação web.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/>
                <a:cs typeface="Arial"/>
              </a:rPr>
              <a:t>A tríade HTML, CSS, JS é uma vertente importante para se atuar no front-end.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694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papel da tríade HTML, CSS e JS?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DC83D-DCDC-467B-99E6-F6F6F29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HTML</a:t>
            </a:r>
            <a:r>
              <a:rPr lang="pt-BR" sz="2800" b="0" i="0">
                <a:effectLst/>
                <a:latin typeface="arial"/>
                <a:cs typeface="arial"/>
              </a:rPr>
              <a:t> é a base da programação (como se fosse o esqueleto o corpo)</a:t>
            </a:r>
            <a:r>
              <a:rPr lang="pt-BR" sz="2800">
                <a:latin typeface="arial"/>
                <a:cs typeface="arial"/>
              </a:rPr>
              <a:t> </a:t>
            </a: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CSS</a:t>
            </a:r>
            <a:r>
              <a:rPr lang="pt-BR" sz="2800" b="0" i="0">
                <a:effectLst/>
                <a:latin typeface="arial"/>
                <a:cs typeface="arial"/>
              </a:rPr>
              <a:t> é o que dá estilo aos códigos (como se fosse a roupa que a pessoa utiliza)</a:t>
            </a:r>
          </a:p>
          <a:p>
            <a:pPr marL="0" indent="0">
              <a:buNone/>
            </a:pP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 err="1">
                <a:effectLst/>
                <a:latin typeface="arial"/>
                <a:cs typeface="arial"/>
              </a:rPr>
              <a:t>Javascript</a:t>
            </a:r>
            <a:r>
              <a:rPr lang="pt-BR" sz="2800" b="0" i="0">
                <a:effectLst/>
                <a:latin typeface="arial"/>
                <a:cs typeface="arial"/>
              </a:rPr>
              <a:t> é o que dá movimento e ação (como se fosse o espírito do corpo)</a:t>
            </a:r>
            <a:endParaRPr lang="pt-BR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0363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B3FA0D-00C7-4C15-8FE4-906FD32B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61" y="695088"/>
            <a:ext cx="6839678" cy="5467823"/>
          </a:xfrm>
        </p:spPr>
      </p:pic>
    </p:spTree>
    <p:extLst>
      <p:ext uri="{BB962C8B-B14F-4D97-AF65-F5344CB8AC3E}">
        <p14:creationId xmlns:p14="http://schemas.microsoft.com/office/powerpoint/2010/main" val="14978907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6E7729-507A-4963-8D21-F1DA994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75C80-6D58-4D9A-93D9-1A0771E5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873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latin typeface="Arial"/>
                <a:cs typeface="Arial"/>
              </a:rPr>
              <a:t>Veremos por aqui, caminhos a seguir de um desenvolvedor web.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do site: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3"/>
              </a:rPr>
              <a:t>https://roadmap.sh/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para o </a:t>
            </a:r>
            <a:r>
              <a:rPr lang="pt-BR" sz="2800" dirty="0" err="1">
                <a:latin typeface="Arial"/>
                <a:cs typeface="Arial"/>
              </a:rPr>
              <a:t>Roadmap</a:t>
            </a:r>
            <a:r>
              <a:rPr lang="pt-BR" sz="2800" dirty="0">
                <a:latin typeface="Arial"/>
                <a:cs typeface="Arial"/>
              </a:rPr>
              <a:t> (direto):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4"/>
              </a:rPr>
              <a:t>https://github.com/kamranahmedse/developer-roadmap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45123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69B5A-FDBF-4012-B354-EA26FE5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8" y="1645920"/>
            <a:ext cx="4762312" cy="4470821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Material 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(</a:t>
            </a:r>
            <a:r>
              <a:rPr lang="pt-BR" b="1" dirty="0">
                <a:solidFill>
                  <a:schemeClr val="bg2"/>
                </a:solidFill>
              </a:rPr>
              <a:t>CDG</a:t>
            </a:r>
            <a:r>
              <a:rPr lang="pt-BR" dirty="0">
                <a:solidFill>
                  <a:schemeClr val="bg2"/>
                </a:solidFill>
              </a:rPr>
              <a:t> Hub)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745A9-1E9B-4150-900F-5347A165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latin typeface="Arial"/>
                <a:cs typeface="Arial"/>
              </a:rPr>
              <a:t>Iremos nos basear em nosso material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do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</a:rPr>
              <a:t>Link do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pt-BR" sz="28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https://cookie-submarine-e90.notion.site/Material-CDG-Hub-80ea9c9b60b24debaf7f32e4138283cf</a:t>
            </a:r>
            <a:endParaRPr lang="pt-BR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6488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5FF42953-5063-4F21-A05F-281DC62BF708}"/>
              </a:ext>
            </a:extLst>
          </p:cNvPr>
          <p:cNvSpPr txBox="1"/>
          <p:nvPr/>
        </p:nvSpPr>
        <p:spPr>
          <a:xfrm>
            <a:off x="648929" y="614889"/>
            <a:ext cx="6400196" cy="1656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Linkedin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https://www.linkedin.com/in/georgeluis/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https://github.com/George-Luis-Costa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7" name="Rectangle 9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303CD-AC76-4F77-8739-1522DC9F7164}"/>
              </a:ext>
            </a:extLst>
          </p:cNvPr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42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TextBox 12">
            <a:extLst>
              <a:ext uri="{FF2B5EF4-FFF2-40B4-BE49-F238E27FC236}">
                <a16:creationId xmlns:a16="http://schemas.microsoft.com/office/drawing/2014/main" id="{2591BCF0-D643-4791-AD94-71297F8A7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608915"/>
              </p:ext>
            </p:extLst>
          </p:nvPr>
        </p:nvGraphicFramePr>
        <p:xfrm>
          <a:off x="647700" y="2438401"/>
          <a:ext cx="6258737" cy="38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DB2A3E3-4456-8D2B-128E-0F87DE81FF6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84" y="1252384"/>
            <a:ext cx="4353231" cy="43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872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8783-6A07-473C-B76A-61E83D32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930346" cy="1400530"/>
          </a:xfrm>
        </p:spPr>
        <p:txBody>
          <a:bodyPr>
            <a:normAutofit/>
          </a:bodyPr>
          <a:lstStyle/>
          <a:p>
            <a:r>
              <a:rPr lang="pt-BR" dirty="0"/>
              <a:t>O que iremos conhecer nesse </a:t>
            </a:r>
            <a:r>
              <a:rPr lang="pt-BR" dirty="0" smtClean="0"/>
              <a:t>mini </a:t>
            </a:r>
            <a:r>
              <a:rPr lang="pt-BR" dirty="0"/>
              <a:t>curso?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5347772D-02C0-4698-9073-8654ECFFD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98336"/>
              </p:ext>
            </p:extLst>
          </p:nvPr>
        </p:nvGraphicFramePr>
        <p:xfrm>
          <a:off x="392905" y="1853248"/>
          <a:ext cx="11406189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69360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7FD0F-4F83-4D8E-9B73-054148B2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WEB?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084D7-7DCF-4920-A1A2-1E2AD83C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822455"/>
            <a:ext cx="65798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Arial"/>
                <a:cs typeface="Arial"/>
              </a:rPr>
              <a:t>A  </a:t>
            </a:r>
            <a:r>
              <a:rPr lang="pt-BR" sz="3200" b="1" dirty="0">
                <a:latin typeface="Arial"/>
                <a:cs typeface="Arial"/>
              </a:rPr>
              <a:t>World </a:t>
            </a:r>
            <a:r>
              <a:rPr lang="pt-BR" sz="3200" b="1" dirty="0" err="1">
                <a:latin typeface="Arial"/>
                <a:cs typeface="Arial"/>
              </a:rPr>
              <a:t>Wide</a:t>
            </a:r>
            <a:r>
              <a:rPr lang="pt-BR" sz="3200" b="1" dirty="0">
                <a:latin typeface="Arial"/>
                <a:cs typeface="Arial"/>
              </a:rPr>
              <a:t> Web </a:t>
            </a:r>
            <a:r>
              <a:rPr lang="pt-BR" sz="3200" dirty="0">
                <a:latin typeface="Arial"/>
                <a:cs typeface="Arial"/>
              </a:rPr>
              <a:t>também conhecida como </a:t>
            </a:r>
            <a:r>
              <a:rPr lang="pt-BR" sz="3200" b="1" dirty="0">
                <a:latin typeface="Arial"/>
                <a:cs typeface="Arial"/>
              </a:rPr>
              <a:t>Web</a:t>
            </a:r>
            <a:r>
              <a:rPr lang="pt-BR" sz="3200" dirty="0">
                <a:latin typeface="Arial"/>
                <a:cs typeface="Arial"/>
              </a:rPr>
              <a:t> é um sistema de documentos em hipermídia que são interligados e executados na Internet</a:t>
            </a:r>
          </a:p>
        </p:txBody>
      </p:sp>
    </p:spTree>
    <p:extLst>
      <p:ext uri="{BB962C8B-B14F-4D97-AF65-F5344CB8AC3E}">
        <p14:creationId xmlns:p14="http://schemas.microsoft.com/office/powerpoint/2010/main" val="29763863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EAA3C0-2ED4-4248-B525-B7768E54C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6E020C-250F-4DCF-9F64-88C931839A0A}"/>
              </a:ext>
            </a:extLst>
          </p:cNvPr>
          <p:cNvSpPr txBox="1"/>
          <p:nvPr/>
        </p:nvSpPr>
        <p:spPr>
          <a:xfrm>
            <a:off x="428195" y="3072385"/>
            <a:ext cx="4200736" cy="294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Arquitetura</a:t>
            </a:r>
            <a:r>
              <a:rPr lang="en-US" sz="32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TCP/IP</a:t>
            </a:r>
            <a:endParaRPr lang="en-US" b="1">
              <a:ea typeface="+mj-ea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411F64-57B0-45EC-81C9-61989B52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94" y="1471800"/>
            <a:ext cx="7804185" cy="44808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504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95B3D-7435-4932-8C6B-64F094545942}"/>
              </a:ext>
            </a:extLst>
          </p:cNvPr>
          <p:cNvSpPr txBox="1"/>
          <p:nvPr/>
        </p:nvSpPr>
        <p:spPr>
          <a:xfrm>
            <a:off x="744496" y="570779"/>
            <a:ext cx="2662928" cy="1185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Camada de aplicação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D5668D-B9F7-452B-A80B-F76481A010F5}"/>
              </a:ext>
            </a:extLst>
          </p:cNvPr>
          <p:cNvSpPr txBox="1"/>
          <p:nvPr/>
        </p:nvSpPr>
        <p:spPr>
          <a:xfrm>
            <a:off x="744497" y="2051593"/>
            <a:ext cx="3481869" cy="4557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Na Internet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há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13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a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maior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parte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deles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localizados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América do Norte.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de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(TLD)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(com, org, net,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edu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gov), e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todos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países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uk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fr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br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etc.)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DNS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autoritativos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abrigar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registros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acessíveis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publicamente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uma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organização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4D7DC-2591-451C-89C7-0F3E4466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86" y="2355145"/>
            <a:ext cx="7142827" cy="25991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189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8E2D3D-3443-436C-B466-6C56E148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90" y="647698"/>
            <a:ext cx="4779346" cy="5922034"/>
          </a:xfrm>
          <a:prstGeom prst="rect">
            <a:avLst/>
          </a:prstGeom>
          <a:effectLst/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71254A-D786-4F52-ADC8-F86292EE264A}"/>
              </a:ext>
            </a:extLst>
          </p:cNvPr>
          <p:cNvSpPr txBox="1"/>
          <p:nvPr/>
        </p:nvSpPr>
        <p:spPr>
          <a:xfrm>
            <a:off x="648931" y="2438400"/>
            <a:ext cx="4558288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Operação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básica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: 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400" b="1" dirty="0">
              <a:solidFill>
                <a:srgbClr val="EBEBEB"/>
              </a:solidFill>
              <a:latin typeface="Arial"/>
              <a:ea typeface="+mj-ea"/>
              <a:cs typeface="Arial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cis.poly.edu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deseja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obter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o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endereço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de gaia.cs.umas.edu</a:t>
            </a:r>
          </a:p>
        </p:txBody>
      </p:sp>
    </p:spTree>
    <p:extLst>
      <p:ext uri="{BB962C8B-B14F-4D97-AF65-F5344CB8AC3E}">
        <p14:creationId xmlns:p14="http://schemas.microsoft.com/office/powerpoint/2010/main" val="255565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1EC64-691F-48BA-8BA0-22BF67E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>
                <a:solidFill>
                  <a:srgbClr val="EBEBEB"/>
                </a:solidFill>
              </a:rPr>
              <a:t>HTTP (HyperText Transfer Protocol) 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A7DD6F-DFF7-411C-BF56-429D6464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94" y="1514803"/>
            <a:ext cx="6441925" cy="423095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B31E5-DFDE-4ECF-937A-3A5A85EE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solidFill>
                  <a:srgbClr val="EBEBEB"/>
                </a:solidFill>
                <a:latin typeface="Arial"/>
                <a:cs typeface="Arial"/>
              </a:rPr>
              <a:t>Define como as páginas Web são requisitadas pelos clientes e enviadas pelos servidores</a:t>
            </a:r>
          </a:p>
        </p:txBody>
      </p:sp>
    </p:spTree>
    <p:extLst>
      <p:ext uri="{BB962C8B-B14F-4D97-AF65-F5344CB8AC3E}">
        <p14:creationId xmlns:p14="http://schemas.microsoft.com/office/powerpoint/2010/main" val="391727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150</TotalTime>
  <Words>402</Words>
  <Application>Microsoft Office PowerPoint</Application>
  <PresentationFormat>Widescreen</PresentationFormat>
  <Paragraphs>67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Century Gothic</vt:lpstr>
      <vt:lpstr>Wingdings 3</vt:lpstr>
      <vt:lpstr>Íon</vt:lpstr>
      <vt:lpstr>Introdução à Web e suas tecnologias.</vt:lpstr>
      <vt:lpstr>Apresentação do PowerPoint</vt:lpstr>
      <vt:lpstr>O que iremos conhecer nesse mini curso?</vt:lpstr>
      <vt:lpstr>O que é a WEB?</vt:lpstr>
      <vt:lpstr>Apresentação do PowerPoint</vt:lpstr>
      <vt:lpstr>Apresentação do PowerPoint</vt:lpstr>
      <vt:lpstr>Apresentação do PowerPoint</vt:lpstr>
      <vt:lpstr>Apresentação do PowerPoint</vt:lpstr>
      <vt:lpstr>HTTP (HyperText Transfer Protocol) </vt:lpstr>
      <vt:lpstr>HTTP (HyperText Transfer Protocol) </vt:lpstr>
      <vt:lpstr>O que é  front-end?</vt:lpstr>
      <vt:lpstr>O que é back-end?</vt:lpstr>
      <vt:lpstr>Apresentação do PowerPoint</vt:lpstr>
      <vt:lpstr>O que é front-end e back-end?</vt:lpstr>
      <vt:lpstr>Por quê aprender HTML, CSS e JS?</vt:lpstr>
      <vt:lpstr>Qual o papel da tríade HTML, CSS e JS?</vt:lpstr>
      <vt:lpstr>Apresentação do PowerPoint</vt:lpstr>
      <vt:lpstr>Roadmap</vt:lpstr>
      <vt:lpstr>Material  (CDG 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George Luís Costa Ribeiro</dc:creator>
  <cp:lastModifiedBy>George Luís Costa Ribeiro</cp:lastModifiedBy>
  <cp:revision>51</cp:revision>
  <dcterms:created xsi:type="dcterms:W3CDTF">2021-09-05T19:06:40Z</dcterms:created>
  <dcterms:modified xsi:type="dcterms:W3CDTF">2022-10-25T17:44:53Z</dcterms:modified>
</cp:coreProperties>
</file>