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76" r:id="rId4"/>
    <p:sldId id="282" r:id="rId5"/>
    <p:sldId id="290" r:id="rId6"/>
    <p:sldId id="291" r:id="rId7"/>
    <p:sldId id="293" r:id="rId8"/>
    <p:sldId id="296" r:id="rId9"/>
    <p:sldId id="292" r:id="rId10"/>
    <p:sldId id="297" r:id="rId11"/>
    <p:sldId id="298" r:id="rId12"/>
    <p:sldId id="299" r:id="rId13"/>
    <p:sldId id="278" r:id="rId14"/>
    <p:sldId id="272" r:id="rId15"/>
    <p:sldId id="270" r:id="rId16"/>
    <p:sldId id="267" r:id="rId17"/>
    <p:sldId id="283" r:id="rId18"/>
    <p:sldId id="265" r:id="rId19"/>
    <p:sldId id="268" r:id="rId20"/>
    <p:sldId id="279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35A6C192-7850-47C6-94D5-DCD4DB6237D1}"/>
    <pc:docChg chg="modSld">
      <pc:chgData name="George Luís Costa Ribeiro" userId="65d98055-ae44-4795-8a8e-9d00780538cc" providerId="ADAL" clId="{35A6C192-7850-47C6-94D5-DCD4DB6237D1}" dt="2022-04-20T14:16:02.559" v="17" actId="20577"/>
      <pc:docMkLst>
        <pc:docMk/>
      </pc:docMkLst>
      <pc:sldChg chg="modSp mod">
        <pc:chgData name="George Luís Costa Ribeiro" userId="65d98055-ae44-4795-8a8e-9d00780538cc" providerId="ADAL" clId="{35A6C192-7850-47C6-94D5-DCD4DB6237D1}" dt="2022-04-20T14:15:42.475" v="8" actId="20577"/>
        <pc:sldMkLst>
          <pc:docMk/>
          <pc:sldMk cId="3746609878" sldId="277"/>
        </pc:sldMkLst>
        <pc:spChg chg="mod">
          <ac:chgData name="George Luís Costa Ribeiro" userId="65d98055-ae44-4795-8a8e-9d00780538cc" providerId="ADAL" clId="{35A6C192-7850-47C6-94D5-DCD4DB6237D1}" dt="2022-04-20T14:15:42.475" v="8" actId="20577"/>
          <ac:spMkLst>
            <pc:docMk/>
            <pc:sldMk cId="3746609878" sldId="277"/>
            <ac:spMk id="5" creationId="{4950BC66-CD61-4FFE-AEFD-7B99E48C4E05}"/>
          </ac:spMkLst>
        </pc:spChg>
      </pc:sldChg>
      <pc:sldChg chg="modSp mod">
        <pc:chgData name="George Luís Costa Ribeiro" userId="65d98055-ae44-4795-8a8e-9d00780538cc" providerId="ADAL" clId="{35A6C192-7850-47C6-94D5-DCD4DB6237D1}" dt="2022-04-20T14:16:02.559" v="17" actId="20577"/>
        <pc:sldMkLst>
          <pc:docMk/>
          <pc:sldMk cId="0" sldId="282"/>
        </pc:sldMkLst>
        <pc:spChg chg="mod">
          <ac:chgData name="George Luís Costa Ribeiro" userId="65d98055-ae44-4795-8a8e-9d00780538cc" providerId="ADAL" clId="{35A6C192-7850-47C6-94D5-DCD4DB6237D1}" dt="2022-04-20T14:16:02.559" v="17" actId="20577"/>
          <ac:spMkLst>
            <pc:docMk/>
            <pc:sldMk cId="0" sldId="282"/>
            <ac:spMk id="1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D82E4-C875-40D5-999D-6695F9D1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27629-A07B-49EF-82F3-0FA7205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39F4A-2B82-4B52-B700-4AD826F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80C61-5BA2-49C3-ABE4-8DADCB3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6AE11-0C56-4A7C-AA1E-2DD0F2B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D617B-5C3C-4885-9202-AAD27582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F4F8EB-D95C-429D-BA55-147B0FD2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76277-B0ED-475C-B03A-45766131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EB27-92BE-4387-9AA3-26B1EB28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D3DA4-F39B-4BEC-A176-2F4AD755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0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1210A-C06D-46F6-AD43-E6ACE238D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A6B2B7-9280-4483-AC26-EEECAE55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5E820-A033-4DC4-9C83-6A2B56FE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40B16-C15A-4D42-9AE4-D6CBC174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CBD66-F71C-4C50-823C-5F3DAC0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7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3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6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5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E8C1-A5B3-435B-9468-9E327046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669BD-2DEF-46D2-8674-F88F28C3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DE38D-D5D5-43A6-B782-801AAF8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A3D6E-7D05-46C8-BAAE-B03BF526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5982C-E00C-4CD2-A910-436B289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61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8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562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2000" y="1523999"/>
            <a:ext cx="8419253" cy="60960"/>
          </a:xfrm>
          <a:custGeom>
            <a:avLst/>
            <a:gdLst/>
            <a:ahLst/>
            <a:cxnLst/>
            <a:rect l="l" t="t" r="r" b="b"/>
            <a:pathLst>
              <a:path w="6314440" h="45719">
                <a:moveTo>
                  <a:pt x="6313932" y="0"/>
                </a:moveTo>
                <a:lnTo>
                  <a:pt x="0" y="0"/>
                </a:lnTo>
                <a:lnTo>
                  <a:pt x="0" y="45720"/>
                </a:lnTo>
                <a:lnTo>
                  <a:pt x="6313932" y="45720"/>
                </a:lnTo>
                <a:lnTo>
                  <a:pt x="6313932" y="0"/>
                </a:lnTo>
                <a:close/>
              </a:path>
            </a:pathLst>
          </a:custGeom>
          <a:solidFill>
            <a:srgbClr val="055CB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985263" y="1479297"/>
            <a:ext cx="152400" cy="15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435" y="906827"/>
            <a:ext cx="11311128" cy="4247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67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0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745F-803C-47F2-A535-0E0FF02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053A0-93B2-43C4-9DF1-42CFE34C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8C7ED-2658-4C3E-AF82-535C606E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B55BB-90E8-49B4-9980-85BD455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0F0BF-2C74-4C76-92F0-85340906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D22DD-4BB9-4FB0-BEA2-457892F8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A5FFE-B4D5-4DFA-88DB-252186F38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AF9F9-904C-4F16-90EA-4A49B825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E32D3-1703-44A0-96F2-ED0B7927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0F197-6155-417D-A1C1-680D1089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7640D9-7699-4963-871A-E0D02D3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FF60F-8926-45A2-9EF7-8122E8B0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D3E4B-0456-4256-BD9B-9B4C4E4B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EDFC5F-9664-441D-8BDC-F1F9531A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3812E0-BCEB-4670-AF2A-162A114A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58DF18-AA59-4418-B801-BC57C803F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73DBC8-9E81-4EFC-A788-061A27A5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1EF151-281B-48D5-A2A6-FA23CCF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8C6C6B-AFC0-48BD-97A9-9BD046EF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4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4939-5532-45EA-AAB9-44CBE34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FB576B-0264-42AF-BBBA-7FEC97B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44FB6-16D6-491F-8DF9-DFDAB1F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4B2F-6B1D-409C-9DD1-D87102C6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13E22E-7515-44C1-BAF6-863B0451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E8A587-4C3A-40BF-AF35-D20B285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E456B-1E32-493E-B767-E550ED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1BBD8-5013-4CF4-8AEA-055F8A6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1B232-417E-4A5F-A4E8-9453BF6A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BCE73-59A3-4288-9AA7-AC174F41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16357-DC4B-47BE-99DD-71C73298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3CDE8-1B75-4CBA-BFD4-A09D2187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7F9BB-DB1B-4137-B53C-47E2ED2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70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1B70B-6DAF-42BD-BBFF-E506E98D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D94BAB-83B7-4333-99B8-2BE947B6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4108A-849F-487A-B184-3CE42ED14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20E50-91EB-4D88-923D-AF6E168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43729-9D76-4D7C-9B4B-0D91A4B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2FCCB-0801-416D-B6D1-C697A136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6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674E45-D07B-4CB7-9EB6-B19F6E1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30CCE1-A5C3-4DD3-99FE-C1773630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41CE-E94E-479A-85F4-FB0AA3A33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3C55-CAA7-479A-99BE-9CA75C8B704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C3891-2980-4BE2-AEEE-3E99A055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D76F2-4CE0-49CA-BBB8-B9C4BD094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0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instagram.com/dscinatel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51599"/>
            <a:ext cx="12192000" cy="40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427659" y="1560577"/>
            <a:ext cx="3417112" cy="18472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6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Developer Student Clubs (DSC)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@dscinatel</a:t>
            </a:r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.</a:t>
            </a:r>
            <a:endParaRPr lang="pt-BR" sz="2933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8238001" y="3632201"/>
            <a:ext cx="3633456" cy="275109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Os Google Developer Student Clubs (GDSC) são grupos comunitários para estudantes universitários interessados ​​nas tecnologias de desenvolvedor do Google.</a:t>
            </a:r>
          </a:p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Alunos de todos os programas de graduação ou pós-graduação com interesse em crescer como desenvolvedor são bem-vindos.</a:t>
            </a:r>
          </a:p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Ao ingressar em um GDSC, os alunos aumentam seus conhecimentos em um ambiente de aprendizado ponto a ponto e criam soluções para empresas locais e sua comunidade.</a:t>
            </a: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6E2D33-4D1E-4F71-A006-5B91ED99E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31" y="1609683"/>
            <a:ext cx="4856931" cy="48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590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14AAEA7-F53D-447A-9EF6-C9BDF29E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82082"/>
            <a:ext cx="7824024" cy="486951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987870" y="1522985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7809170" y="1685400"/>
            <a:ext cx="4193661" cy="137026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7</a:t>
            </a:r>
          </a:p>
          <a:p>
            <a:pPr algn="ctr"/>
            <a:r>
              <a:rPr lang="pt-BR" sz="2933" b="1" dirty="0">
                <a:solidFill>
                  <a:srgbClr val="0070C0"/>
                </a:solidFill>
                <a:latin typeface="Lato" panose="020F0502020204030203" pitchFamily="34" charset="0"/>
              </a:rPr>
              <a:t>Programação 1.0</a:t>
            </a:r>
          </a:p>
          <a:p>
            <a:pPr algn="ctr"/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programacao1.0@inatel.br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128001" y="3290235"/>
            <a:ext cx="3556000" cy="249968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just"/>
            <a:r>
              <a:rPr lang="pt-BR" sz="1467" dirty="0">
                <a:solidFill>
                  <a:srgbClr val="0070C0"/>
                </a:solidFill>
                <a:latin typeface="TeXGyreAdventor"/>
              </a:rPr>
              <a:t>É uma competição intercolegial de programação baseada na linguagem Python, que acontece durante a mais tradicional feira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maker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 do estado de Minas Gerais, a Feira Tecnológica do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Inatel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 –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Fetin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. Os competidores recebem um treinamento de forma gratuita com conteúdo predominantemente prático aplicado durante as aulas. A ação promove o estímulo do raciocínio lógico, trabalho em equipe, resolução de problemas, empreendedorismo e criatividade.</a:t>
            </a: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5332DFE-7141-49E5-96FE-5380DD50E52E}"/>
              </a:ext>
            </a:extLst>
          </p:cNvPr>
          <p:cNvSpPr/>
          <p:nvPr/>
        </p:nvSpPr>
        <p:spPr>
          <a:xfrm>
            <a:off x="0" y="6451599"/>
            <a:ext cx="12192000" cy="406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3092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Esses pedidos são feitos via protocolo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lvl="0" indent="-847" algn="ctr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58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BRUNO </a:t>
            </a:r>
            <a:r>
              <a:rPr kumimoji="0" sz="2133" b="0" i="0" u="none" strike="noStrike" kern="1200" cap="none" spc="59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3" b="0" i="0" u="none" strike="noStrike" kern="1200" cap="none" spc="78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ALMEIDA</a:t>
            </a:r>
            <a:endParaRPr kumimoji="0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3" marR="0" lvl="0" indent="0" algn="ctr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App</a:t>
            </a:r>
            <a:r>
              <a:rPr kumimoji="0" sz="1867" b="1" i="0" u="none" strike="noStrike" kern="1200" cap="none" spc="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lvl="0" indent="-134617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51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GEORGE </a:t>
            </a:r>
            <a:r>
              <a:rPr kumimoji="0" sz="2133" b="0" i="0" u="none" strike="noStrike" kern="1200" cap="none" spc="19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33" b="0" i="0" u="none" strike="noStrike" kern="1200" cap="none" spc="65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COSTA</a:t>
            </a:r>
            <a:endParaRPr kumimoji="0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818" marR="0" lvl="0" indent="0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7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Web</a:t>
            </a:r>
            <a:r>
              <a:rPr kumimoji="0" sz="1867" b="1" i="0" u="none" strike="noStrike" kern="1200" cap="none" spc="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lvl="0" indent="0" algn="ctr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71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LUCIANO </a:t>
            </a:r>
            <a:r>
              <a:rPr kumimoji="0" sz="2133" b="0" i="0" u="none" strike="noStrike" kern="1200" cap="none" spc="300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33" b="0" i="0" u="none" strike="noStrike" kern="1200" cap="none" spc="60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CORRÊA</a:t>
            </a: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Game</a:t>
            </a:r>
            <a:r>
              <a:rPr kumimoji="0" sz="1867" b="1" i="0" u="none" strike="noStrike" kern="1200" cap="none" spc="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2725" y="2219325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 Curso Kahoot Aula 1 HD 720p - YouTube">
            <a:extLst>
              <a:ext uri="{FF2B5EF4-FFF2-40B4-BE49-F238E27FC236}">
                <a16:creationId xmlns:a16="http://schemas.microsoft.com/office/drawing/2014/main" id="{0C1FC0C7-096E-4014-9B1E-9E8A044B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262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27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707572" algn="l"/>
              </a:tabLst>
              <a:defRPr/>
            </a:pPr>
            <a:r>
              <a:rPr kumimoji="0" sz="5400" b="0" i="0" u="none" strike="noStrike" kern="1200" cap="none" spc="13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CDG</a:t>
            </a:r>
            <a:r>
              <a:rPr kumimoji="0" lang="pt-BR" sz="5400" b="0" i="0" u="none" strike="noStrike" kern="1200" cap="none" spc="13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5400" b="0" i="0" u="none" strike="noStrike" kern="1200" cap="none" spc="15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HUB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13546" lvl="0" indent="0" algn="ctr" defTabSz="914400" rtl="0" eaLnBrk="1" fontAlgn="auto" latinLnBrk="0" hangingPunct="1">
              <a:lnSpc>
                <a:spcPts val="24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133" b="1" spc="-213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kumimoji="0" sz="21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</a:t>
            </a:r>
            <a:r>
              <a:rPr kumimoji="0" sz="2133" b="1" i="0" u="none" strike="noStrike" kern="1200" cap="none" spc="14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</a:t>
            </a:r>
            <a:r>
              <a:rPr kumimoji="0" sz="2133" b="1" i="0" u="none" strike="noStrike" kern="1200" cap="none" spc="18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1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atuação</a:t>
            </a: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51599"/>
            <a:ext cx="121920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6"/>
          <p:cNvSpPr txBox="1"/>
          <p:nvPr/>
        </p:nvSpPr>
        <p:spPr>
          <a:xfrm>
            <a:off x="5583597" y="2514095"/>
            <a:ext cx="6057479" cy="28892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</a:rPr>
              <a:t>Fundado no ano de 2018, o CDG Hub é um espaço moderno e dinâmico que tem por objetivo reunir atividades de pesquisa, desenvolvimento e competições extra-classes que estejam fortemente conectadas à área de computação e software</a:t>
            </a:r>
            <a:endParaRPr sz="2667" dirty="0">
              <a:solidFill>
                <a:srgbClr val="0070C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5138504" y="2329522"/>
            <a:ext cx="372533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055CBD"/>
                </a:solidFill>
                <a:latin typeface="Arial Black"/>
                <a:cs typeface="Arial Black"/>
              </a:rPr>
              <a:t>“</a:t>
            </a:r>
            <a:endParaRPr sz="5333" dirty="0">
              <a:latin typeface="Arial Black"/>
              <a:cs typeface="Arial Black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6908800" y="4876801"/>
            <a:ext cx="372533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055CBD"/>
                </a:solidFill>
                <a:latin typeface="Arial Black"/>
                <a:cs typeface="Arial Black"/>
              </a:rPr>
              <a:t>”</a:t>
            </a:r>
            <a:endParaRPr sz="5333" dirty="0">
              <a:latin typeface="Arial Black"/>
              <a:cs typeface="Arial Black"/>
            </a:endParaRPr>
          </a:p>
        </p:txBody>
      </p:sp>
      <p:sp>
        <p:nvSpPr>
          <p:cNvPr id="21" name="object 7"/>
          <p:cNvSpPr txBox="1">
            <a:spLocks/>
          </p:cNvSpPr>
          <p:nvPr/>
        </p:nvSpPr>
        <p:spPr>
          <a:xfrm>
            <a:off x="7518401" y="619862"/>
            <a:ext cx="453288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>
              <a:defRPr sz="2300" b="0" i="0">
                <a:solidFill>
                  <a:srgbClr val="055CBD"/>
                </a:solidFill>
                <a:latin typeface="TeXGyreAdventor"/>
                <a:ea typeface="+mj-ea"/>
                <a:cs typeface="TeXGyreAdventor"/>
              </a:defRPr>
            </a:lvl1pPr>
          </a:lstStyle>
          <a:p>
            <a:pPr marL="16933">
              <a:spcBef>
                <a:spcPts val="127"/>
              </a:spcBef>
            </a:pPr>
            <a:r>
              <a:rPr lang="pt-BR" sz="3733" kern="0" spc="-7" dirty="0">
                <a:solidFill>
                  <a:srgbClr val="0070C0"/>
                </a:solidFill>
              </a:rPr>
              <a:t>Laboratório Temático</a:t>
            </a:r>
            <a:endParaRPr lang="pt-BR" sz="3733" kern="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98600"/>
            <a:ext cx="4343400" cy="4343400"/>
          </a:xfrm>
          <a:prstGeom prst="rect">
            <a:avLst/>
          </a:prstGeom>
        </p:spPr>
      </p:pic>
      <p:grpSp>
        <p:nvGrpSpPr>
          <p:cNvPr id="24" name="object 2"/>
          <p:cNvGrpSpPr/>
          <p:nvPr/>
        </p:nvGrpSpPr>
        <p:grpSpPr>
          <a:xfrm>
            <a:off x="5459984" y="1324863"/>
            <a:ext cx="6732693" cy="121920"/>
            <a:chOff x="4094988" y="993647"/>
            <a:chExt cx="5049520" cy="91440"/>
          </a:xfrm>
        </p:grpSpPr>
        <p:sp>
          <p:nvSpPr>
            <p:cNvPr id="25" name="object 3"/>
            <p:cNvSpPr/>
            <p:nvPr/>
          </p:nvSpPr>
          <p:spPr>
            <a:xfrm>
              <a:off x="4122420" y="1021079"/>
              <a:ext cx="5021580" cy="36830"/>
            </a:xfrm>
            <a:custGeom>
              <a:avLst/>
              <a:gdLst/>
              <a:ahLst/>
              <a:cxnLst/>
              <a:rect l="l" t="t" r="r" b="b"/>
              <a:pathLst>
                <a:path w="5021580" h="36830">
                  <a:moveTo>
                    <a:pt x="502158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1580" y="36575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4"/>
            <p:cNvSpPr/>
            <p:nvPr/>
          </p:nvSpPr>
          <p:spPr>
            <a:xfrm>
              <a:off x="4094988" y="993647"/>
              <a:ext cx="89915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5605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1" y="1585130"/>
            <a:ext cx="8821419" cy="487734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62475"/>
            <a:ext cx="121920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2"/>
            <a:ext cx="3417112" cy="269358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1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Times de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Maratona de Programação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(Code </a:t>
            </a:r>
            <a:r>
              <a:rPr lang="pt-BR" sz="2933" b="1" dirty="0" err="1">
                <a:solidFill>
                  <a:srgbClr val="0070C0"/>
                </a:solidFill>
                <a:latin typeface="TeXGyreAdventor"/>
                <a:cs typeface="TeXGyreAdventor"/>
              </a:rPr>
              <a:t>Troopers</a:t>
            </a: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)</a:t>
            </a:r>
          </a:p>
          <a:p>
            <a:pPr marL="16933" algn="ctr">
              <a:spcBef>
                <a:spcPts val="127"/>
              </a:spcBef>
            </a:pPr>
            <a:r>
              <a:rPr lang="pt-BR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@maratonainatel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36962" y="4530503"/>
            <a:ext cx="2982825" cy="137084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alunos, especialistas e professores que tem como objetivo  explorar e resolver problemas computacionais clássicos e complexos a fim de representar o Inatel em competições externas.</a:t>
            </a:r>
          </a:p>
        </p:txBody>
      </p:sp>
    </p:spTree>
    <p:extLst>
      <p:ext uri="{BB962C8B-B14F-4D97-AF65-F5344CB8AC3E}">
        <p14:creationId xmlns:p14="http://schemas.microsoft.com/office/powerpoint/2010/main" val="26537218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96049"/>
            <a:ext cx="8821419" cy="481760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3656"/>
            <a:ext cx="12061371" cy="444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2"/>
            <a:ext cx="3417112" cy="18344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2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P&amp;D em Desenvolvimento de Software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0801" y="3874228"/>
            <a:ext cx="3035300" cy="15966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estagiários, bolsistas e professores mestres e doutores da instituição voltado à pesquisa de novas soluções computacionais e desenvolvimento de Minimum Viable Products (MVP’s) para empresas parceiras.</a:t>
            </a:r>
          </a:p>
        </p:txBody>
      </p:sp>
    </p:spTree>
    <p:extLst>
      <p:ext uri="{BB962C8B-B14F-4D97-AF65-F5344CB8AC3E}">
        <p14:creationId xmlns:p14="http://schemas.microsoft.com/office/powerpoint/2010/main" val="3039075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609685"/>
            <a:ext cx="8821419" cy="4858443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68128"/>
            <a:ext cx="12192000" cy="38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63978" y="1609683"/>
            <a:ext cx="3256281" cy="190156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  <a:latin typeface="TeXGyreAdventor"/>
                <a:cs typeface="TeXGyreAdventor"/>
              </a:rPr>
              <a:t>3</a:t>
            </a:r>
          </a:p>
          <a:p>
            <a:pPr marL="16933" algn="ctr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  <a:latin typeface="TeXGyreAdventor"/>
                <a:cs typeface="TeXGyreAdventor"/>
              </a:rPr>
              <a:t>Facebook Developer Circles</a:t>
            </a:r>
          </a:p>
          <a:p>
            <a:pPr marL="16933" algn="ctr">
              <a:spcBef>
                <a:spcPts val="127"/>
              </a:spcBef>
            </a:pPr>
            <a:r>
              <a:rPr lang="pt-BR" sz="1600" dirty="0">
                <a:solidFill>
                  <a:srgbClr val="0070C0"/>
                </a:solidFill>
                <a:latin typeface="TeXGyreAdventor"/>
                <a:cs typeface="TeXGyreAdventor"/>
              </a:rPr>
              <a:t>(Santa Rita do Sapucaí)</a:t>
            </a:r>
          </a:p>
          <a:p>
            <a:pPr marL="16933" algn="ctr">
              <a:spcBef>
                <a:spcPts val="127"/>
              </a:spcBef>
            </a:pPr>
            <a:r>
              <a:rPr lang="pt-BR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@devcirclesrs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0801" y="3893199"/>
            <a:ext cx="3035299" cy="14520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333" dirty="0">
                <a:solidFill>
                  <a:srgbClr val="0070C0"/>
                </a:solidFill>
                <a:latin typeface="TeXGyreAdventor"/>
                <a:cs typeface="TeXGyreAdventor"/>
              </a:rPr>
              <a:t>Grupo liderado por alunos da insituição e oficialmente reconhecido pela rede social Facebook. Tem como objetivo realizar dinâmicas para construção de novas ideias e sessões de aprendizado sobre as últimas tecnologias utilizadas pelo Facebook e grandes empresas líderes do mercado de TI.  </a:t>
            </a:r>
          </a:p>
        </p:txBody>
      </p:sp>
    </p:spTree>
    <p:extLst>
      <p:ext uri="{BB962C8B-B14F-4D97-AF65-F5344CB8AC3E}">
        <p14:creationId xmlns:p14="http://schemas.microsoft.com/office/powerpoint/2010/main" val="33224064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1609684"/>
            <a:ext cx="8835932" cy="480824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7927"/>
            <a:ext cx="12192000" cy="45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1"/>
            <a:ext cx="3417112" cy="18600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4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Inatel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e-Sports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@inatelesports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56337" y="3940372"/>
            <a:ext cx="2971849" cy="23123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da instituição que tem como objetivo aperfeiçoar e treinar jogadas de jogos digitais populares no cenário universitário a fim de representar 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  <a:cs typeface="TeXGyreAdventor"/>
              </a:rPr>
              <a:t>Inatel</a:t>
            </a: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 em competições externas. São 7 diferentes modalidades.</a:t>
            </a: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409570315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4CB4427-349F-4253-B839-001918C9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91441"/>
            <a:ext cx="8821419" cy="502323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614674"/>
            <a:ext cx="121920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1"/>
            <a:ext cx="3417112" cy="18600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5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Arduino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 err="1">
                <a:solidFill>
                  <a:srgbClr val="0070C0"/>
                </a:solidFill>
                <a:latin typeface="TeXGyreAdventor"/>
                <a:cs typeface="TeXGyreAdventor"/>
              </a:rPr>
              <a:t>Challenge</a:t>
            </a:r>
            <a:endParaRPr lang="pt-BR" sz="2933" b="1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Promove@Inatel.br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2450" y="3817031"/>
            <a:ext cx="2971849" cy="15966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O Torneio Arduino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  <a:r>
              <a:rPr lang="pt-BR" sz="1467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 é um programa de iniciação à Engenharia, que visa mostrar aos seus participantes uma das várias facetas que essa modalidade pode adquirir, usando como principal motivador uma competição de robótica.</a:t>
            </a: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6751522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603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Narrow</vt:lpstr>
      <vt:lpstr>Calibri</vt:lpstr>
      <vt:lpstr>Calibri Light</vt:lpstr>
      <vt:lpstr>Carlito</vt:lpstr>
      <vt:lpstr>Lato</vt:lpstr>
      <vt:lpstr>TeXGyreAdventor</vt:lpstr>
      <vt:lpstr>Times New Roman</vt:lpstr>
      <vt:lpstr>Tema do Office</vt:lpstr>
      <vt:lpstr>1_Tema do Office</vt:lpstr>
      <vt:lpstr>Introdução ao Desenvolvimento Web</vt:lpstr>
      <vt:lpstr>ESTAGIÁRIOS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 Mobile</dc:title>
  <dc:creator>George Luís Costa Ribeiro</dc:creator>
  <cp:lastModifiedBy>George Luís Costa Ribeiro</cp:lastModifiedBy>
  <cp:revision>3</cp:revision>
  <dcterms:created xsi:type="dcterms:W3CDTF">2022-04-18T14:39:19Z</dcterms:created>
  <dcterms:modified xsi:type="dcterms:W3CDTF">2022-04-20T14:16:08Z</dcterms:modified>
</cp:coreProperties>
</file>